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48" r:id="rId6"/>
  </p:sldMasterIdLst>
  <p:notesMasterIdLst>
    <p:notesMasterId r:id="rId43"/>
  </p:notesMasterIdLst>
  <p:sldIdLst>
    <p:sldId id="288" r:id="rId7"/>
    <p:sldId id="286" r:id="rId8"/>
    <p:sldId id="302" r:id="rId9"/>
    <p:sldId id="290" r:id="rId10"/>
    <p:sldId id="291" r:id="rId11"/>
    <p:sldId id="292" r:id="rId12"/>
    <p:sldId id="293" r:id="rId13"/>
    <p:sldId id="295" r:id="rId14"/>
    <p:sldId id="281" r:id="rId15"/>
    <p:sldId id="280" r:id="rId16"/>
    <p:sldId id="278" r:id="rId17"/>
    <p:sldId id="297" r:id="rId18"/>
    <p:sldId id="294" r:id="rId19"/>
    <p:sldId id="300" r:id="rId20"/>
    <p:sldId id="299" r:id="rId21"/>
    <p:sldId id="301" r:id="rId22"/>
    <p:sldId id="272" r:id="rId23"/>
    <p:sldId id="271" r:id="rId24"/>
    <p:sldId id="270" r:id="rId25"/>
    <p:sldId id="269" r:id="rId26"/>
    <p:sldId id="267" r:id="rId27"/>
    <p:sldId id="266" r:id="rId28"/>
    <p:sldId id="264" r:id="rId29"/>
    <p:sldId id="265" r:id="rId30"/>
    <p:sldId id="263" r:id="rId31"/>
    <p:sldId id="262" r:id="rId32"/>
    <p:sldId id="261" r:id="rId33"/>
    <p:sldId id="296" r:id="rId34"/>
    <p:sldId id="260" r:id="rId35"/>
    <p:sldId id="279" r:id="rId36"/>
    <p:sldId id="298" r:id="rId37"/>
    <p:sldId id="276" r:id="rId38"/>
    <p:sldId id="258" r:id="rId39"/>
    <p:sldId id="257" r:id="rId40"/>
    <p:sldId id="268" r:id="rId41"/>
    <p:sldId id="25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B2830D-D6E4-1E60-57D6-453489105170}" name="Stanley Currier" initials="SC" userId="S::scurrier@irex.org::62b8aaa8-5ce6-4197-b882-9703622d5d75" providerId="AD"/>
  <p188:author id="{35ACB350-6DB3-8862-5836-C7BA8F03BB4C}" name="Jocelyn Young" initials="JY" userId="S::jyoung@irex.org::295ca828-6883-4edf-b72a-8230f6c24266" providerId="AD"/>
  <p188:author id="{44900C5D-7F2D-0F05-8F82-2572EE419B8B}" name="Sabine Berzina" initials="SB" userId="S::sberzina@irex.org::1466796a-f43a-429c-85bf-4ebf8b660949" providerId="AD"/>
  <p188:author id="{8F87F27F-6C16-6C16-E3AD-134A8075D407}" name="Sabine Berzina" initials="SB" userId="S::SBerzina@irex.org::1466796a-f43a-429c-85bf-4ebf8b660949" providerId="AD"/>
  <p188:author id="{24B8C1A4-9867-465E-FF9E-F70F9409771A}" name="Anželika Litvinoviča" initials="AL" userId="S::anzelikalitvinovica_gmail.com#ext#@irexorg.onmicrosoft.com::0a5c1bab-89ac-452d-8e1d-94b7d2758d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Berzina" userId="S::sberzina@irex.org::1466796a-f43a-429c-85bf-4ebf8b660949" providerId="AD" clId="Web-{65548DA2-77B4-79A4-FB24-12D497D586CB}"/>
    <pc:docChg chg="addSld delSld modSld sldOrd">
      <pc:chgData name="Sabine Berzina" userId="S::sberzina@irex.org::1466796a-f43a-429c-85bf-4ebf8b660949" providerId="AD" clId="Web-{65548DA2-77B4-79A4-FB24-12D497D586CB}" dt="2023-09-13T11:39:23.868" v="1163"/>
      <pc:docMkLst>
        <pc:docMk/>
      </pc:docMkLst>
      <pc:sldChg chg="modNotes">
        <pc:chgData name="Sabine Berzina" userId="S::sberzina@irex.org::1466796a-f43a-429c-85bf-4ebf8b660949" providerId="AD" clId="Web-{65548DA2-77B4-79A4-FB24-12D497D586CB}" dt="2023-09-13T11:39:23.868" v="1163"/>
        <pc:sldMkLst>
          <pc:docMk/>
          <pc:sldMk cId="1411599937" sldId="256"/>
        </pc:sldMkLst>
      </pc:sldChg>
      <pc:sldChg chg="modNotes">
        <pc:chgData name="Sabine Berzina" userId="S::sberzina@irex.org::1466796a-f43a-429c-85bf-4ebf8b660949" providerId="AD" clId="Web-{65548DA2-77B4-79A4-FB24-12D497D586CB}" dt="2023-09-13T11:38:45.242" v="1100"/>
        <pc:sldMkLst>
          <pc:docMk/>
          <pc:sldMk cId="2152237348" sldId="257"/>
        </pc:sldMkLst>
      </pc:sldChg>
      <pc:sldChg chg="modNotes">
        <pc:chgData name="Sabine Berzina" userId="S::sberzina@irex.org::1466796a-f43a-429c-85bf-4ebf8b660949" providerId="AD" clId="Web-{65548DA2-77B4-79A4-FB24-12D497D586CB}" dt="2023-09-13T11:38:37.445" v="1097"/>
        <pc:sldMkLst>
          <pc:docMk/>
          <pc:sldMk cId="1384008527" sldId="258"/>
        </pc:sldMkLst>
      </pc:sldChg>
      <pc:sldChg chg="del modNotes">
        <pc:chgData name="Sabine Berzina" userId="S::sberzina@irex.org::1466796a-f43a-429c-85bf-4ebf8b660949" providerId="AD" clId="Web-{65548DA2-77B4-79A4-FB24-12D497D586CB}" dt="2023-09-13T06:48:33.360" v="690"/>
        <pc:sldMkLst>
          <pc:docMk/>
          <pc:sldMk cId="1609259950" sldId="259"/>
        </pc:sldMkLst>
      </pc:sldChg>
      <pc:sldChg chg="modNotes">
        <pc:chgData name="Sabine Berzina" userId="S::sberzina@irex.org::1466796a-f43a-429c-85bf-4ebf8b660949" providerId="AD" clId="Web-{65548DA2-77B4-79A4-FB24-12D497D586CB}" dt="2023-09-13T06:40:32.659" v="562"/>
        <pc:sldMkLst>
          <pc:docMk/>
          <pc:sldMk cId="121406932" sldId="260"/>
        </pc:sldMkLst>
      </pc:sldChg>
      <pc:sldChg chg="mod modShow">
        <pc:chgData name="Sabine Berzina" userId="S::sberzina@irex.org::1466796a-f43a-429c-85bf-4ebf8b660949" providerId="AD" clId="Web-{65548DA2-77B4-79A4-FB24-12D497D586CB}" dt="2023-09-13T06:28:49.140" v="164"/>
        <pc:sldMkLst>
          <pc:docMk/>
          <pc:sldMk cId="3281149310" sldId="262"/>
        </pc:sldMkLst>
      </pc:sldChg>
      <pc:sldChg chg="mod modShow modCm">
        <pc:chgData name="Sabine Berzina" userId="S::sberzina@irex.org::1466796a-f43a-429c-85bf-4ebf8b660949" providerId="AD" clId="Web-{65548DA2-77B4-79A4-FB24-12D497D586CB}" dt="2023-09-13T06:28:45.687" v="163"/>
        <pc:sldMkLst>
          <pc:docMk/>
          <pc:sldMk cId="1981138749" sldId="263"/>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06:28:45.687" v="163"/>
              <pc2:cmMkLst xmlns:pc2="http://schemas.microsoft.com/office/powerpoint/2019/9/main/command">
                <pc:docMk/>
                <pc:sldMk cId="1981138749" sldId="263"/>
                <pc2:cmMk id="{5EA2E5E0-5D1A-4B73-AF2A-74C9CADE1C6B}"/>
              </pc2:cmMkLst>
            </pc226:cmChg>
          </p:ext>
        </pc:extLst>
      </pc:sldChg>
      <pc:sldChg chg="mod modShow">
        <pc:chgData name="Sabine Berzina" userId="S::sberzina@irex.org::1466796a-f43a-429c-85bf-4ebf8b660949" providerId="AD" clId="Web-{65548DA2-77B4-79A4-FB24-12D497D586CB}" dt="2023-09-13T06:28:37.531" v="161"/>
        <pc:sldMkLst>
          <pc:docMk/>
          <pc:sldMk cId="28721386" sldId="265"/>
        </pc:sldMkLst>
      </pc:sldChg>
      <pc:sldChg chg="modNotes">
        <pc:chgData name="Sabine Berzina" userId="S::sberzina@irex.org::1466796a-f43a-429c-85bf-4ebf8b660949" providerId="AD" clId="Web-{65548DA2-77B4-79A4-FB24-12D497D586CB}" dt="2023-09-13T11:38:29.945" v="1096"/>
        <pc:sldMkLst>
          <pc:docMk/>
          <pc:sldMk cId="2860542155" sldId="268"/>
        </pc:sldMkLst>
      </pc:sldChg>
      <pc:sldChg chg="modNotes">
        <pc:chgData name="Sabine Berzina" userId="S::sberzina@irex.org::1466796a-f43a-429c-85bf-4ebf8b660949" providerId="AD" clId="Web-{65548DA2-77B4-79A4-FB24-12D497D586CB}" dt="2023-09-13T11:31:48.275" v="936"/>
        <pc:sldMkLst>
          <pc:docMk/>
          <pc:sldMk cId="4048394210" sldId="272"/>
        </pc:sldMkLst>
      </pc:sldChg>
      <pc:sldChg chg="del modCm modNotes">
        <pc:chgData name="Sabine Berzina" userId="S::sberzina@irex.org::1466796a-f43a-429c-85bf-4ebf8b660949" providerId="AD" clId="Web-{65548DA2-77B4-79A4-FB24-12D497D586CB}" dt="2023-09-13T11:30:56.460" v="925"/>
        <pc:sldMkLst>
          <pc:docMk/>
          <pc:sldMk cId="3789895416" sldId="273"/>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11:30:03.536" v="910"/>
              <pc2:cmMkLst xmlns:pc2="http://schemas.microsoft.com/office/powerpoint/2019/9/main/command">
                <pc:docMk/>
                <pc:sldMk cId="3789895416" sldId="273"/>
                <pc2:cmMk id="{1996D6D8-2A6C-4918-8B89-B1FDBE96313D}"/>
              </pc2:cmMkLst>
            </pc226:cmChg>
          </p:ext>
        </pc:extLst>
      </pc:sldChg>
      <pc:sldChg chg="del">
        <pc:chgData name="Sabine Berzina" userId="S::sberzina@irex.org::1466796a-f43a-429c-85bf-4ebf8b660949" providerId="AD" clId="Web-{65548DA2-77B4-79A4-FB24-12D497D586CB}" dt="2023-09-13T11:28:56.362" v="903"/>
        <pc:sldMkLst>
          <pc:docMk/>
          <pc:sldMk cId="3847885003" sldId="274"/>
        </pc:sldMkLst>
      </pc:sldChg>
      <pc:sldChg chg="del modCm modNotes">
        <pc:chgData name="Sabine Berzina" userId="S::sberzina@irex.org::1466796a-f43a-429c-85bf-4ebf8b660949" providerId="AD" clId="Web-{65548DA2-77B4-79A4-FB24-12D497D586CB}" dt="2023-09-13T11:28:43.564" v="900"/>
        <pc:sldMkLst>
          <pc:docMk/>
          <pc:sldMk cId="424664508" sldId="275"/>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11:25:50.543" v="732"/>
              <pc2:cmMkLst xmlns:pc2="http://schemas.microsoft.com/office/powerpoint/2019/9/main/command">
                <pc:docMk/>
                <pc:sldMk cId="424664508" sldId="275"/>
                <pc2:cmMk id="{9F03E6EE-87F6-45E7-9A16-89D99F873AFF}"/>
              </pc2:cmMkLst>
            </pc226:cmChg>
          </p:ext>
        </pc:extLst>
      </pc:sldChg>
      <pc:sldChg chg="addSp delSp ord modNotes">
        <pc:chgData name="Sabine Berzina" userId="S::sberzina@irex.org::1466796a-f43a-429c-85bf-4ebf8b660949" providerId="AD" clId="Web-{65548DA2-77B4-79A4-FB24-12D497D586CB}" dt="2023-09-13T11:36:55.551" v="979"/>
        <pc:sldMkLst>
          <pc:docMk/>
          <pc:sldMk cId="3904993436" sldId="276"/>
        </pc:sldMkLst>
        <pc:spChg chg="del">
          <ac:chgData name="Sabine Berzina" userId="S::sberzina@irex.org::1466796a-f43a-429c-85bf-4ebf8b660949" providerId="AD" clId="Web-{65548DA2-77B4-79A4-FB24-12D497D586CB}" dt="2023-09-13T06:44:54.682" v="611"/>
          <ac:spMkLst>
            <pc:docMk/>
            <pc:sldMk cId="3904993436" sldId="276"/>
            <ac:spMk id="2" creationId="{E6764A24-E000-FB74-BFE1-4CA46FE25140}"/>
          </ac:spMkLst>
        </pc:spChg>
        <pc:spChg chg="del">
          <ac:chgData name="Sabine Berzina" userId="S::sberzina@irex.org::1466796a-f43a-429c-85bf-4ebf8b660949" providerId="AD" clId="Web-{65548DA2-77B4-79A4-FB24-12D497D586CB}" dt="2023-09-13T06:44:54.682" v="610"/>
          <ac:spMkLst>
            <pc:docMk/>
            <pc:sldMk cId="3904993436" sldId="276"/>
            <ac:spMk id="3" creationId="{CEAFE41F-8A9E-3E80-346F-A9AB537750F8}"/>
          </ac:spMkLst>
        </pc:spChg>
        <pc:spChg chg="add">
          <ac:chgData name="Sabine Berzina" userId="S::sberzina@irex.org::1466796a-f43a-429c-85bf-4ebf8b660949" providerId="AD" clId="Web-{65548DA2-77B4-79A4-FB24-12D497D586CB}" dt="2023-09-13T06:45:06.010" v="613"/>
          <ac:spMkLst>
            <pc:docMk/>
            <pc:sldMk cId="3904993436" sldId="276"/>
            <ac:spMk id="5" creationId="{3EAE2E9E-88CA-83FA-3D16-A9EACC0E877F}"/>
          </ac:spMkLst>
        </pc:spChg>
        <pc:spChg chg="add">
          <ac:chgData name="Sabine Berzina" userId="S::sberzina@irex.org::1466796a-f43a-429c-85bf-4ebf8b660949" providerId="AD" clId="Web-{65548DA2-77B4-79A4-FB24-12D497D586CB}" dt="2023-09-13T06:45:06.057" v="617"/>
          <ac:spMkLst>
            <pc:docMk/>
            <pc:sldMk cId="3904993436" sldId="276"/>
            <ac:spMk id="13" creationId="{AB2C6B7B-77B5-23CE-5808-021720447985}"/>
          </ac:spMkLst>
        </pc:spChg>
        <pc:spChg chg="add">
          <ac:chgData name="Sabine Berzina" userId="S::sberzina@irex.org::1466796a-f43a-429c-85bf-4ebf8b660949" providerId="AD" clId="Web-{65548DA2-77B4-79A4-FB24-12D497D586CB}" dt="2023-09-13T06:45:06.073" v="618"/>
          <ac:spMkLst>
            <pc:docMk/>
            <pc:sldMk cId="3904993436" sldId="276"/>
            <ac:spMk id="15" creationId="{70BDA8AD-5971-AC8F-5AB0-C13E9ACC80D2}"/>
          </ac:spMkLst>
        </pc:spChg>
        <pc:spChg chg="add">
          <ac:chgData name="Sabine Berzina" userId="S::sberzina@irex.org::1466796a-f43a-429c-85bf-4ebf8b660949" providerId="AD" clId="Web-{65548DA2-77B4-79A4-FB24-12D497D586CB}" dt="2023-09-13T06:45:06.088" v="619"/>
          <ac:spMkLst>
            <pc:docMk/>
            <pc:sldMk cId="3904993436" sldId="276"/>
            <ac:spMk id="17" creationId="{EC7877A3-4A18-B77F-1213-BAD297835FB0}"/>
          </ac:spMkLst>
        </pc:spChg>
        <pc:spChg chg="add">
          <ac:chgData name="Sabine Berzina" userId="S::sberzina@irex.org::1466796a-f43a-429c-85bf-4ebf8b660949" providerId="AD" clId="Web-{65548DA2-77B4-79A4-FB24-12D497D586CB}" dt="2023-09-13T06:45:06.104" v="620"/>
          <ac:spMkLst>
            <pc:docMk/>
            <pc:sldMk cId="3904993436" sldId="276"/>
            <ac:spMk id="19" creationId="{6CF2D304-3ED5-C31E-752B-22C1F0C113ED}"/>
          </ac:spMkLst>
        </pc:spChg>
        <pc:picChg chg="add">
          <ac:chgData name="Sabine Berzina" userId="S::sberzina@irex.org::1466796a-f43a-429c-85bf-4ebf8b660949" providerId="AD" clId="Web-{65548DA2-77B4-79A4-FB24-12D497D586CB}" dt="2023-09-13T06:45:06.026" v="614"/>
          <ac:picMkLst>
            <pc:docMk/>
            <pc:sldMk cId="3904993436" sldId="276"/>
            <ac:picMk id="7" creationId="{FAA9979C-34FF-344C-A497-9CBE7FFF98E2}"/>
          </ac:picMkLst>
        </pc:picChg>
        <pc:picChg chg="add">
          <ac:chgData name="Sabine Berzina" userId="S::sberzina@irex.org::1466796a-f43a-429c-85bf-4ebf8b660949" providerId="AD" clId="Web-{65548DA2-77B4-79A4-FB24-12D497D586CB}" dt="2023-09-13T06:45:06.042" v="615"/>
          <ac:picMkLst>
            <pc:docMk/>
            <pc:sldMk cId="3904993436" sldId="276"/>
            <ac:picMk id="9" creationId="{49D5B8DA-0E8F-77F9-A8BF-E0130E324E62}"/>
          </ac:picMkLst>
        </pc:picChg>
        <pc:picChg chg="add">
          <ac:chgData name="Sabine Berzina" userId="S::sberzina@irex.org::1466796a-f43a-429c-85bf-4ebf8b660949" providerId="AD" clId="Web-{65548DA2-77B4-79A4-FB24-12D497D586CB}" dt="2023-09-13T06:45:06.057" v="616"/>
          <ac:picMkLst>
            <pc:docMk/>
            <pc:sldMk cId="3904993436" sldId="276"/>
            <ac:picMk id="11" creationId="{CDC4880F-1930-30B2-C1D9-E8A4BBA7C50C}"/>
          </ac:picMkLst>
        </pc:picChg>
      </pc:sldChg>
      <pc:sldChg chg="del modNotes">
        <pc:chgData name="Sabine Berzina" userId="S::sberzina@irex.org::1466796a-f43a-429c-85bf-4ebf8b660949" providerId="AD" clId="Web-{65548DA2-77B4-79A4-FB24-12D497D586CB}" dt="2023-09-13T06:45:53.965" v="625"/>
        <pc:sldMkLst>
          <pc:docMk/>
          <pc:sldMk cId="3693111605" sldId="277"/>
        </pc:sldMkLst>
      </pc:sldChg>
      <pc:sldChg chg="ord modNotes">
        <pc:chgData name="Sabine Berzina" userId="S::sberzina@irex.org::1466796a-f43a-429c-85bf-4ebf8b660949" providerId="AD" clId="Web-{65548DA2-77B4-79A4-FB24-12D497D586CB}" dt="2023-09-13T11:35:54.221" v="951"/>
        <pc:sldMkLst>
          <pc:docMk/>
          <pc:sldMk cId="763109186" sldId="279"/>
        </pc:sldMkLst>
      </pc:sldChg>
      <pc:sldChg chg="modNotes">
        <pc:chgData name="Sabine Berzina" userId="S::sberzina@irex.org::1466796a-f43a-429c-85bf-4ebf8b660949" providerId="AD" clId="Web-{65548DA2-77B4-79A4-FB24-12D497D586CB}" dt="2023-09-13T11:22:55.536" v="725"/>
        <pc:sldMkLst>
          <pc:docMk/>
          <pc:sldMk cId="1758552809" sldId="280"/>
        </pc:sldMkLst>
      </pc:sldChg>
      <pc:sldChg chg="addSp delSp modSp modNotes">
        <pc:chgData name="Sabine Berzina" userId="S::sberzina@irex.org::1466796a-f43a-429c-85bf-4ebf8b660949" providerId="AD" clId="Web-{65548DA2-77B4-79A4-FB24-12D497D586CB}" dt="2023-09-13T11:20:04.421" v="721"/>
        <pc:sldMkLst>
          <pc:docMk/>
          <pc:sldMk cId="2527249821" sldId="281"/>
        </pc:sldMkLst>
        <pc:spChg chg="mod">
          <ac:chgData name="Sabine Berzina" userId="S::sberzina@irex.org::1466796a-f43a-429c-85bf-4ebf8b660949" providerId="AD" clId="Web-{65548DA2-77B4-79A4-FB24-12D497D586CB}" dt="2023-09-13T06:35:41.886" v="315" actId="20577"/>
          <ac:spMkLst>
            <pc:docMk/>
            <pc:sldMk cId="2527249821" sldId="281"/>
            <ac:spMk id="2" creationId="{FDD2D898-9725-3C0E-22EC-2B1C5EB609F4}"/>
          </ac:spMkLst>
        </pc:spChg>
        <pc:spChg chg="del">
          <ac:chgData name="Sabine Berzina" userId="S::sberzina@irex.org::1466796a-f43a-429c-85bf-4ebf8b660949" providerId="AD" clId="Web-{65548DA2-77B4-79A4-FB24-12D497D586CB}" dt="2023-09-13T06:30:49.378" v="177"/>
          <ac:spMkLst>
            <pc:docMk/>
            <pc:sldMk cId="2527249821" sldId="281"/>
            <ac:spMk id="3" creationId="{1CF519AE-3FF9-AA4E-4BE5-CC00A2D24C4F}"/>
          </ac:spMkLst>
        </pc:spChg>
        <pc:spChg chg="add mod">
          <ac:chgData name="Sabine Berzina" userId="S::sberzina@irex.org::1466796a-f43a-429c-85bf-4ebf8b660949" providerId="AD" clId="Web-{65548DA2-77B4-79A4-FB24-12D497D586CB}" dt="2023-09-13T06:38:54.782" v="503" actId="20577"/>
          <ac:spMkLst>
            <pc:docMk/>
            <pc:sldMk cId="2527249821" sldId="281"/>
            <ac:spMk id="10" creationId="{51B768C5-9A35-E17F-3337-3A73BBC0E481}"/>
          </ac:spMkLst>
        </pc:spChg>
        <pc:spChg chg="del">
          <ac:chgData name="Sabine Berzina" userId="S::sberzina@irex.org::1466796a-f43a-429c-85bf-4ebf8b660949" providerId="AD" clId="Web-{65548DA2-77B4-79A4-FB24-12D497D586CB}" dt="2023-09-13T06:30:52.659" v="178"/>
          <ac:spMkLst>
            <pc:docMk/>
            <pc:sldMk cId="2527249821" sldId="281"/>
            <ac:spMk id="14" creationId="{93CF601F-E7F7-8642-20E8-F734F7555CC4}"/>
          </ac:spMkLst>
        </pc:spChg>
        <pc:spChg chg="add del">
          <ac:chgData name="Sabine Berzina" userId="S::sberzina@irex.org::1466796a-f43a-429c-85bf-4ebf8b660949" providerId="AD" clId="Web-{65548DA2-77B4-79A4-FB24-12D497D586CB}" dt="2023-09-13T06:34:27.946" v="275"/>
          <ac:spMkLst>
            <pc:docMk/>
            <pc:sldMk cId="2527249821" sldId="281"/>
            <ac:spMk id="15" creationId="{F8B44745-BCE1-70FB-07D3-C493E31CDE5C}"/>
          </ac:spMkLst>
        </pc:spChg>
        <pc:picChg chg="del">
          <ac:chgData name="Sabine Berzina" userId="S::sberzina@irex.org::1466796a-f43a-429c-85bf-4ebf8b660949" providerId="AD" clId="Web-{65548DA2-77B4-79A4-FB24-12D497D586CB}" dt="2023-09-13T06:30:49.378" v="176"/>
          <ac:picMkLst>
            <pc:docMk/>
            <pc:sldMk cId="2527249821" sldId="281"/>
            <ac:picMk id="4" creationId="{49BC114D-E511-8529-7885-6648B0F3F4EE}"/>
          </ac:picMkLst>
        </pc:picChg>
        <pc:picChg chg="del">
          <ac:chgData name="Sabine Berzina" userId="S::sberzina@irex.org::1466796a-f43a-429c-85bf-4ebf8b660949" providerId="AD" clId="Web-{65548DA2-77B4-79A4-FB24-12D497D586CB}" dt="2023-09-13T06:30:49.378" v="175"/>
          <ac:picMkLst>
            <pc:docMk/>
            <pc:sldMk cId="2527249821" sldId="281"/>
            <ac:picMk id="5" creationId="{4779CA14-3775-0E0F-871A-4B3140DB9EFA}"/>
          </ac:picMkLst>
        </pc:picChg>
        <pc:picChg chg="del">
          <ac:chgData name="Sabine Berzina" userId="S::sberzina@irex.org::1466796a-f43a-429c-85bf-4ebf8b660949" providerId="AD" clId="Web-{65548DA2-77B4-79A4-FB24-12D497D586CB}" dt="2023-09-13T06:30:49.378" v="174"/>
          <ac:picMkLst>
            <pc:docMk/>
            <pc:sldMk cId="2527249821" sldId="281"/>
            <ac:picMk id="7" creationId="{77150145-4357-CA20-7427-3427F472B468}"/>
          </ac:picMkLst>
        </pc:picChg>
        <pc:picChg chg="del">
          <ac:chgData name="Sabine Berzina" userId="S::sberzina@irex.org::1466796a-f43a-429c-85bf-4ebf8b660949" providerId="AD" clId="Web-{65548DA2-77B4-79A4-FB24-12D497D586CB}" dt="2023-09-13T06:30:54.831" v="180"/>
          <ac:picMkLst>
            <pc:docMk/>
            <pc:sldMk cId="2527249821" sldId="281"/>
            <ac:picMk id="8" creationId="{8E64FD3E-E22D-6ADF-454C-B1808078E2ED}"/>
          </ac:picMkLst>
        </pc:picChg>
        <pc:picChg chg="mod">
          <ac:chgData name="Sabine Berzina" userId="S::sberzina@irex.org::1466796a-f43a-429c-85bf-4ebf8b660949" providerId="AD" clId="Web-{65548DA2-77B4-79A4-FB24-12D497D586CB}" dt="2023-09-13T06:39:09.157" v="505" actId="1076"/>
          <ac:picMkLst>
            <pc:docMk/>
            <pc:sldMk cId="2527249821" sldId="281"/>
            <ac:picMk id="12" creationId="{4D814AA8-AEE2-B7F4-3BD1-F49AE54B0CC1}"/>
          </ac:picMkLst>
        </pc:picChg>
        <pc:picChg chg="del">
          <ac:chgData name="Sabine Berzina" userId="S::sberzina@irex.org::1466796a-f43a-429c-85bf-4ebf8b660949" providerId="AD" clId="Web-{65548DA2-77B4-79A4-FB24-12D497D586CB}" dt="2023-09-13T06:30:53.503" v="179"/>
          <ac:picMkLst>
            <pc:docMk/>
            <pc:sldMk cId="2527249821" sldId="281"/>
            <ac:picMk id="13" creationId="{976A4228-4B53-48EB-636C-3EB9858B3E17}"/>
          </ac:picMkLst>
        </pc:picChg>
      </pc:sldChg>
      <pc:sldChg chg="modSp modNotes">
        <pc:chgData name="Sabine Berzina" userId="S::sberzina@irex.org::1466796a-f43a-429c-85bf-4ebf8b660949" providerId="AD" clId="Web-{65548DA2-77B4-79A4-FB24-12D497D586CB}" dt="2023-09-13T11:12:24.779" v="695"/>
        <pc:sldMkLst>
          <pc:docMk/>
          <pc:sldMk cId="8732675" sldId="286"/>
        </pc:sldMkLst>
        <pc:spChg chg="mod">
          <ac:chgData name="Sabine Berzina" userId="S::sberzina@irex.org::1466796a-f43a-429c-85bf-4ebf8b660949" providerId="AD" clId="Web-{65548DA2-77B4-79A4-FB24-12D497D586CB}" dt="2023-09-13T06:14:14.445" v="13" actId="1076"/>
          <ac:spMkLst>
            <pc:docMk/>
            <pc:sldMk cId="8732675" sldId="286"/>
            <ac:spMk id="140" creationId="{00000000-0000-0000-0000-000000000000}"/>
          </ac:spMkLst>
        </pc:spChg>
      </pc:sldChg>
      <pc:sldChg chg="modSp modCm">
        <pc:chgData name="Sabine Berzina" userId="S::sberzina@irex.org::1466796a-f43a-429c-85bf-4ebf8b660949" providerId="AD" clId="Web-{65548DA2-77B4-79A4-FB24-12D497D586CB}" dt="2023-09-13T06:13:39.944" v="4" actId="20577"/>
        <pc:sldMkLst>
          <pc:docMk/>
          <pc:sldMk cId="1663994457" sldId="287"/>
        </pc:sldMkLst>
        <pc:spChg chg="mod">
          <ac:chgData name="Sabine Berzina" userId="S::sberzina@irex.org::1466796a-f43a-429c-85bf-4ebf8b660949" providerId="AD" clId="Web-{65548DA2-77B4-79A4-FB24-12D497D586CB}" dt="2023-09-13T06:13:39.944" v="4" actId="20577"/>
          <ac:spMkLst>
            <pc:docMk/>
            <pc:sldMk cId="1663994457" sldId="287"/>
            <ac:spMk id="3" creationId="{F4EDA02A-351D-FBFD-C27C-E25749328A05}"/>
          </ac:spMkLst>
        </pc:spChg>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65548DA2-77B4-79A4-FB24-12D497D586CB}" dt="2023-09-13T06:13:22.319" v="0"/>
              <pc2:cmMkLst xmlns:pc2="http://schemas.microsoft.com/office/powerpoint/2019/9/main/command">
                <pc:docMk/>
                <pc:sldMk cId="1663994457" sldId="287"/>
                <pc2:cmMk id="{3F2B4132-5753-4B24-BA2F-1EA40697FD1C}"/>
              </pc2:cmMkLst>
            </pc226:cmChg>
          </p:ext>
        </pc:extLst>
      </pc:sldChg>
      <pc:sldChg chg="modNotes">
        <pc:chgData name="Sabine Berzina" userId="S::sberzina@irex.org::1466796a-f43a-429c-85bf-4ebf8b660949" providerId="AD" clId="Web-{65548DA2-77B4-79A4-FB24-12D497D586CB}" dt="2023-09-13T11:10:49.354" v="691"/>
        <pc:sldMkLst>
          <pc:docMk/>
          <pc:sldMk cId="3815217803" sldId="288"/>
        </pc:sldMkLst>
      </pc:sldChg>
      <pc:sldChg chg="modNotes">
        <pc:chgData name="Sabine Berzina" userId="S::sberzina@irex.org::1466796a-f43a-429c-85bf-4ebf8b660949" providerId="AD" clId="Web-{65548DA2-77B4-79A4-FB24-12D497D586CB}" dt="2023-09-13T11:16:39.367" v="717"/>
        <pc:sldMkLst>
          <pc:docMk/>
          <pc:sldMk cId="3895197394" sldId="291"/>
        </pc:sldMkLst>
      </pc:sldChg>
      <pc:sldChg chg="modSp mod setBg">
        <pc:chgData name="Sabine Berzina" userId="S::sberzina@irex.org::1466796a-f43a-429c-85bf-4ebf8b660949" providerId="AD" clId="Web-{65548DA2-77B4-79A4-FB24-12D497D586CB}" dt="2023-09-13T06:42:04.225" v="605" actId="20577"/>
        <pc:sldMkLst>
          <pc:docMk/>
          <pc:sldMk cId="1017592876" sldId="292"/>
        </pc:sldMkLst>
        <pc:spChg chg="mod">
          <ac:chgData name="Sabine Berzina" userId="S::sberzina@irex.org::1466796a-f43a-429c-85bf-4ebf8b660949" providerId="AD" clId="Web-{65548DA2-77B4-79A4-FB24-12D497D586CB}" dt="2023-09-13T06:42:04.225" v="605" actId="20577"/>
          <ac:spMkLst>
            <pc:docMk/>
            <pc:sldMk cId="1017592876" sldId="292"/>
            <ac:spMk id="6" creationId="{21B2F379-4B21-9634-C87F-AAD2A85CE365}"/>
          </ac:spMkLst>
        </pc:spChg>
      </pc:sldChg>
      <pc:sldChg chg="addSp delSp modSp modNotes">
        <pc:chgData name="Sabine Berzina" userId="S::sberzina@irex.org::1466796a-f43a-429c-85bf-4ebf8b660949" providerId="AD" clId="Web-{65548DA2-77B4-79A4-FB24-12D497D586CB}" dt="2023-09-13T11:19:23.811" v="719"/>
        <pc:sldMkLst>
          <pc:docMk/>
          <pc:sldMk cId="2004172889" sldId="293"/>
        </pc:sldMkLst>
        <pc:spChg chg="add del mod">
          <ac:chgData name="Sabine Berzina" userId="S::sberzina@irex.org::1466796a-f43a-429c-85bf-4ebf8b660949" providerId="AD" clId="Web-{65548DA2-77B4-79A4-FB24-12D497D586CB}" dt="2023-09-13T06:24:37.837" v="121"/>
          <ac:spMkLst>
            <pc:docMk/>
            <pc:sldMk cId="2004172889" sldId="293"/>
            <ac:spMk id="2" creationId="{A0BD0564-B6C2-0803-94A4-BC93A85711B4}"/>
          </ac:spMkLst>
        </pc:spChg>
        <pc:spChg chg="add del">
          <ac:chgData name="Sabine Berzina" userId="S::sberzina@irex.org::1466796a-f43a-429c-85bf-4ebf8b660949" providerId="AD" clId="Web-{65548DA2-77B4-79A4-FB24-12D497D586CB}" dt="2023-09-13T06:15:34.963" v="20"/>
          <ac:spMkLst>
            <pc:docMk/>
            <pc:sldMk cId="2004172889" sldId="293"/>
            <ac:spMk id="3" creationId="{811FD190-229A-40F2-0914-AC8945710FD1}"/>
          </ac:spMkLst>
        </pc:spChg>
        <pc:spChg chg="add del">
          <ac:chgData name="Sabine Berzina" userId="S::sberzina@irex.org::1466796a-f43a-429c-85bf-4ebf8b660949" providerId="AD" clId="Web-{65548DA2-77B4-79A4-FB24-12D497D586CB}" dt="2023-09-13T06:15:40.776" v="23"/>
          <ac:spMkLst>
            <pc:docMk/>
            <pc:sldMk cId="2004172889" sldId="293"/>
            <ac:spMk id="5" creationId="{4D83CA21-7F1B-3EEA-6055-3F43F975AEF7}"/>
          </ac:spMkLst>
        </pc:spChg>
        <pc:spChg chg="mod">
          <ac:chgData name="Sabine Berzina" userId="S::sberzina@irex.org::1466796a-f43a-429c-85bf-4ebf8b660949" providerId="AD" clId="Web-{65548DA2-77B4-79A4-FB24-12D497D586CB}" dt="2023-09-13T06:21:40.332" v="118" actId="1076"/>
          <ac:spMkLst>
            <pc:docMk/>
            <pc:sldMk cId="2004172889" sldId="293"/>
            <ac:spMk id="7" creationId="{257BBBD3-C39A-907D-B40A-449DE1799677}"/>
          </ac:spMkLst>
        </pc:spChg>
      </pc:sldChg>
      <pc:sldChg chg="modNotes">
        <pc:chgData name="Sabine Berzina" userId="S::sberzina@irex.org::1466796a-f43a-429c-85bf-4ebf8b660949" providerId="AD" clId="Web-{65548DA2-77B4-79A4-FB24-12D497D586CB}" dt="2023-09-13T11:24:12.648" v="727"/>
        <pc:sldMkLst>
          <pc:docMk/>
          <pc:sldMk cId="1030313519" sldId="294"/>
        </pc:sldMkLst>
      </pc:sldChg>
      <pc:sldChg chg="add replId modNotes">
        <pc:chgData name="Sabine Berzina" userId="S::sberzina@irex.org::1466796a-f43a-429c-85bf-4ebf8b660949" providerId="AD" clId="Web-{65548DA2-77B4-79A4-FB24-12D497D586CB}" dt="2023-09-13T06:28:33.093" v="160"/>
        <pc:sldMkLst>
          <pc:docMk/>
          <pc:sldMk cId="3099934363" sldId="295"/>
        </pc:sldMkLst>
      </pc:sldChg>
      <pc:sldChg chg="modSp add del replId">
        <pc:chgData name="Sabine Berzina" userId="S::sberzina@irex.org::1466796a-f43a-429c-85bf-4ebf8b660949" providerId="AD" clId="Web-{65548DA2-77B4-79A4-FB24-12D497D586CB}" dt="2023-09-13T06:30:25.330" v="169"/>
        <pc:sldMkLst>
          <pc:docMk/>
          <pc:sldMk cId="693673137" sldId="296"/>
        </pc:sldMkLst>
        <pc:spChg chg="mod">
          <ac:chgData name="Sabine Berzina" userId="S::sberzina@irex.org::1466796a-f43a-429c-85bf-4ebf8b660949" providerId="AD" clId="Web-{65548DA2-77B4-79A4-FB24-12D497D586CB}" dt="2023-09-13T06:30:22.252" v="168" actId="20577"/>
          <ac:spMkLst>
            <pc:docMk/>
            <pc:sldMk cId="693673137" sldId="296"/>
            <ac:spMk id="2" creationId="{FDD2D898-9725-3C0E-22EC-2B1C5EB609F4}"/>
          </ac:spMkLst>
        </pc:spChg>
      </pc:sldChg>
      <pc:sldChg chg="modSp add ord replId modNotes">
        <pc:chgData name="Sabine Berzina" userId="S::sberzina@irex.org::1466796a-f43a-429c-85bf-4ebf8b660949" providerId="AD" clId="Web-{65548DA2-77B4-79A4-FB24-12D497D586CB}" dt="2023-09-13T11:34:08.998" v="945"/>
        <pc:sldMkLst>
          <pc:docMk/>
          <pc:sldMk cId="4120549907" sldId="296"/>
        </pc:sldMkLst>
        <pc:spChg chg="mod">
          <ac:chgData name="Sabine Berzina" userId="S::sberzina@irex.org::1466796a-f43a-429c-85bf-4ebf8b660949" providerId="AD" clId="Web-{65548DA2-77B4-79A4-FB24-12D497D586CB}" dt="2023-09-13T06:32:37.131" v="232" actId="20577"/>
          <ac:spMkLst>
            <pc:docMk/>
            <pc:sldMk cId="4120549907" sldId="296"/>
            <ac:spMk id="2" creationId="{FDD2D898-9725-3C0E-22EC-2B1C5EB609F4}"/>
          </ac:spMkLst>
        </pc:spChg>
      </pc:sldChg>
      <pc:sldChg chg="add replId">
        <pc:chgData name="Sabine Berzina" userId="S::sberzina@irex.org::1466796a-f43a-429c-85bf-4ebf8b660949" providerId="AD" clId="Web-{65548DA2-77B4-79A4-FB24-12D497D586CB}" dt="2023-09-13T06:44:44.619" v="609"/>
        <pc:sldMkLst>
          <pc:docMk/>
          <pc:sldMk cId="1258136424" sldId="297"/>
        </pc:sldMkLst>
      </pc:sldChg>
      <pc:sldChg chg="add del replId">
        <pc:chgData name="Sabine Berzina" userId="S::sberzina@irex.org::1466796a-f43a-429c-85bf-4ebf8b660949" providerId="AD" clId="Web-{65548DA2-77B4-79A4-FB24-12D497D586CB}" dt="2023-09-13T06:47:42.264" v="669"/>
        <pc:sldMkLst>
          <pc:docMk/>
          <pc:sldMk cId="465829941" sldId="298"/>
        </pc:sldMkLst>
      </pc:sldChg>
      <pc:sldChg chg="addSp delSp add ord replId modNotes">
        <pc:chgData name="Sabine Berzina" userId="S::sberzina@irex.org::1466796a-f43a-429c-85bf-4ebf8b660949" providerId="AD" clId="Web-{65548DA2-77B4-79A4-FB24-12D497D586CB}" dt="2023-09-13T11:36:20.846" v="958"/>
        <pc:sldMkLst>
          <pc:docMk/>
          <pc:sldMk cId="3125710350" sldId="298"/>
        </pc:sldMkLst>
        <pc:spChg chg="del">
          <ac:chgData name="Sabine Berzina" userId="S::sberzina@irex.org::1466796a-f43a-429c-85bf-4ebf8b660949" providerId="AD" clId="Web-{65548DA2-77B4-79A4-FB24-12D497D586CB}" dt="2023-09-13T06:48:00.999" v="676"/>
          <ac:spMkLst>
            <pc:docMk/>
            <pc:sldMk cId="3125710350" sldId="298"/>
            <ac:spMk id="2" creationId="{FDD2D898-9725-3C0E-22EC-2B1C5EB609F4}"/>
          </ac:spMkLst>
        </pc:spChg>
        <pc:spChg chg="del">
          <ac:chgData name="Sabine Berzina" userId="S::sberzina@irex.org::1466796a-f43a-429c-85bf-4ebf8b660949" providerId="AD" clId="Web-{65548DA2-77B4-79A4-FB24-12D497D586CB}" dt="2023-09-13T06:48:00.999" v="675"/>
          <ac:spMkLst>
            <pc:docMk/>
            <pc:sldMk cId="3125710350" sldId="298"/>
            <ac:spMk id="3" creationId="{1CF519AE-3FF9-AA4E-4BE5-CC00A2D24C4F}"/>
          </ac:spMkLst>
        </pc:spChg>
        <pc:spChg chg="del">
          <ac:chgData name="Sabine Berzina" userId="S::sberzina@irex.org::1466796a-f43a-429c-85bf-4ebf8b660949" providerId="AD" clId="Web-{65548DA2-77B4-79A4-FB24-12D497D586CB}" dt="2023-09-13T06:48:00.999" v="674"/>
          <ac:spMkLst>
            <pc:docMk/>
            <pc:sldMk cId="3125710350" sldId="298"/>
            <ac:spMk id="4" creationId="{788E2AE9-276B-7D94-4122-EAFC49A7F13E}"/>
          </ac:spMkLst>
        </pc:spChg>
        <pc:spChg chg="del">
          <ac:chgData name="Sabine Berzina" userId="S::sberzina@irex.org::1466796a-f43a-429c-85bf-4ebf8b660949" providerId="AD" clId="Web-{65548DA2-77B4-79A4-FB24-12D497D586CB}" dt="2023-09-13T06:48:00.999" v="673"/>
          <ac:spMkLst>
            <pc:docMk/>
            <pc:sldMk cId="3125710350" sldId="298"/>
            <ac:spMk id="6" creationId="{DE344F53-A811-39D6-1804-1611B39D2CBC}"/>
          </ac:spMkLst>
        </pc:spChg>
        <pc:spChg chg="add">
          <ac:chgData name="Sabine Berzina" userId="S::sberzina@irex.org::1466796a-f43a-429c-85bf-4ebf8b660949" providerId="AD" clId="Web-{65548DA2-77B4-79A4-FB24-12D497D586CB}" dt="2023-09-13T06:48:11.875" v="679"/>
          <ac:spMkLst>
            <pc:docMk/>
            <pc:sldMk cId="3125710350" sldId="298"/>
            <ac:spMk id="8" creationId="{ED0B7E61-56E7-EB80-5829-149BC94D27A1}"/>
          </ac:spMkLst>
        </pc:spChg>
        <pc:spChg chg="del">
          <ac:chgData name="Sabine Berzina" userId="S::sberzina@irex.org::1466796a-f43a-429c-85bf-4ebf8b660949" providerId="AD" clId="Web-{65548DA2-77B4-79A4-FB24-12D497D586CB}" dt="2023-09-13T06:48:00.999" v="672"/>
          <ac:spMkLst>
            <pc:docMk/>
            <pc:sldMk cId="3125710350" sldId="298"/>
            <ac:spMk id="9" creationId="{D41F7D91-C1A4-2E8F-7346-28F37447469D}"/>
          </ac:spMkLst>
        </pc:spChg>
        <pc:spChg chg="add">
          <ac:chgData name="Sabine Berzina" userId="S::sberzina@irex.org::1466796a-f43a-429c-85bf-4ebf8b660949" providerId="AD" clId="Web-{65548DA2-77B4-79A4-FB24-12D497D586CB}" dt="2023-09-13T06:48:11.937" v="682"/>
          <ac:spMkLst>
            <pc:docMk/>
            <pc:sldMk cId="3125710350" sldId="298"/>
            <ac:spMk id="15" creationId="{72F15636-D058-0ECB-E5F3-0086731EC55E}"/>
          </ac:spMkLst>
        </pc:spChg>
        <pc:spChg chg="add">
          <ac:chgData name="Sabine Berzina" userId="S::sberzina@irex.org::1466796a-f43a-429c-85bf-4ebf8b660949" providerId="AD" clId="Web-{65548DA2-77B4-79A4-FB24-12D497D586CB}" dt="2023-09-13T06:48:11.937" v="683"/>
          <ac:spMkLst>
            <pc:docMk/>
            <pc:sldMk cId="3125710350" sldId="298"/>
            <ac:spMk id="17" creationId="{19E09963-5700-BA9E-86DF-F01943C94C18}"/>
          </ac:spMkLst>
        </pc:spChg>
        <pc:spChg chg="add">
          <ac:chgData name="Sabine Berzina" userId="S::sberzina@irex.org::1466796a-f43a-429c-85bf-4ebf8b660949" providerId="AD" clId="Web-{65548DA2-77B4-79A4-FB24-12D497D586CB}" dt="2023-09-13T06:48:11.953" v="684"/>
          <ac:spMkLst>
            <pc:docMk/>
            <pc:sldMk cId="3125710350" sldId="298"/>
            <ac:spMk id="19" creationId="{FE5F5B41-1E9F-E6EF-6CE1-C698BBDFB7E5}"/>
          </ac:spMkLst>
        </pc:spChg>
        <pc:picChg chg="del">
          <ac:chgData name="Sabine Berzina" userId="S::sberzina@irex.org::1466796a-f43a-429c-85bf-4ebf8b660949" providerId="AD" clId="Web-{65548DA2-77B4-79A4-FB24-12D497D586CB}" dt="2023-09-13T06:48:00.999" v="677"/>
          <ac:picMkLst>
            <pc:docMk/>
            <pc:sldMk cId="3125710350" sldId="298"/>
            <ac:picMk id="5" creationId="{D583EA3F-5D0E-9309-B7AA-ECC8905363D0}"/>
          </ac:picMkLst>
        </pc:picChg>
        <pc:picChg chg="add">
          <ac:chgData name="Sabine Berzina" userId="S::sberzina@irex.org::1466796a-f43a-429c-85bf-4ebf8b660949" providerId="AD" clId="Web-{65548DA2-77B4-79A4-FB24-12D497D586CB}" dt="2023-09-13T06:48:11.906" v="680"/>
          <ac:picMkLst>
            <pc:docMk/>
            <pc:sldMk cId="3125710350" sldId="298"/>
            <ac:picMk id="11" creationId="{4DB541E0-BC25-72EC-D335-1ADC302A2936}"/>
          </ac:picMkLst>
        </pc:picChg>
        <pc:picChg chg="add">
          <ac:chgData name="Sabine Berzina" userId="S::sberzina@irex.org::1466796a-f43a-429c-85bf-4ebf8b660949" providerId="AD" clId="Web-{65548DA2-77B4-79A4-FB24-12D497D586CB}" dt="2023-09-13T06:48:11.922" v="681"/>
          <ac:picMkLst>
            <pc:docMk/>
            <pc:sldMk cId="3125710350" sldId="298"/>
            <ac:picMk id="13" creationId="{B146EB0D-3D9A-3174-3CCD-2E060FD1C7E1}"/>
          </ac:picMkLst>
        </pc:picChg>
      </pc:sldChg>
      <pc:sldChg chg="add replId modNotes">
        <pc:chgData name="Sabine Berzina" userId="S::sberzina@irex.org::1466796a-f43a-429c-85bf-4ebf8b660949" providerId="AD" clId="Web-{65548DA2-77B4-79A4-FB24-12D497D586CB}" dt="2023-09-13T11:29:56.739" v="909"/>
        <pc:sldMkLst>
          <pc:docMk/>
          <pc:sldMk cId="669008793" sldId="299"/>
        </pc:sldMkLst>
      </pc:sldChg>
      <pc:sldChg chg="addSp delSp add ord replId modNotes">
        <pc:chgData name="Sabine Berzina" userId="S::sberzina@irex.org::1466796a-f43a-429c-85bf-4ebf8b660949" providerId="AD" clId="Web-{65548DA2-77B4-79A4-FB24-12D497D586CB}" dt="2023-09-13T11:28:41.971" v="899"/>
        <pc:sldMkLst>
          <pc:docMk/>
          <pc:sldMk cId="1467992165" sldId="300"/>
        </pc:sldMkLst>
        <pc:spChg chg="del">
          <ac:chgData name="Sabine Berzina" userId="S::sberzina@irex.org::1466796a-f43a-429c-85bf-4ebf8b660949" providerId="AD" clId="Web-{65548DA2-77B4-79A4-FB24-12D497D586CB}" dt="2023-09-13T11:26:55.639" v="744"/>
          <ac:spMkLst>
            <pc:docMk/>
            <pc:sldMk cId="1467992165" sldId="300"/>
            <ac:spMk id="2" creationId="{E6764A24-E000-FB74-BFE1-4CA46FE25140}"/>
          </ac:spMkLst>
        </pc:spChg>
        <pc:spChg chg="add">
          <ac:chgData name="Sabine Berzina" userId="S::sberzina@irex.org::1466796a-f43a-429c-85bf-4ebf8b660949" providerId="AD" clId="Web-{65548DA2-77B4-79A4-FB24-12D497D586CB}" dt="2023-09-13T11:27:02.264" v="746"/>
          <ac:spMkLst>
            <pc:docMk/>
            <pc:sldMk cId="1467992165" sldId="300"/>
            <ac:spMk id="7" creationId="{78611E54-7DDC-465F-741E-7870CFB7F1FE}"/>
          </ac:spMkLst>
        </pc:spChg>
        <pc:spChg chg="del">
          <ac:chgData name="Sabine Berzina" userId="S::sberzina@irex.org::1466796a-f43a-429c-85bf-4ebf8b660949" providerId="AD" clId="Web-{65548DA2-77B4-79A4-FB24-12D497D586CB}" dt="2023-09-13T11:26:55.639" v="742"/>
          <ac:spMkLst>
            <pc:docMk/>
            <pc:sldMk cId="1467992165" sldId="300"/>
            <ac:spMk id="8" creationId="{4D69F4C6-57ED-2F4D-A91D-153C13D05239}"/>
          </ac:spMkLst>
        </pc:spChg>
        <pc:spChg chg="add">
          <ac:chgData name="Sabine Berzina" userId="S::sberzina@irex.org::1466796a-f43a-429c-85bf-4ebf8b660949" providerId="AD" clId="Web-{65548DA2-77B4-79A4-FB24-12D497D586CB}" dt="2023-09-13T11:27:02.295" v="747"/>
          <ac:spMkLst>
            <pc:docMk/>
            <pc:sldMk cId="1467992165" sldId="300"/>
            <ac:spMk id="11" creationId="{50E30439-FCAB-B77D-891D-5DD1B52F5576}"/>
          </ac:spMkLst>
        </pc:spChg>
        <pc:spChg chg="add">
          <ac:chgData name="Sabine Berzina" userId="S::sberzina@irex.org::1466796a-f43a-429c-85bf-4ebf8b660949" providerId="AD" clId="Web-{65548DA2-77B4-79A4-FB24-12D497D586CB}" dt="2023-09-13T11:27:02.311" v="748"/>
          <ac:spMkLst>
            <pc:docMk/>
            <pc:sldMk cId="1467992165" sldId="300"/>
            <ac:spMk id="13" creationId="{3E316490-E7E5-9B31-1038-7354BFF84014}"/>
          </ac:spMkLst>
        </pc:spChg>
        <pc:picChg chg="del">
          <ac:chgData name="Sabine Berzina" userId="S::sberzina@irex.org::1466796a-f43a-429c-85bf-4ebf8b660949" providerId="AD" clId="Web-{65548DA2-77B4-79A4-FB24-12D497D586CB}" dt="2023-09-13T11:26:55.639" v="743"/>
          <ac:picMkLst>
            <pc:docMk/>
            <pc:sldMk cId="1467992165" sldId="300"/>
            <ac:picMk id="4" creationId="{4370BE4C-47B8-F3B3-19E2-499BEB7F9EDF}"/>
          </ac:picMkLst>
        </pc:picChg>
        <pc:picChg chg="add">
          <ac:chgData name="Sabine Berzina" userId="S::sberzina@irex.org::1466796a-f43a-429c-85bf-4ebf8b660949" providerId="AD" clId="Web-{65548DA2-77B4-79A4-FB24-12D497D586CB}" dt="2023-09-13T11:27:02.264" v="745"/>
          <ac:picMkLst>
            <pc:docMk/>
            <pc:sldMk cId="1467992165" sldId="300"/>
            <ac:picMk id="5" creationId="{2D6AF424-8D78-A681-3E97-EBD6439AB0FC}"/>
          </ac:picMkLst>
        </pc:picChg>
        <pc:picChg chg="del">
          <ac:chgData name="Sabine Berzina" userId="S::sberzina@irex.org::1466796a-f43a-429c-85bf-4ebf8b660949" providerId="AD" clId="Web-{65548DA2-77B4-79A4-FB24-12D497D586CB}" dt="2023-09-13T11:26:55.639" v="741"/>
          <ac:picMkLst>
            <pc:docMk/>
            <pc:sldMk cId="1467992165" sldId="300"/>
            <ac:picMk id="9" creationId="{BE0C5AEE-D9AB-8FCA-7B8F-A16D948AC8C1}"/>
          </ac:picMkLst>
        </pc:picChg>
      </pc:sldChg>
      <pc:sldChg chg="addSp delSp add ord replId addAnim modNotes">
        <pc:chgData name="Sabine Berzina" userId="S::sberzina@irex.org::1466796a-f43a-429c-85bf-4ebf8b660949" providerId="AD" clId="Web-{65548DA2-77B4-79A4-FB24-12D497D586CB}" dt="2023-09-13T11:32:12.556" v="939"/>
        <pc:sldMkLst>
          <pc:docMk/>
          <pc:sldMk cId="1016109533" sldId="301"/>
        </pc:sldMkLst>
        <pc:spChg chg="del">
          <ac:chgData name="Sabine Berzina" userId="S::sberzina@irex.org::1466796a-f43a-429c-85bf-4ebf8b660949" providerId="AD" clId="Web-{65548DA2-77B4-79A4-FB24-12D497D586CB}" dt="2023-09-13T11:30:45.741" v="921"/>
          <ac:spMkLst>
            <pc:docMk/>
            <pc:sldMk cId="1016109533" sldId="301"/>
            <ac:spMk id="2" creationId="{E6764A24-E000-FB74-BFE1-4CA46FE25140}"/>
          </ac:spMkLst>
        </pc:spChg>
        <pc:spChg chg="del">
          <ac:chgData name="Sabine Berzina" userId="S::sberzina@irex.org::1466796a-f43a-429c-85bf-4ebf8b660949" providerId="AD" clId="Web-{65548DA2-77B4-79A4-FB24-12D497D586CB}" dt="2023-09-13T11:30:45.741" v="920"/>
          <ac:spMkLst>
            <pc:docMk/>
            <pc:sldMk cId="1016109533" sldId="301"/>
            <ac:spMk id="3" creationId="{CEAFE41F-8A9E-3E80-346F-A9AB537750F8}"/>
          </ac:spMkLst>
        </pc:spChg>
        <pc:spChg chg="add">
          <ac:chgData name="Sabine Berzina" userId="S::sberzina@irex.org::1466796a-f43a-429c-85bf-4ebf8b660949" providerId="AD" clId="Web-{65548DA2-77B4-79A4-FB24-12D497D586CB}" dt="2023-09-13T11:30:55.194" v="923"/>
          <ac:spMkLst>
            <pc:docMk/>
            <pc:sldMk cId="1016109533" sldId="301"/>
            <ac:spMk id="5" creationId="{2551CFE8-DB70-1DF3-09FF-05943B67AA95}"/>
          </ac:spMkLst>
        </pc:spChg>
        <pc:picChg chg="add">
          <ac:chgData name="Sabine Berzina" userId="S::sberzina@irex.org::1466796a-f43a-429c-85bf-4ebf8b660949" providerId="AD" clId="Web-{65548DA2-77B4-79A4-FB24-12D497D586CB}" dt="2023-09-13T11:30:55.225" v="924"/>
          <ac:picMkLst>
            <pc:docMk/>
            <pc:sldMk cId="1016109533" sldId="301"/>
            <ac:picMk id="7" creationId="{3B398D91-7407-BC9E-32E8-8CD049685516}"/>
          </ac:picMkLst>
        </pc:picChg>
      </pc:sldChg>
      <pc:sldChg chg="add del replId modNotes">
        <pc:chgData name="Sabine Berzina" userId="S::sberzina@irex.org::1466796a-f43a-429c-85bf-4ebf8b660949" providerId="AD" clId="Web-{65548DA2-77B4-79A4-FB24-12D497D586CB}" dt="2023-09-13T11:30:26.787" v="917"/>
        <pc:sldMkLst>
          <pc:docMk/>
          <pc:sldMk cId="3489273850" sldId="301"/>
        </pc:sldMkLst>
      </pc:sldChg>
    </pc:docChg>
  </pc:docChgLst>
  <pc:docChgLst>
    <pc:chgData name="Jocelyn Young" userId="S::jyoung@irex.org::295ca828-6883-4edf-b72a-8230f6c24266" providerId="AD" clId="Web-{86E80144-8B90-02A3-8443-B0125B4F6012}"/>
    <pc:docChg chg="modSld">
      <pc:chgData name="Jocelyn Young" userId="S::jyoung@irex.org::295ca828-6883-4edf-b72a-8230f6c24266" providerId="AD" clId="Web-{86E80144-8B90-02A3-8443-B0125B4F6012}" dt="2023-10-17T20:49:26.457" v="25" actId="20577"/>
      <pc:docMkLst>
        <pc:docMk/>
      </pc:docMkLst>
      <pc:sldChg chg="modSp">
        <pc:chgData name="Jocelyn Young" userId="S::jyoung@irex.org::295ca828-6883-4edf-b72a-8230f6c24266" providerId="AD" clId="Web-{86E80144-8B90-02A3-8443-B0125B4F6012}" dt="2023-10-17T20:45:01.245" v="17" actId="20577"/>
        <pc:sldMkLst>
          <pc:docMk/>
          <pc:sldMk cId="1030313519" sldId="294"/>
        </pc:sldMkLst>
        <pc:spChg chg="mod">
          <ac:chgData name="Jocelyn Young" userId="S::jyoung@irex.org::295ca828-6883-4edf-b72a-8230f6c24266" providerId="AD" clId="Web-{86E80144-8B90-02A3-8443-B0125B4F6012}" dt="2023-10-17T20:45:01.245" v="17" actId="20577"/>
          <ac:spMkLst>
            <pc:docMk/>
            <pc:sldMk cId="1030313519" sldId="294"/>
            <ac:spMk id="9" creationId="{9FE2C89D-1EE7-035B-CE51-31C6B5BC202D}"/>
          </ac:spMkLst>
        </pc:spChg>
      </pc:sldChg>
      <pc:sldChg chg="modSp">
        <pc:chgData name="Jocelyn Young" userId="S::jyoung@irex.org::295ca828-6883-4edf-b72a-8230f6c24266" providerId="AD" clId="Web-{86E80144-8B90-02A3-8443-B0125B4F6012}" dt="2023-10-17T20:48:35.705" v="22" actId="20577"/>
        <pc:sldMkLst>
          <pc:docMk/>
          <pc:sldMk cId="4120549907" sldId="296"/>
        </pc:sldMkLst>
        <pc:spChg chg="mod">
          <ac:chgData name="Jocelyn Young" userId="S::jyoung@irex.org::295ca828-6883-4edf-b72a-8230f6c24266" providerId="AD" clId="Web-{86E80144-8B90-02A3-8443-B0125B4F6012}" dt="2023-10-17T20:48:35.705" v="22" actId="20577"/>
          <ac:spMkLst>
            <pc:docMk/>
            <pc:sldMk cId="4120549907" sldId="296"/>
            <ac:spMk id="2" creationId="{FDD2D898-9725-3C0E-22EC-2B1C5EB609F4}"/>
          </ac:spMkLst>
        </pc:spChg>
      </pc:sldChg>
      <pc:sldChg chg="modSp">
        <pc:chgData name="Jocelyn Young" userId="S::jyoung@irex.org::295ca828-6883-4edf-b72a-8230f6c24266" providerId="AD" clId="Web-{86E80144-8B90-02A3-8443-B0125B4F6012}" dt="2023-10-17T20:49:26.457" v="25" actId="20577"/>
        <pc:sldMkLst>
          <pc:docMk/>
          <pc:sldMk cId="3125710350" sldId="298"/>
        </pc:sldMkLst>
        <pc:spChg chg="mod">
          <ac:chgData name="Jocelyn Young" userId="S::jyoung@irex.org::295ca828-6883-4edf-b72a-8230f6c24266" providerId="AD" clId="Web-{86E80144-8B90-02A3-8443-B0125B4F6012}" dt="2023-10-17T20:49:26.457" v="25" actId="20577"/>
          <ac:spMkLst>
            <pc:docMk/>
            <pc:sldMk cId="3125710350" sldId="298"/>
            <ac:spMk id="15" creationId="{72F15636-D058-0ECB-E5F3-0086731EC55E}"/>
          </ac:spMkLst>
        </pc:spChg>
      </pc:sldChg>
      <pc:sldChg chg="modSp">
        <pc:chgData name="Jocelyn Young" userId="S::jyoung@irex.org::295ca828-6883-4edf-b72a-8230f6c24266" providerId="AD" clId="Web-{86E80144-8B90-02A3-8443-B0125B4F6012}" dt="2023-10-17T20:45:28.230" v="19" actId="20577"/>
        <pc:sldMkLst>
          <pc:docMk/>
          <pc:sldMk cId="1467992165" sldId="300"/>
        </pc:sldMkLst>
        <pc:spChg chg="mod">
          <ac:chgData name="Jocelyn Young" userId="S::jyoung@irex.org::295ca828-6883-4edf-b72a-8230f6c24266" providerId="AD" clId="Web-{86E80144-8B90-02A3-8443-B0125B4F6012}" dt="2023-10-17T20:45:28.230" v="19" actId="20577"/>
          <ac:spMkLst>
            <pc:docMk/>
            <pc:sldMk cId="1467992165" sldId="300"/>
            <ac:spMk id="13" creationId="{3E316490-E7E5-9B31-1038-7354BFF84014}"/>
          </ac:spMkLst>
        </pc:spChg>
      </pc:sldChg>
      <pc:sldChg chg="modSp">
        <pc:chgData name="Jocelyn Young" userId="S::jyoung@irex.org::295ca828-6883-4edf-b72a-8230f6c24266" providerId="AD" clId="Web-{86E80144-8B90-02A3-8443-B0125B4F6012}" dt="2023-10-17T20:42:39.443" v="11" actId="20577"/>
        <pc:sldMkLst>
          <pc:docMk/>
          <pc:sldMk cId="1749560075" sldId="302"/>
        </pc:sldMkLst>
        <pc:spChg chg="mod">
          <ac:chgData name="Jocelyn Young" userId="S::jyoung@irex.org::295ca828-6883-4edf-b72a-8230f6c24266" providerId="AD" clId="Web-{86E80144-8B90-02A3-8443-B0125B4F6012}" dt="2023-10-17T20:42:39.443" v="11" actId="20577"/>
          <ac:spMkLst>
            <pc:docMk/>
            <pc:sldMk cId="1749560075" sldId="302"/>
            <ac:spMk id="140" creationId="{00000000-0000-0000-0000-000000000000}"/>
          </ac:spMkLst>
        </pc:spChg>
      </pc:sldChg>
    </pc:docChg>
  </pc:docChgLst>
  <pc:docChgLst>
    <pc:chgData name="Sabine Berzina" userId="1466796a-f43a-429c-85bf-4ebf8b660949" providerId="ADAL" clId="{E7A97BCF-A574-4091-8744-D34E0F4F8C6F}"/>
    <pc:docChg chg="">
      <pc:chgData name="Sabine Berzina" userId="1466796a-f43a-429c-85bf-4ebf8b660949" providerId="ADAL" clId="{E7A97BCF-A574-4091-8744-D34E0F4F8C6F}" dt="2023-10-20T06:04:26.857" v="10"/>
      <pc:docMkLst>
        <pc:docMk/>
      </pc:docMkLst>
      <pc:sldChg chg="delCm">
        <pc:chgData name="Sabine Berzina" userId="1466796a-f43a-429c-85bf-4ebf8b660949" providerId="ADAL" clId="{E7A97BCF-A574-4091-8744-D34E0F4F8C6F}" dt="2023-10-20T06:04:26.857" v="10"/>
        <pc:sldMkLst>
          <pc:docMk/>
          <pc:sldMk cId="1411599937" sldId="256"/>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26.857" v="10"/>
              <pc2:cmMkLst xmlns:pc2="http://schemas.microsoft.com/office/powerpoint/2019/9/main/command">
                <pc:docMk/>
                <pc:sldMk cId="1411599937" sldId="256"/>
                <pc2:cmMk id="{E21BDED6-2C03-43B8-81F0-483556EDABDD}"/>
              </pc2:cmMkLst>
            </pc226:cmChg>
          </p:ext>
        </pc:extLst>
      </pc:sldChg>
      <pc:sldChg chg="delCm">
        <pc:chgData name="Sabine Berzina" userId="1466796a-f43a-429c-85bf-4ebf8b660949" providerId="ADAL" clId="{E7A97BCF-A574-4091-8744-D34E0F4F8C6F}" dt="2023-10-20T06:04:20.073" v="8"/>
        <pc:sldMkLst>
          <pc:docMk/>
          <pc:sldMk cId="2152237348" sldId="257"/>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20.073" v="8"/>
              <pc2:cmMkLst xmlns:pc2="http://schemas.microsoft.com/office/powerpoint/2019/9/main/command">
                <pc:docMk/>
                <pc:sldMk cId="2152237348" sldId="257"/>
                <pc2:cmMk id="{31F49153-A425-434A-A9EB-BA72311E9C36}"/>
              </pc2:cmMkLst>
            </pc226:cmChg>
          </p:ext>
        </pc:extLst>
      </pc:sldChg>
      <pc:sldChg chg="delCm">
        <pc:chgData name="Sabine Berzina" userId="1466796a-f43a-429c-85bf-4ebf8b660949" providerId="ADAL" clId="{E7A97BCF-A574-4091-8744-D34E0F4F8C6F}" dt="2023-10-20T06:04:16.391" v="7"/>
        <pc:sldMkLst>
          <pc:docMk/>
          <pc:sldMk cId="121406932" sldId="260"/>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16.391" v="7"/>
              <pc2:cmMkLst xmlns:pc2="http://schemas.microsoft.com/office/powerpoint/2019/9/main/command">
                <pc:docMk/>
                <pc:sldMk cId="121406932" sldId="260"/>
                <pc2:cmMk id="{65CF87B5-E68C-4C93-8B37-84C10E68108F}"/>
              </pc2:cmMkLst>
            </pc226:cmChg>
          </p:ext>
        </pc:extLst>
      </pc:sldChg>
      <pc:sldChg chg="delCm">
        <pc:chgData name="Sabine Berzina" userId="1466796a-f43a-429c-85bf-4ebf8b660949" providerId="ADAL" clId="{E7A97BCF-A574-4091-8744-D34E0F4F8C6F}" dt="2023-10-20T06:04:12.953" v="6"/>
        <pc:sldMkLst>
          <pc:docMk/>
          <pc:sldMk cId="1981138749" sldId="263"/>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12.953" v="6"/>
              <pc2:cmMkLst xmlns:pc2="http://schemas.microsoft.com/office/powerpoint/2019/9/main/command">
                <pc:docMk/>
                <pc:sldMk cId="1981138749" sldId="263"/>
                <pc2:cmMk id="{5EA2E5E0-5D1A-4B73-AF2A-74C9CADE1C6B}"/>
              </pc2:cmMkLst>
            </pc226:cmChg>
          </p:ext>
        </pc:extLst>
      </pc:sldChg>
      <pc:sldChg chg="delCm">
        <pc:chgData name="Sabine Berzina" userId="1466796a-f43a-429c-85bf-4ebf8b660949" providerId="ADAL" clId="{E7A97BCF-A574-4091-8744-D34E0F4F8C6F}" dt="2023-10-20T06:03:57.518" v="4"/>
        <pc:sldMkLst>
          <pc:docMk/>
          <pc:sldMk cId="1099575713" sldId="264"/>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3:57.518" v="4"/>
              <pc2:cmMkLst xmlns:pc2="http://schemas.microsoft.com/office/powerpoint/2019/9/main/command">
                <pc:docMk/>
                <pc:sldMk cId="1099575713" sldId="264"/>
                <pc2:cmMk id="{DCE37280-B367-47DE-986D-AAAC38D1E60E}"/>
              </pc2:cmMkLst>
            </pc226:cmChg>
          </p:ext>
        </pc:extLst>
      </pc:sldChg>
      <pc:sldChg chg="delCm">
        <pc:chgData name="Sabine Berzina" userId="1466796a-f43a-429c-85bf-4ebf8b660949" providerId="ADAL" clId="{E7A97BCF-A574-4091-8744-D34E0F4F8C6F}" dt="2023-10-20T06:04:01.226" v="5"/>
        <pc:sldMkLst>
          <pc:docMk/>
          <pc:sldMk cId="28721386" sldId="265"/>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01.226" v="5"/>
              <pc2:cmMkLst xmlns:pc2="http://schemas.microsoft.com/office/powerpoint/2019/9/main/command">
                <pc:docMk/>
                <pc:sldMk cId="28721386" sldId="265"/>
                <pc2:cmMk id="{28A3116E-FC13-487D-BC62-3AEA4BE831FE}"/>
              </pc2:cmMkLst>
            </pc226:cmChg>
          </p:ext>
        </pc:extLst>
      </pc:sldChg>
      <pc:sldChg chg="delCm">
        <pc:chgData name="Sabine Berzina" userId="1466796a-f43a-429c-85bf-4ebf8b660949" providerId="ADAL" clId="{E7A97BCF-A574-4091-8744-D34E0F4F8C6F}" dt="2023-10-20T06:03:53.534" v="3"/>
        <pc:sldMkLst>
          <pc:docMk/>
          <pc:sldMk cId="2386361247" sldId="267"/>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3:53.534" v="3"/>
              <pc2:cmMkLst xmlns:pc2="http://schemas.microsoft.com/office/powerpoint/2019/9/main/command">
                <pc:docMk/>
                <pc:sldMk cId="2386361247" sldId="267"/>
                <pc2:cmMk id="{DBAA38C6-2D1E-4065-8841-534D7443E5E8}"/>
              </pc2:cmMkLst>
            </pc226:cmChg>
          </p:ext>
        </pc:extLst>
      </pc:sldChg>
      <pc:sldChg chg="delCm">
        <pc:chgData name="Sabine Berzina" userId="1466796a-f43a-429c-85bf-4ebf8b660949" providerId="ADAL" clId="{E7A97BCF-A574-4091-8744-D34E0F4F8C6F}" dt="2023-10-20T06:04:23.384" v="9"/>
        <pc:sldMkLst>
          <pc:docMk/>
          <pc:sldMk cId="2860542155" sldId="268"/>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4:23.384" v="9"/>
              <pc2:cmMkLst xmlns:pc2="http://schemas.microsoft.com/office/powerpoint/2019/9/main/command">
                <pc:docMk/>
                <pc:sldMk cId="2860542155" sldId="268"/>
                <pc2:cmMk id="{028024A3-0E42-4AA3-B7C5-F93029004C0F}"/>
              </pc2:cmMkLst>
            </pc226:cmChg>
          </p:ext>
        </pc:extLst>
      </pc:sldChg>
      <pc:sldChg chg="delCm">
        <pc:chgData name="Sabine Berzina" userId="1466796a-f43a-429c-85bf-4ebf8b660949" providerId="ADAL" clId="{E7A97BCF-A574-4091-8744-D34E0F4F8C6F}" dt="2023-10-20T06:03:48.516" v="2"/>
        <pc:sldMkLst>
          <pc:docMk/>
          <pc:sldMk cId="2527249821" sldId="281"/>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3:48.516" v="2"/>
              <pc2:cmMkLst xmlns:pc2="http://schemas.microsoft.com/office/powerpoint/2019/9/main/command">
                <pc:docMk/>
                <pc:sldMk cId="2527249821" sldId="281"/>
                <pc2:cmMk id="{45B3C888-FCE9-476C-959F-24741316FC04}"/>
              </pc2:cmMkLst>
            </pc226:cmChg>
          </p:ext>
        </pc:extLst>
      </pc:sldChg>
      <pc:sldChg chg="delCm">
        <pc:chgData name="Sabine Berzina" userId="1466796a-f43a-429c-85bf-4ebf8b660949" providerId="ADAL" clId="{E7A97BCF-A574-4091-8744-D34E0F4F8C6F}" dt="2023-10-20T06:03:43.232" v="1"/>
        <pc:sldMkLst>
          <pc:docMk/>
          <pc:sldMk cId="3815217803" sldId="288"/>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E7A97BCF-A574-4091-8744-D34E0F4F8C6F}" dt="2023-10-20T06:03:42.332" v="0"/>
              <pc2:cmMkLst xmlns:pc2="http://schemas.microsoft.com/office/powerpoint/2019/9/main/command">
                <pc:docMk/>
                <pc:sldMk cId="3815217803" sldId="288"/>
                <pc2:cmMk id="{BD6C8904-EAD5-4A2F-9317-95B7389F767C}"/>
              </pc2:cmMkLst>
            </pc226:cmChg>
            <pc226:cmChg xmlns:pc226="http://schemas.microsoft.com/office/powerpoint/2022/06/main/command" chg="del">
              <pc226:chgData name="Sabine Berzina" userId="1466796a-f43a-429c-85bf-4ebf8b660949" providerId="ADAL" clId="{E7A97BCF-A574-4091-8744-D34E0F4F8C6F}" dt="2023-10-20T06:03:43.232" v="1"/>
              <pc2:cmMkLst xmlns:pc2="http://schemas.microsoft.com/office/powerpoint/2019/9/main/command">
                <pc:docMk/>
                <pc:sldMk cId="3815217803" sldId="288"/>
                <pc2:cmMk id="{B5ED1D84-EE9A-41C4-81BC-B187A4643242}"/>
              </pc2:cmMkLst>
            </pc226:cmChg>
          </p:ext>
        </pc:extLst>
      </pc:sldChg>
    </pc:docChg>
  </pc:docChgLst>
  <pc:docChgLst>
    <pc:chgData name="Sabine Berzina" userId="S::sberzina@irex.org::1466796a-f43a-429c-85bf-4ebf8b660949" providerId="AD" clId="Web-{8A329A69-E0C7-F073-BBF8-9DDF8B1DF75F}"/>
    <pc:docChg chg="modSld">
      <pc:chgData name="Sabine Berzina" userId="S::sberzina@irex.org::1466796a-f43a-429c-85bf-4ebf8b660949" providerId="AD" clId="Web-{8A329A69-E0C7-F073-BBF8-9DDF8B1DF75F}" dt="2023-10-02T05:25:56.621" v="0" actId="14100"/>
      <pc:docMkLst>
        <pc:docMk/>
      </pc:docMkLst>
      <pc:sldChg chg="modSp">
        <pc:chgData name="Sabine Berzina" userId="S::sberzina@irex.org::1466796a-f43a-429c-85bf-4ebf8b660949" providerId="AD" clId="Web-{8A329A69-E0C7-F073-BBF8-9DDF8B1DF75F}" dt="2023-10-02T05:25:56.621" v="0" actId="14100"/>
        <pc:sldMkLst>
          <pc:docMk/>
          <pc:sldMk cId="1758552809" sldId="280"/>
        </pc:sldMkLst>
        <pc:spChg chg="mod">
          <ac:chgData name="Sabine Berzina" userId="S::sberzina@irex.org::1466796a-f43a-429c-85bf-4ebf8b660949" providerId="AD" clId="Web-{8A329A69-E0C7-F073-BBF8-9DDF8B1DF75F}" dt="2023-10-02T05:25:56.621" v="0" actId="14100"/>
          <ac:spMkLst>
            <pc:docMk/>
            <pc:sldMk cId="1758552809" sldId="280"/>
            <ac:spMk id="9" creationId="{FDF625E0-8784-4256-B241-2E0377DB8F82}"/>
          </ac:spMkLst>
        </pc:spChg>
      </pc:sldChg>
    </pc:docChg>
  </pc:docChgLst>
  <pc:docChgLst>
    <pc:chgData name="Sabine Berzina" userId="S::sberzina@irex.org::1466796a-f43a-429c-85bf-4ebf8b660949" providerId="AD" clId="Web-{CB6841F3-5AD1-DECE-9427-711141563B2D}"/>
    <pc:docChg chg="modSld">
      <pc:chgData name="Sabine Berzina" userId="S::sberzina@irex.org::1466796a-f43a-429c-85bf-4ebf8b660949" providerId="AD" clId="Web-{CB6841F3-5AD1-DECE-9427-711141563B2D}" dt="2023-09-26T12:08:16.440" v="12" actId="1076"/>
      <pc:docMkLst>
        <pc:docMk/>
      </pc:docMkLst>
      <pc:sldChg chg="addSp modSp">
        <pc:chgData name="Sabine Berzina" userId="S::sberzina@irex.org::1466796a-f43a-429c-85bf-4ebf8b660949" providerId="AD" clId="Web-{CB6841F3-5AD1-DECE-9427-711141563B2D}" dt="2023-09-26T12:07:54.063" v="5" actId="1076"/>
        <pc:sldMkLst>
          <pc:docMk/>
          <pc:sldMk cId="2527249821" sldId="281"/>
        </pc:sldMkLst>
        <pc:spChg chg="add mod">
          <ac:chgData name="Sabine Berzina" userId="S::sberzina@irex.org::1466796a-f43a-429c-85bf-4ebf8b660949" providerId="AD" clId="Web-{CB6841F3-5AD1-DECE-9427-711141563B2D}" dt="2023-09-26T12:07:54.063" v="5" actId="1076"/>
          <ac:spMkLst>
            <pc:docMk/>
            <pc:sldMk cId="2527249821" sldId="281"/>
            <ac:spMk id="6" creationId="{0A313E7C-2163-775C-3068-EC24093C88BA}"/>
          </ac:spMkLst>
        </pc:spChg>
        <pc:picChg chg="add mod">
          <ac:chgData name="Sabine Berzina" userId="S::sberzina@irex.org::1466796a-f43a-429c-85bf-4ebf8b660949" providerId="AD" clId="Web-{CB6841F3-5AD1-DECE-9427-711141563B2D}" dt="2023-09-26T12:07:48.438" v="4" actId="1076"/>
          <ac:picMkLst>
            <pc:docMk/>
            <pc:sldMk cId="2527249821" sldId="281"/>
            <ac:picMk id="4" creationId="{759A51A5-9F19-6DB1-D9D5-6EADA6563FF3}"/>
          </ac:picMkLst>
        </pc:picChg>
        <pc:picChg chg="mod">
          <ac:chgData name="Sabine Berzina" userId="S::sberzina@irex.org::1466796a-f43a-429c-85bf-4ebf8b660949" providerId="AD" clId="Web-{CB6841F3-5AD1-DECE-9427-711141563B2D}" dt="2023-09-26T12:07:43.110" v="3" actId="14100"/>
          <ac:picMkLst>
            <pc:docMk/>
            <pc:sldMk cId="2527249821" sldId="281"/>
            <ac:picMk id="12" creationId="{4D814AA8-AEE2-B7F4-3BD1-F49AE54B0CC1}"/>
          </ac:picMkLst>
        </pc:picChg>
      </pc:sldChg>
      <pc:sldChg chg="delSp modSp">
        <pc:chgData name="Sabine Berzina" userId="S::sberzina@irex.org::1466796a-f43a-429c-85bf-4ebf8b660949" providerId="AD" clId="Web-{CB6841F3-5AD1-DECE-9427-711141563B2D}" dt="2023-09-26T12:08:16.440" v="12" actId="1076"/>
        <pc:sldMkLst>
          <pc:docMk/>
          <pc:sldMk cId="4120549907" sldId="296"/>
        </pc:sldMkLst>
        <pc:spChg chg="mod">
          <ac:chgData name="Sabine Berzina" userId="S::sberzina@irex.org::1466796a-f43a-429c-85bf-4ebf8b660949" providerId="AD" clId="Web-{CB6841F3-5AD1-DECE-9427-711141563B2D}" dt="2023-09-26T12:08:16.424" v="10" actId="1076"/>
          <ac:spMkLst>
            <pc:docMk/>
            <pc:sldMk cId="4120549907" sldId="296"/>
            <ac:spMk id="3" creationId="{1CF519AE-3FF9-AA4E-4BE5-CC00A2D24C4F}"/>
          </ac:spMkLst>
        </pc:spChg>
        <pc:spChg chg="del">
          <ac:chgData name="Sabine Berzina" userId="S::sberzina@irex.org::1466796a-f43a-429c-85bf-4ebf8b660949" providerId="AD" clId="Web-{CB6841F3-5AD1-DECE-9427-711141563B2D}" dt="2023-09-26T12:08:05.799" v="6"/>
          <ac:spMkLst>
            <pc:docMk/>
            <pc:sldMk cId="4120549907" sldId="296"/>
            <ac:spMk id="14" creationId="{93CF601F-E7F7-8642-20E8-F734F7555CC4}"/>
          </ac:spMkLst>
        </pc:spChg>
        <pc:picChg chg="mod">
          <ac:chgData name="Sabine Berzina" userId="S::sberzina@irex.org::1466796a-f43a-429c-85bf-4ebf8b660949" providerId="AD" clId="Web-{CB6841F3-5AD1-DECE-9427-711141563B2D}" dt="2023-09-26T12:08:16.440" v="11" actId="1076"/>
          <ac:picMkLst>
            <pc:docMk/>
            <pc:sldMk cId="4120549907" sldId="296"/>
            <ac:picMk id="4" creationId="{49BC114D-E511-8529-7885-6648B0F3F4EE}"/>
          </ac:picMkLst>
        </pc:picChg>
        <pc:picChg chg="mod">
          <ac:chgData name="Sabine Berzina" userId="S::sberzina@irex.org::1466796a-f43a-429c-85bf-4ebf8b660949" providerId="AD" clId="Web-{CB6841F3-5AD1-DECE-9427-711141563B2D}" dt="2023-09-26T12:08:16.440" v="12" actId="1076"/>
          <ac:picMkLst>
            <pc:docMk/>
            <pc:sldMk cId="4120549907" sldId="296"/>
            <ac:picMk id="5" creationId="{4779CA14-3775-0E0F-871A-4B3140DB9EFA}"/>
          </ac:picMkLst>
        </pc:picChg>
        <pc:picChg chg="mod">
          <ac:chgData name="Sabine Berzina" userId="S::sberzina@irex.org::1466796a-f43a-429c-85bf-4ebf8b660949" providerId="AD" clId="Web-{CB6841F3-5AD1-DECE-9427-711141563B2D}" dt="2023-09-26T12:08:12.096" v="8" actId="1076"/>
          <ac:picMkLst>
            <pc:docMk/>
            <pc:sldMk cId="4120549907" sldId="296"/>
            <ac:picMk id="7" creationId="{77150145-4357-CA20-7427-3427F472B468}"/>
          </ac:picMkLst>
        </pc:picChg>
        <pc:picChg chg="mod">
          <ac:chgData name="Sabine Berzina" userId="S::sberzina@irex.org::1466796a-f43a-429c-85bf-4ebf8b660949" providerId="AD" clId="Web-{CB6841F3-5AD1-DECE-9427-711141563B2D}" dt="2023-09-26T12:08:12.112" v="9" actId="1076"/>
          <ac:picMkLst>
            <pc:docMk/>
            <pc:sldMk cId="4120549907" sldId="296"/>
            <ac:picMk id="8" creationId="{8E64FD3E-E22D-6ADF-454C-B1808078E2ED}"/>
          </ac:picMkLst>
        </pc:picChg>
        <pc:picChg chg="del">
          <ac:chgData name="Sabine Berzina" userId="S::sberzina@irex.org::1466796a-f43a-429c-85bf-4ebf8b660949" providerId="AD" clId="Web-{CB6841F3-5AD1-DECE-9427-711141563B2D}" dt="2023-09-26T12:07:26.686" v="0"/>
          <ac:picMkLst>
            <pc:docMk/>
            <pc:sldMk cId="4120549907" sldId="296"/>
            <ac:picMk id="12" creationId="{4D814AA8-AEE2-B7F4-3BD1-F49AE54B0CC1}"/>
          </ac:picMkLst>
        </pc:picChg>
        <pc:picChg chg="del">
          <ac:chgData name="Sabine Berzina" userId="S::sberzina@irex.org::1466796a-f43a-429c-85bf-4ebf8b660949" providerId="AD" clId="Web-{CB6841F3-5AD1-DECE-9427-711141563B2D}" dt="2023-09-26T12:08:05.799" v="7"/>
          <ac:picMkLst>
            <pc:docMk/>
            <pc:sldMk cId="4120549907" sldId="296"/>
            <ac:picMk id="13" creationId="{976A4228-4B53-48EB-636C-3EB9858B3E17}"/>
          </ac:picMkLst>
        </pc:picChg>
      </pc:sldChg>
    </pc:docChg>
  </pc:docChgLst>
  <pc:docChgLst>
    <pc:chgData name="Sabine Berzina" userId="S::sberzina@irex.org::1466796a-f43a-429c-85bf-4ebf8b660949" providerId="AD" clId="Web-{97557035-129E-831B-451A-26CA2A57E36A}"/>
    <pc:docChg chg="modSld">
      <pc:chgData name="Sabine Berzina" userId="S::sberzina@irex.org::1466796a-f43a-429c-85bf-4ebf8b660949" providerId="AD" clId="Web-{97557035-129E-831B-451A-26CA2A57E36A}" dt="2023-09-26T08:44:47.846" v="10"/>
      <pc:docMkLst>
        <pc:docMk/>
      </pc:docMkLst>
      <pc:sldChg chg="modNotes">
        <pc:chgData name="Sabine Berzina" userId="S::sberzina@irex.org::1466796a-f43a-429c-85bf-4ebf8b660949" providerId="AD" clId="Web-{97557035-129E-831B-451A-26CA2A57E36A}" dt="2023-09-26T08:44:47.846" v="10"/>
        <pc:sldMkLst>
          <pc:docMk/>
          <pc:sldMk cId="1411599937" sldId="256"/>
        </pc:sldMkLst>
      </pc:sldChg>
    </pc:docChg>
  </pc:docChgLst>
  <pc:docChgLst>
    <pc:chgData name="Sabine Berzina" userId="S::sberzina@irex.org::1466796a-f43a-429c-85bf-4ebf8b660949" providerId="AD" clId="Web-{42E01FE0-2081-7D29-9D93-AEC900573818}"/>
    <pc:docChg chg="addSld delSld modSld sldOrd addMainMaster modMainMaster">
      <pc:chgData name="Sabine Berzina" userId="S::sberzina@irex.org::1466796a-f43a-429c-85bf-4ebf8b660949" providerId="AD" clId="Web-{42E01FE0-2081-7D29-9D93-AEC900573818}" dt="2023-09-11T16:55:51.209" v="1209" actId="1076"/>
      <pc:docMkLst>
        <pc:docMk/>
      </pc:docMkLst>
      <pc:sldChg chg="del">
        <pc:chgData name="Sabine Berzina" userId="S::sberzina@irex.org::1466796a-f43a-429c-85bf-4ebf8b660949" providerId="AD" clId="Web-{42E01FE0-2081-7D29-9D93-AEC900573818}" dt="2023-09-11T15:16:15.094" v="0"/>
        <pc:sldMkLst>
          <pc:docMk/>
          <pc:sldMk cId="109857222" sldId="256"/>
        </pc:sldMkLst>
      </pc:sldChg>
      <pc:sldChg chg="add">
        <pc:chgData name="Sabine Berzina" userId="S::sberzina@irex.org::1466796a-f43a-429c-85bf-4ebf8b660949" providerId="AD" clId="Web-{42E01FE0-2081-7D29-9D93-AEC900573818}" dt="2023-09-11T15:17:57.331" v="1"/>
        <pc:sldMkLst>
          <pc:docMk/>
          <pc:sldMk cId="1411599937" sldId="256"/>
        </pc:sldMkLst>
      </pc:sldChg>
      <pc:sldChg chg="add">
        <pc:chgData name="Sabine Berzina" userId="S::sberzina@irex.org::1466796a-f43a-429c-85bf-4ebf8b660949" providerId="AD" clId="Web-{42E01FE0-2081-7D29-9D93-AEC900573818}" dt="2023-09-11T15:17:57.425" v="2"/>
        <pc:sldMkLst>
          <pc:docMk/>
          <pc:sldMk cId="2152237348" sldId="257"/>
        </pc:sldMkLst>
      </pc:sldChg>
      <pc:sldChg chg="add">
        <pc:chgData name="Sabine Berzina" userId="S::sberzina@irex.org::1466796a-f43a-429c-85bf-4ebf8b660949" providerId="AD" clId="Web-{42E01FE0-2081-7D29-9D93-AEC900573818}" dt="2023-09-11T15:17:57.503" v="3"/>
        <pc:sldMkLst>
          <pc:docMk/>
          <pc:sldMk cId="1384008527" sldId="258"/>
        </pc:sldMkLst>
      </pc:sldChg>
      <pc:sldChg chg="add">
        <pc:chgData name="Sabine Berzina" userId="S::sberzina@irex.org::1466796a-f43a-429c-85bf-4ebf8b660949" providerId="AD" clId="Web-{42E01FE0-2081-7D29-9D93-AEC900573818}" dt="2023-09-11T15:17:57.597" v="4"/>
        <pc:sldMkLst>
          <pc:docMk/>
          <pc:sldMk cId="1609259950" sldId="259"/>
        </pc:sldMkLst>
      </pc:sldChg>
      <pc:sldChg chg="add">
        <pc:chgData name="Sabine Berzina" userId="S::sberzina@irex.org::1466796a-f43a-429c-85bf-4ebf8b660949" providerId="AD" clId="Web-{42E01FE0-2081-7D29-9D93-AEC900573818}" dt="2023-09-11T15:17:57.737" v="5"/>
        <pc:sldMkLst>
          <pc:docMk/>
          <pc:sldMk cId="121406932" sldId="260"/>
        </pc:sldMkLst>
      </pc:sldChg>
      <pc:sldChg chg="add">
        <pc:chgData name="Sabine Berzina" userId="S::sberzina@irex.org::1466796a-f43a-429c-85bf-4ebf8b660949" providerId="AD" clId="Web-{42E01FE0-2081-7D29-9D93-AEC900573818}" dt="2023-09-11T15:17:57.753" v="6"/>
        <pc:sldMkLst>
          <pc:docMk/>
          <pc:sldMk cId="3792908878" sldId="261"/>
        </pc:sldMkLst>
      </pc:sldChg>
      <pc:sldChg chg="add mod modShow">
        <pc:chgData name="Sabine Berzina" userId="S::sberzina@irex.org::1466796a-f43a-429c-85bf-4ebf8b660949" providerId="AD" clId="Web-{42E01FE0-2081-7D29-9D93-AEC900573818}" dt="2023-09-11T16:41:33.984" v="1187"/>
        <pc:sldMkLst>
          <pc:docMk/>
          <pc:sldMk cId="3281149310" sldId="262"/>
        </pc:sldMkLst>
      </pc:sldChg>
      <pc:sldChg chg="add mod modShow">
        <pc:chgData name="Sabine Berzina" userId="S::sberzina@irex.org::1466796a-f43a-429c-85bf-4ebf8b660949" providerId="AD" clId="Web-{42E01FE0-2081-7D29-9D93-AEC900573818}" dt="2023-09-11T16:41:33.984" v="1186"/>
        <pc:sldMkLst>
          <pc:docMk/>
          <pc:sldMk cId="1981138749" sldId="263"/>
        </pc:sldMkLst>
      </pc:sldChg>
      <pc:sldChg chg="delSp modSp add ord modNotes">
        <pc:chgData name="Sabine Berzina" userId="S::sberzina@irex.org::1466796a-f43a-429c-85bf-4ebf8b660949" providerId="AD" clId="Web-{42E01FE0-2081-7D29-9D93-AEC900573818}" dt="2023-09-11T16:40:14.623" v="1185"/>
        <pc:sldMkLst>
          <pc:docMk/>
          <pc:sldMk cId="1099575713" sldId="264"/>
        </pc:sldMkLst>
        <pc:spChg chg="del">
          <ac:chgData name="Sabine Berzina" userId="S::sberzina@irex.org::1466796a-f43a-429c-85bf-4ebf8b660949" providerId="AD" clId="Web-{42E01FE0-2081-7D29-9D93-AEC900573818}" dt="2023-09-11T16:26:58.150" v="920"/>
          <ac:spMkLst>
            <pc:docMk/>
            <pc:sldMk cId="1099575713" sldId="264"/>
            <ac:spMk id="4" creationId="{5E43455B-C803-921A-FC83-498C58454EE5}"/>
          </ac:spMkLst>
        </pc:spChg>
        <pc:spChg chg="mod">
          <ac:chgData name="Sabine Berzina" userId="S::sberzina@irex.org::1466796a-f43a-429c-85bf-4ebf8b660949" providerId="AD" clId="Web-{42E01FE0-2081-7D29-9D93-AEC900573818}" dt="2023-09-11T16:30:27.937" v="941" actId="1076"/>
          <ac:spMkLst>
            <pc:docMk/>
            <pc:sldMk cId="1099575713" sldId="264"/>
            <ac:spMk id="8" creationId="{60B574F1-B53B-84D7-700A-92B76195ACC5}"/>
          </ac:spMkLst>
        </pc:spChg>
        <pc:spChg chg="del">
          <ac:chgData name="Sabine Berzina" userId="S::sberzina@irex.org::1466796a-f43a-429c-85bf-4ebf8b660949" providerId="AD" clId="Web-{42E01FE0-2081-7D29-9D93-AEC900573818}" dt="2023-09-11T16:27:05.166" v="924"/>
          <ac:spMkLst>
            <pc:docMk/>
            <pc:sldMk cId="1099575713" sldId="264"/>
            <ac:spMk id="9" creationId="{2DB49D4C-885B-C59F-38AE-D8FA277D6D76}"/>
          </ac:spMkLst>
        </pc:spChg>
        <pc:spChg chg="del">
          <ac:chgData name="Sabine Berzina" userId="S::sberzina@irex.org::1466796a-f43a-429c-85bf-4ebf8b660949" providerId="AD" clId="Web-{42E01FE0-2081-7D29-9D93-AEC900573818}" dt="2023-09-11T16:27:05.166" v="923"/>
          <ac:spMkLst>
            <pc:docMk/>
            <pc:sldMk cId="1099575713" sldId="264"/>
            <ac:spMk id="10" creationId="{BED28AF3-D90C-E654-D283-3425FFB27A53}"/>
          </ac:spMkLst>
        </pc:spChg>
        <pc:picChg chg="mod">
          <ac:chgData name="Sabine Berzina" userId="S::sberzina@irex.org::1466796a-f43a-429c-85bf-4ebf8b660949" providerId="AD" clId="Web-{42E01FE0-2081-7D29-9D93-AEC900573818}" dt="2023-09-11T16:30:23.499" v="940" actId="14100"/>
          <ac:picMkLst>
            <pc:docMk/>
            <pc:sldMk cId="1099575713" sldId="264"/>
            <ac:picMk id="3" creationId="{BB2A1CBF-2996-503A-4388-B32395D8ACCC}"/>
          </ac:picMkLst>
        </pc:picChg>
        <pc:picChg chg="del">
          <ac:chgData name="Sabine Berzina" userId="S::sberzina@irex.org::1466796a-f43a-429c-85bf-4ebf8b660949" providerId="AD" clId="Web-{42E01FE0-2081-7D29-9D93-AEC900573818}" dt="2023-09-11T16:27:05.166" v="922"/>
          <ac:picMkLst>
            <pc:docMk/>
            <pc:sldMk cId="1099575713" sldId="264"/>
            <ac:picMk id="5" creationId="{6CD57694-E3C2-AEC9-2F31-581767190BC0}"/>
          </ac:picMkLst>
        </pc:picChg>
        <pc:picChg chg="del">
          <ac:chgData name="Sabine Berzina" userId="S::sberzina@irex.org::1466796a-f43a-429c-85bf-4ebf8b660949" providerId="AD" clId="Web-{42E01FE0-2081-7D29-9D93-AEC900573818}" dt="2023-09-11T16:27:05.166" v="921"/>
          <ac:picMkLst>
            <pc:docMk/>
            <pc:sldMk cId="1099575713" sldId="264"/>
            <ac:picMk id="6" creationId="{AFAB5CC8-9F65-92ED-4BD9-B978088D0FEB}"/>
          </ac:picMkLst>
        </pc:picChg>
      </pc:sldChg>
      <pc:sldChg chg="add mod modShow modCm">
        <pc:chgData name="Sabine Berzina" userId="S::sberzina@irex.org::1466796a-f43a-429c-85bf-4ebf8b660949" providerId="AD" clId="Web-{42E01FE0-2081-7D29-9D93-AEC900573818}" dt="2023-09-11T16:41:34" v="1188"/>
        <pc:sldMkLst>
          <pc:docMk/>
          <pc:sldMk cId="28721386" sldId="265"/>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6:29:05.669" v="932"/>
              <pc2:cmMkLst xmlns:pc2="http://schemas.microsoft.com/office/powerpoint/2019/9/main/command">
                <pc:docMk/>
                <pc:sldMk cId="28721386" sldId="265"/>
                <pc2:cmMk id="{28A3116E-FC13-487D-BC62-3AEA4BE831FE}"/>
              </pc2:cmMkLst>
            </pc226:cmChg>
          </p:ext>
        </pc:extLst>
      </pc:sldChg>
      <pc:sldChg chg="add">
        <pc:chgData name="Sabine Berzina" userId="S::sberzina@irex.org::1466796a-f43a-429c-85bf-4ebf8b660949" providerId="AD" clId="Web-{42E01FE0-2081-7D29-9D93-AEC900573818}" dt="2023-09-11T15:17:58.097" v="11"/>
        <pc:sldMkLst>
          <pc:docMk/>
          <pc:sldMk cId="3877686168" sldId="266"/>
        </pc:sldMkLst>
      </pc:sldChg>
      <pc:sldChg chg="add">
        <pc:chgData name="Sabine Berzina" userId="S::sberzina@irex.org::1466796a-f43a-429c-85bf-4ebf8b660949" providerId="AD" clId="Web-{42E01FE0-2081-7D29-9D93-AEC900573818}" dt="2023-09-11T15:17:58.128" v="12"/>
        <pc:sldMkLst>
          <pc:docMk/>
          <pc:sldMk cId="2386361247" sldId="267"/>
        </pc:sldMkLst>
      </pc:sldChg>
      <pc:sldChg chg="add ord">
        <pc:chgData name="Sabine Berzina" userId="S::sberzina@irex.org::1466796a-f43a-429c-85bf-4ebf8b660949" providerId="AD" clId="Web-{42E01FE0-2081-7D29-9D93-AEC900573818}" dt="2023-09-11T16:10:38.986" v="410"/>
        <pc:sldMkLst>
          <pc:docMk/>
          <pc:sldMk cId="2860542155" sldId="268"/>
        </pc:sldMkLst>
      </pc:sldChg>
      <pc:sldChg chg="add">
        <pc:chgData name="Sabine Berzina" userId="S::sberzina@irex.org::1466796a-f43a-429c-85bf-4ebf8b660949" providerId="AD" clId="Web-{42E01FE0-2081-7D29-9D93-AEC900573818}" dt="2023-09-11T15:17:58.378" v="14"/>
        <pc:sldMkLst>
          <pc:docMk/>
          <pc:sldMk cId="1529770856" sldId="269"/>
        </pc:sldMkLst>
      </pc:sldChg>
      <pc:sldChg chg="add">
        <pc:chgData name="Sabine Berzina" userId="S::sberzina@irex.org::1466796a-f43a-429c-85bf-4ebf8b660949" providerId="AD" clId="Web-{42E01FE0-2081-7D29-9D93-AEC900573818}" dt="2023-09-11T15:17:58.409" v="15"/>
        <pc:sldMkLst>
          <pc:docMk/>
          <pc:sldMk cId="2030737586" sldId="270"/>
        </pc:sldMkLst>
      </pc:sldChg>
      <pc:sldChg chg="add">
        <pc:chgData name="Sabine Berzina" userId="S::sberzina@irex.org::1466796a-f43a-429c-85bf-4ebf8b660949" providerId="AD" clId="Web-{42E01FE0-2081-7D29-9D93-AEC900573818}" dt="2023-09-11T15:17:58.487" v="16"/>
        <pc:sldMkLst>
          <pc:docMk/>
          <pc:sldMk cId="2147035215" sldId="271"/>
        </pc:sldMkLst>
      </pc:sldChg>
      <pc:sldChg chg="add">
        <pc:chgData name="Sabine Berzina" userId="S::sberzina@irex.org::1466796a-f43a-429c-85bf-4ebf8b660949" providerId="AD" clId="Web-{42E01FE0-2081-7D29-9D93-AEC900573818}" dt="2023-09-11T15:17:58.518" v="17"/>
        <pc:sldMkLst>
          <pc:docMk/>
          <pc:sldMk cId="4048394210" sldId="272"/>
        </pc:sldMkLst>
      </pc:sldChg>
      <pc:sldChg chg="add">
        <pc:chgData name="Sabine Berzina" userId="S::sberzina@irex.org::1466796a-f43a-429c-85bf-4ebf8b660949" providerId="AD" clId="Web-{42E01FE0-2081-7D29-9D93-AEC900573818}" dt="2023-09-11T15:17:58.597" v="18"/>
        <pc:sldMkLst>
          <pc:docMk/>
          <pc:sldMk cId="3789895416" sldId="273"/>
        </pc:sldMkLst>
      </pc:sldChg>
      <pc:sldChg chg="add">
        <pc:chgData name="Sabine Berzina" userId="S::sberzina@irex.org::1466796a-f43a-429c-85bf-4ebf8b660949" providerId="AD" clId="Web-{42E01FE0-2081-7D29-9D93-AEC900573818}" dt="2023-09-11T15:17:58.753" v="19"/>
        <pc:sldMkLst>
          <pc:docMk/>
          <pc:sldMk cId="3847885003" sldId="274"/>
        </pc:sldMkLst>
      </pc:sldChg>
      <pc:sldChg chg="add">
        <pc:chgData name="Sabine Berzina" userId="S::sberzina@irex.org::1466796a-f43a-429c-85bf-4ebf8b660949" providerId="AD" clId="Web-{42E01FE0-2081-7D29-9D93-AEC900573818}" dt="2023-09-11T15:17:59.081" v="20"/>
        <pc:sldMkLst>
          <pc:docMk/>
          <pc:sldMk cId="424664508" sldId="275"/>
        </pc:sldMkLst>
      </pc:sldChg>
      <pc:sldChg chg="add">
        <pc:chgData name="Sabine Berzina" userId="S::sberzina@irex.org::1466796a-f43a-429c-85bf-4ebf8b660949" providerId="AD" clId="Web-{42E01FE0-2081-7D29-9D93-AEC900573818}" dt="2023-09-11T15:17:59.097" v="21"/>
        <pc:sldMkLst>
          <pc:docMk/>
          <pc:sldMk cId="3904993436" sldId="276"/>
        </pc:sldMkLst>
      </pc:sldChg>
      <pc:sldChg chg="add">
        <pc:chgData name="Sabine Berzina" userId="S::sberzina@irex.org::1466796a-f43a-429c-85bf-4ebf8b660949" providerId="AD" clId="Web-{42E01FE0-2081-7D29-9D93-AEC900573818}" dt="2023-09-11T15:17:59.190" v="22"/>
        <pc:sldMkLst>
          <pc:docMk/>
          <pc:sldMk cId="3693111605" sldId="277"/>
        </pc:sldMkLst>
      </pc:sldChg>
      <pc:sldChg chg="add">
        <pc:chgData name="Sabine Berzina" userId="S::sberzina@irex.org::1466796a-f43a-429c-85bf-4ebf8b660949" providerId="AD" clId="Web-{42E01FE0-2081-7D29-9D93-AEC900573818}" dt="2023-09-11T15:17:59.300" v="23"/>
        <pc:sldMkLst>
          <pc:docMk/>
          <pc:sldMk cId="1050842032" sldId="278"/>
        </pc:sldMkLst>
      </pc:sldChg>
      <pc:sldChg chg="add">
        <pc:chgData name="Sabine Berzina" userId="S::sberzina@irex.org::1466796a-f43a-429c-85bf-4ebf8b660949" providerId="AD" clId="Web-{42E01FE0-2081-7D29-9D93-AEC900573818}" dt="2023-09-11T15:17:59.456" v="24"/>
        <pc:sldMkLst>
          <pc:docMk/>
          <pc:sldMk cId="763109186" sldId="279"/>
        </pc:sldMkLst>
      </pc:sldChg>
      <pc:sldChg chg="add">
        <pc:chgData name="Sabine Berzina" userId="S::sberzina@irex.org::1466796a-f43a-429c-85bf-4ebf8b660949" providerId="AD" clId="Web-{42E01FE0-2081-7D29-9D93-AEC900573818}" dt="2023-09-11T15:17:59.550" v="25"/>
        <pc:sldMkLst>
          <pc:docMk/>
          <pc:sldMk cId="1758552809" sldId="280"/>
        </pc:sldMkLst>
      </pc:sldChg>
      <pc:sldChg chg="addSp delSp modSp add modCm modNotes">
        <pc:chgData name="Sabine Berzina" userId="S::sberzina@irex.org::1466796a-f43a-429c-85bf-4ebf8b660949" providerId="AD" clId="Web-{42E01FE0-2081-7D29-9D93-AEC900573818}" dt="2023-09-11T16:55:51.209" v="1209" actId="1076"/>
        <pc:sldMkLst>
          <pc:docMk/>
          <pc:sldMk cId="2527249821" sldId="281"/>
        </pc:sldMkLst>
        <pc:spChg chg="mod">
          <ac:chgData name="Sabine Berzina" userId="S::sberzina@irex.org::1466796a-f43a-429c-85bf-4ebf8b660949" providerId="AD" clId="Web-{42E01FE0-2081-7D29-9D93-AEC900573818}" dt="2023-09-11T15:34:05.089" v="81" actId="20577"/>
          <ac:spMkLst>
            <pc:docMk/>
            <pc:sldMk cId="2527249821" sldId="281"/>
            <ac:spMk id="2" creationId="{FDD2D898-9725-3C0E-22EC-2B1C5EB609F4}"/>
          </ac:spMkLst>
        </pc:spChg>
        <pc:spChg chg="mod">
          <ac:chgData name="Sabine Berzina" userId="S::sberzina@irex.org::1466796a-f43a-429c-85bf-4ebf8b660949" providerId="AD" clId="Web-{42E01FE0-2081-7D29-9D93-AEC900573818}" dt="2023-09-11T15:20:18.491" v="55" actId="1076"/>
          <ac:spMkLst>
            <pc:docMk/>
            <pc:sldMk cId="2527249821" sldId="281"/>
            <ac:spMk id="3" creationId="{1CF519AE-3FF9-AA4E-4BE5-CC00A2D24C4F}"/>
          </ac:spMkLst>
        </pc:spChg>
        <pc:spChg chg="add mod">
          <ac:chgData name="Sabine Berzina" userId="S::sberzina@irex.org::1466796a-f43a-429c-85bf-4ebf8b660949" providerId="AD" clId="Web-{42E01FE0-2081-7D29-9D93-AEC900573818}" dt="2023-09-11T15:35:21.153" v="85" actId="20577"/>
          <ac:spMkLst>
            <pc:docMk/>
            <pc:sldMk cId="2527249821" sldId="281"/>
            <ac:spMk id="9" creationId="{48167DFC-1174-EE50-8954-EFD84CFBAEB7}"/>
          </ac:spMkLst>
        </pc:spChg>
        <pc:spChg chg="add del mod">
          <ac:chgData name="Sabine Berzina" userId="S::sberzina@irex.org::1466796a-f43a-429c-85bf-4ebf8b660949" providerId="AD" clId="Web-{42E01FE0-2081-7D29-9D93-AEC900573818}" dt="2023-09-11T15:56:42.340" v="314"/>
          <ac:spMkLst>
            <pc:docMk/>
            <pc:sldMk cId="2527249821" sldId="281"/>
            <ac:spMk id="10" creationId="{95ABBB5F-D5A8-68D1-4D28-73637B315C82}"/>
          </ac:spMkLst>
        </pc:spChg>
        <pc:spChg chg="add mod">
          <ac:chgData name="Sabine Berzina" userId="S::sberzina@irex.org::1466796a-f43a-429c-85bf-4ebf8b660949" providerId="AD" clId="Web-{42E01FE0-2081-7D29-9D93-AEC900573818}" dt="2023-09-11T16:55:48.255" v="1208" actId="1076"/>
          <ac:spMkLst>
            <pc:docMk/>
            <pc:sldMk cId="2527249821" sldId="281"/>
            <ac:spMk id="14" creationId="{93CF601F-E7F7-8642-20E8-F734F7555CC4}"/>
          </ac:spMkLst>
        </pc:spChg>
        <pc:picChg chg="mod">
          <ac:chgData name="Sabine Berzina" userId="S::sberzina@irex.org::1466796a-f43a-429c-85bf-4ebf8b660949" providerId="AD" clId="Web-{42E01FE0-2081-7D29-9D93-AEC900573818}" dt="2023-09-11T15:20:09.100" v="52" actId="14100"/>
          <ac:picMkLst>
            <pc:docMk/>
            <pc:sldMk cId="2527249821" sldId="281"/>
            <ac:picMk id="4" creationId="{49BC114D-E511-8529-7885-6648B0F3F4EE}"/>
          </ac:picMkLst>
        </pc:picChg>
        <pc:picChg chg="mod">
          <ac:chgData name="Sabine Berzina" userId="S::sberzina@irex.org::1466796a-f43a-429c-85bf-4ebf8b660949" providerId="AD" clId="Web-{42E01FE0-2081-7D29-9D93-AEC900573818}" dt="2023-09-11T15:20:13.990" v="54" actId="1076"/>
          <ac:picMkLst>
            <pc:docMk/>
            <pc:sldMk cId="2527249821" sldId="281"/>
            <ac:picMk id="5" creationId="{4779CA14-3775-0E0F-871A-4B3140DB9EFA}"/>
          </ac:picMkLst>
        </pc:picChg>
        <pc:picChg chg="add del mod">
          <ac:chgData name="Sabine Berzina" userId="S::sberzina@irex.org::1466796a-f43a-429c-85bf-4ebf8b660949" providerId="AD" clId="Web-{42E01FE0-2081-7D29-9D93-AEC900573818}" dt="2023-09-11T15:56:39.981" v="313"/>
          <ac:picMkLst>
            <pc:docMk/>
            <pc:sldMk cId="2527249821" sldId="281"/>
            <ac:picMk id="6" creationId="{95C2CD58-EC8E-C829-CE12-DF36065C5FFC}"/>
          </ac:picMkLst>
        </pc:picChg>
        <pc:picChg chg="mod">
          <ac:chgData name="Sabine Berzina" userId="S::sberzina@irex.org::1466796a-f43a-429c-85bf-4ebf8b660949" providerId="AD" clId="Web-{42E01FE0-2081-7D29-9D93-AEC900573818}" dt="2023-09-11T16:31:00.938" v="942" actId="1076"/>
          <ac:picMkLst>
            <pc:docMk/>
            <pc:sldMk cId="2527249821" sldId="281"/>
            <ac:picMk id="7" creationId="{77150145-4357-CA20-7427-3427F472B468}"/>
          </ac:picMkLst>
        </pc:picChg>
        <pc:picChg chg="mod">
          <ac:chgData name="Sabine Berzina" userId="S::sberzina@irex.org::1466796a-f43a-429c-85bf-4ebf8b660949" providerId="AD" clId="Web-{42E01FE0-2081-7D29-9D93-AEC900573818}" dt="2023-09-11T16:31:00.953" v="943" actId="1076"/>
          <ac:picMkLst>
            <pc:docMk/>
            <pc:sldMk cId="2527249821" sldId="281"/>
            <ac:picMk id="8" creationId="{8E64FD3E-E22D-6ADF-454C-B1808078E2ED}"/>
          </ac:picMkLst>
        </pc:picChg>
        <pc:picChg chg="del">
          <ac:chgData name="Sabine Berzina" userId="S::sberzina@irex.org::1466796a-f43a-429c-85bf-4ebf8b660949" providerId="AD" clId="Web-{42E01FE0-2081-7D29-9D93-AEC900573818}" dt="2023-09-11T15:19:12.302" v="45"/>
          <ac:picMkLst>
            <pc:docMk/>
            <pc:sldMk cId="2527249821" sldId="281"/>
            <ac:picMk id="11" creationId="{19866499-2C04-4AA6-4812-51432AA7D561}"/>
          </ac:picMkLst>
        </pc:picChg>
        <pc:picChg chg="add mod">
          <ac:chgData name="Sabine Berzina" userId="S::sberzina@irex.org::1466796a-f43a-429c-85bf-4ebf8b660949" providerId="AD" clId="Web-{42E01FE0-2081-7D29-9D93-AEC900573818}" dt="2023-09-11T16:05:35.916" v="395" actId="1076"/>
          <ac:picMkLst>
            <pc:docMk/>
            <pc:sldMk cId="2527249821" sldId="281"/>
            <ac:picMk id="12" creationId="{4D814AA8-AEE2-B7F4-3BD1-F49AE54B0CC1}"/>
          </ac:picMkLst>
        </pc:picChg>
        <pc:picChg chg="add mod">
          <ac:chgData name="Sabine Berzina" userId="S::sberzina@irex.org::1466796a-f43a-429c-85bf-4ebf8b660949" providerId="AD" clId="Web-{42E01FE0-2081-7D29-9D93-AEC900573818}" dt="2023-09-11T16:55:51.209" v="1209" actId="1076"/>
          <ac:picMkLst>
            <pc:docMk/>
            <pc:sldMk cId="2527249821" sldId="281"/>
            <ac:picMk id="13" creationId="{976A4228-4B53-48EB-636C-3EB9858B3E17}"/>
          </ac:picMkLst>
        </pc:picChg>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5:19:09.755" v="44"/>
              <pc2:cmMkLst xmlns:pc2="http://schemas.microsoft.com/office/powerpoint/2019/9/main/command">
                <pc:docMk/>
                <pc:sldMk cId="2527249821" sldId="281"/>
                <pc2:cmMk id="{45B3C888-FCE9-476C-959F-24741316FC04}"/>
              </pc2:cmMkLst>
            </pc226:cmChg>
          </p:ext>
        </pc:extLst>
      </pc:sldChg>
      <pc:sldChg chg="add del">
        <pc:chgData name="Sabine Berzina" userId="S::sberzina@irex.org::1466796a-f43a-429c-85bf-4ebf8b660949" providerId="AD" clId="Web-{42E01FE0-2081-7D29-9D93-AEC900573818}" dt="2023-09-11T15:29:12.800" v="71"/>
        <pc:sldMkLst>
          <pc:docMk/>
          <pc:sldMk cId="1218780762" sldId="282"/>
        </pc:sldMkLst>
      </pc:sldChg>
      <pc:sldChg chg="add del">
        <pc:chgData name="Sabine Berzina" userId="S::sberzina@irex.org::1466796a-f43a-429c-85bf-4ebf8b660949" providerId="AD" clId="Web-{42E01FE0-2081-7D29-9D93-AEC900573818}" dt="2023-09-11T15:29:12.800" v="72"/>
        <pc:sldMkLst>
          <pc:docMk/>
          <pc:sldMk cId="1075397832" sldId="283"/>
        </pc:sldMkLst>
      </pc:sldChg>
      <pc:sldChg chg="add del">
        <pc:chgData name="Sabine Berzina" userId="S::sberzina@irex.org::1466796a-f43a-429c-85bf-4ebf8b660949" providerId="AD" clId="Web-{42E01FE0-2081-7D29-9D93-AEC900573818}" dt="2023-09-11T15:29:12.800" v="73"/>
        <pc:sldMkLst>
          <pc:docMk/>
          <pc:sldMk cId="1037706693" sldId="284"/>
        </pc:sldMkLst>
      </pc:sldChg>
      <pc:sldChg chg="add del modNotes">
        <pc:chgData name="Sabine Berzina" userId="S::sberzina@irex.org::1466796a-f43a-429c-85bf-4ebf8b660949" providerId="AD" clId="Web-{42E01FE0-2081-7D29-9D93-AEC900573818}" dt="2023-09-11T15:39:24.206" v="139"/>
        <pc:sldMkLst>
          <pc:docMk/>
          <pc:sldMk cId="260448751" sldId="285"/>
        </pc:sldMkLst>
      </pc:sldChg>
      <pc:sldChg chg="add">
        <pc:chgData name="Sabine Berzina" userId="S::sberzina@irex.org::1466796a-f43a-429c-85bf-4ebf8b660949" providerId="AD" clId="Web-{42E01FE0-2081-7D29-9D93-AEC900573818}" dt="2023-09-11T15:17:59.878" v="31"/>
        <pc:sldMkLst>
          <pc:docMk/>
          <pc:sldMk cId="8732675" sldId="286"/>
        </pc:sldMkLst>
      </pc:sldChg>
      <pc:sldChg chg="add mod setBg">
        <pc:chgData name="Sabine Berzina" userId="S::sberzina@irex.org::1466796a-f43a-429c-85bf-4ebf8b660949" providerId="AD" clId="Web-{42E01FE0-2081-7D29-9D93-AEC900573818}" dt="2023-09-11T16:29:33.685" v="933"/>
        <pc:sldMkLst>
          <pc:docMk/>
          <pc:sldMk cId="1663994457" sldId="287"/>
        </pc:sldMkLst>
      </pc:sldChg>
      <pc:sldChg chg="add modCm">
        <pc:chgData name="Sabine Berzina" userId="S::sberzina@irex.org::1466796a-f43a-429c-85bf-4ebf8b660949" providerId="AD" clId="Web-{42E01FE0-2081-7D29-9D93-AEC900573818}" dt="2023-09-11T15:18:10.456" v="34"/>
        <pc:sldMkLst>
          <pc:docMk/>
          <pc:sldMk cId="3815217803" sldId="288"/>
        </pc:sldMkLst>
        <pc:extLst>
          <p:ext xmlns:p="http://schemas.openxmlformats.org/presentationml/2006/main" uri="{D6D511B9-2390-475A-947B-AFAB55BFBCF1}">
            <pc226:cmChg xmlns:pc226="http://schemas.microsoft.com/office/powerpoint/2022/06/main/command" chg="mod">
              <pc226:chgData name="Sabine Berzina" userId="S::sberzina@irex.org::1466796a-f43a-429c-85bf-4ebf8b660949" providerId="AD" clId="Web-{42E01FE0-2081-7D29-9D93-AEC900573818}" dt="2023-09-11T15:18:10.456" v="34"/>
              <pc2:cmMkLst xmlns:pc2="http://schemas.microsoft.com/office/powerpoint/2019/9/main/command">
                <pc:docMk/>
                <pc:sldMk cId="3815217803" sldId="288"/>
                <pc2:cmMk id="{B5ED1D84-EE9A-41C4-81BC-B187A4643242}"/>
              </pc2:cmMkLst>
            </pc226:cmChg>
          </p:ext>
        </pc:extLst>
      </pc:sldChg>
      <pc:sldChg chg="add del replId modNotes">
        <pc:chgData name="Sabine Berzina" userId="S::sberzina@irex.org::1466796a-f43a-429c-85bf-4ebf8b660949" providerId="AD" clId="Web-{42E01FE0-2081-7D29-9D93-AEC900573818}" dt="2023-09-11T15:39:24.206" v="138"/>
        <pc:sldMkLst>
          <pc:docMk/>
          <pc:sldMk cId="75754116" sldId="289"/>
        </pc:sldMkLst>
      </pc:sldChg>
      <pc:sldChg chg="delSp new del mod setBg">
        <pc:chgData name="Sabine Berzina" userId="S::sberzina@irex.org::1466796a-f43a-429c-85bf-4ebf8b660949" providerId="AD" clId="Web-{42E01FE0-2081-7D29-9D93-AEC900573818}" dt="2023-09-11T15:37:43.844" v="111"/>
        <pc:sldMkLst>
          <pc:docMk/>
          <pc:sldMk cId="2064710985" sldId="289"/>
        </pc:sldMkLst>
        <pc:spChg chg="del">
          <ac:chgData name="Sabine Berzina" userId="S::sberzina@irex.org::1466796a-f43a-429c-85bf-4ebf8b660949" providerId="AD" clId="Web-{42E01FE0-2081-7D29-9D93-AEC900573818}" dt="2023-09-11T15:37:04.937" v="107"/>
          <ac:spMkLst>
            <pc:docMk/>
            <pc:sldMk cId="2064710985" sldId="289"/>
            <ac:spMk id="2" creationId="{5265852B-31D3-1694-9981-7DFD4349B98D}"/>
          </ac:spMkLst>
        </pc:spChg>
        <pc:spChg chg="del">
          <ac:chgData name="Sabine Berzina" userId="S::sberzina@irex.org::1466796a-f43a-429c-85bf-4ebf8b660949" providerId="AD" clId="Web-{42E01FE0-2081-7D29-9D93-AEC900573818}" dt="2023-09-11T15:37:03.530" v="106"/>
          <ac:spMkLst>
            <pc:docMk/>
            <pc:sldMk cId="2064710985" sldId="289"/>
            <ac:spMk id="3" creationId="{6C007517-8661-4B40-41E6-CF0C6C2F694D}"/>
          </ac:spMkLst>
        </pc:spChg>
      </pc:sldChg>
      <pc:sldChg chg="addSp delSp add ord replId modNotes">
        <pc:chgData name="Sabine Berzina" userId="S::sberzina@irex.org::1466796a-f43a-429c-85bf-4ebf8b660949" providerId="AD" clId="Web-{42E01FE0-2081-7D29-9D93-AEC900573818}" dt="2023-09-11T15:39:21.221" v="137"/>
        <pc:sldMkLst>
          <pc:docMk/>
          <pc:sldMk cId="3504275547" sldId="290"/>
        </pc:sldMkLst>
        <pc:spChg chg="del">
          <ac:chgData name="Sabine Berzina" userId="S::sberzina@irex.org::1466796a-f43a-429c-85bf-4ebf8b660949" providerId="AD" clId="Web-{42E01FE0-2081-7D29-9D93-AEC900573818}" dt="2023-09-11T15:38:44.220" v="127"/>
          <ac:spMkLst>
            <pc:docMk/>
            <pc:sldMk cId="3504275547" sldId="290"/>
            <ac:spMk id="2" creationId="{FDD2D898-9725-3C0E-22EC-2B1C5EB609F4}"/>
          </ac:spMkLst>
        </pc:spChg>
        <pc:spChg chg="del">
          <ac:chgData name="Sabine Berzina" userId="S::sberzina@irex.org::1466796a-f43a-429c-85bf-4ebf8b660949" providerId="AD" clId="Web-{42E01FE0-2081-7D29-9D93-AEC900573818}" dt="2023-09-11T15:38:44.220" v="126"/>
          <ac:spMkLst>
            <pc:docMk/>
            <pc:sldMk cId="3504275547" sldId="290"/>
            <ac:spMk id="3" creationId="{1CF519AE-3FF9-AA4E-4BE5-CC00A2D24C4F}"/>
          </ac:spMkLst>
        </pc:spChg>
        <pc:spChg chg="del">
          <ac:chgData name="Sabine Berzina" userId="S::sberzina@irex.org::1466796a-f43a-429c-85bf-4ebf8b660949" providerId="AD" clId="Web-{42E01FE0-2081-7D29-9D93-AEC900573818}" dt="2023-09-11T15:38:44.220" v="122"/>
          <ac:spMkLst>
            <pc:docMk/>
            <pc:sldMk cId="3504275547" sldId="290"/>
            <ac:spMk id="9" creationId="{48167DFC-1174-EE50-8954-EFD84CFBAEB7}"/>
          </ac:spMkLst>
        </pc:spChg>
        <pc:spChg chg="del">
          <ac:chgData name="Sabine Berzina" userId="S::sberzina@irex.org::1466796a-f43a-429c-85bf-4ebf8b660949" providerId="AD" clId="Web-{42E01FE0-2081-7D29-9D93-AEC900573818}" dt="2023-09-11T15:38:44.220" v="121"/>
          <ac:spMkLst>
            <pc:docMk/>
            <pc:sldMk cId="3504275547" sldId="290"/>
            <ac:spMk id="10" creationId="{95ABBB5F-D5A8-68D1-4D28-73637B315C82}"/>
          </ac:spMkLst>
        </pc:spChg>
        <pc:spChg chg="add">
          <ac:chgData name="Sabine Berzina" userId="S::sberzina@irex.org::1466796a-f43a-429c-85bf-4ebf8b660949" providerId="AD" clId="Web-{42E01FE0-2081-7D29-9D93-AEC900573818}" dt="2023-09-11T15:38:55.643" v="130"/>
          <ac:spMkLst>
            <pc:docMk/>
            <pc:sldMk cId="3504275547" sldId="290"/>
            <ac:spMk id="12" creationId="{F37D2259-6EED-120F-F340-5703150ECD35}"/>
          </ac:spMkLst>
        </pc:spChg>
        <pc:spChg chg="add">
          <ac:chgData name="Sabine Berzina" userId="S::sberzina@irex.org::1466796a-f43a-429c-85bf-4ebf8b660949" providerId="AD" clId="Web-{42E01FE0-2081-7D29-9D93-AEC900573818}" dt="2023-09-11T15:38:55.658" v="131"/>
          <ac:spMkLst>
            <pc:docMk/>
            <pc:sldMk cId="3504275547" sldId="290"/>
            <ac:spMk id="14" creationId="{20BAB1B6-7452-D832-F180-C215B28D91FE}"/>
          </ac:spMkLst>
        </pc:spChg>
        <pc:picChg chg="del">
          <ac:chgData name="Sabine Berzina" userId="S::sberzina@irex.org::1466796a-f43a-429c-85bf-4ebf8b660949" providerId="AD" clId="Web-{42E01FE0-2081-7D29-9D93-AEC900573818}" dt="2023-09-11T15:38:44.220" v="125"/>
          <ac:picMkLst>
            <pc:docMk/>
            <pc:sldMk cId="3504275547" sldId="290"/>
            <ac:picMk id="4" creationId="{49BC114D-E511-8529-7885-6648B0F3F4EE}"/>
          </ac:picMkLst>
        </pc:picChg>
        <pc:picChg chg="del">
          <ac:chgData name="Sabine Berzina" userId="S::sberzina@irex.org::1466796a-f43a-429c-85bf-4ebf8b660949" providerId="AD" clId="Web-{42E01FE0-2081-7D29-9D93-AEC900573818}" dt="2023-09-11T15:38:44.220" v="124"/>
          <ac:picMkLst>
            <pc:docMk/>
            <pc:sldMk cId="3504275547" sldId="290"/>
            <ac:picMk id="5" creationId="{4779CA14-3775-0E0F-871A-4B3140DB9EFA}"/>
          </ac:picMkLst>
        </pc:picChg>
        <pc:picChg chg="del">
          <ac:chgData name="Sabine Berzina" userId="S::sberzina@irex.org::1466796a-f43a-429c-85bf-4ebf8b660949" providerId="AD" clId="Web-{42E01FE0-2081-7D29-9D93-AEC900573818}" dt="2023-09-11T15:38:46.127" v="128"/>
          <ac:picMkLst>
            <pc:docMk/>
            <pc:sldMk cId="3504275547" sldId="290"/>
            <ac:picMk id="6" creationId="{95C2CD58-EC8E-C829-CE12-DF36065C5FFC}"/>
          </ac:picMkLst>
        </pc:picChg>
        <pc:picChg chg="del">
          <ac:chgData name="Sabine Berzina" userId="S::sberzina@irex.org::1466796a-f43a-429c-85bf-4ebf8b660949" providerId="AD" clId="Web-{42E01FE0-2081-7D29-9D93-AEC900573818}" dt="2023-09-11T15:38:46.127" v="129"/>
          <ac:picMkLst>
            <pc:docMk/>
            <pc:sldMk cId="3504275547" sldId="290"/>
            <ac:picMk id="7" creationId="{77150145-4357-CA20-7427-3427F472B468}"/>
          </ac:picMkLst>
        </pc:picChg>
        <pc:picChg chg="del">
          <ac:chgData name="Sabine Berzina" userId="S::sberzina@irex.org::1466796a-f43a-429c-85bf-4ebf8b660949" providerId="AD" clId="Web-{42E01FE0-2081-7D29-9D93-AEC900573818}" dt="2023-09-11T15:38:44.220" v="123"/>
          <ac:picMkLst>
            <pc:docMk/>
            <pc:sldMk cId="3504275547" sldId="290"/>
            <ac:picMk id="8" creationId="{8E64FD3E-E22D-6ADF-454C-B1808078E2ED}"/>
          </ac:picMkLst>
        </pc:picChg>
      </pc:sldChg>
      <pc:sldChg chg="addSp delSp modSp add mod ord replId setBg modNotes">
        <pc:chgData name="Sabine Berzina" userId="S::sberzina@irex.org::1466796a-f43a-429c-85bf-4ebf8b660949" providerId="AD" clId="Web-{42E01FE0-2081-7D29-9D93-AEC900573818}" dt="2023-09-11T16:29:47.326" v="935" actId="20577"/>
        <pc:sldMkLst>
          <pc:docMk/>
          <pc:sldMk cId="3895197394" sldId="291"/>
        </pc:sldMkLst>
        <pc:spChg chg="add mod">
          <ac:chgData name="Sabine Berzina" userId="S::sberzina@irex.org::1466796a-f43a-429c-85bf-4ebf8b660949" providerId="AD" clId="Web-{42E01FE0-2081-7D29-9D93-AEC900573818}" dt="2023-09-11T16:29:47.326" v="935" actId="20577"/>
          <ac:spMkLst>
            <pc:docMk/>
            <pc:sldMk cId="3895197394" sldId="291"/>
            <ac:spMk id="5" creationId="{E57FAB92-C1E7-2D87-5C62-0FEC22ABD1E2}"/>
          </ac:spMkLst>
        </pc:spChg>
        <pc:spChg chg="del">
          <ac:chgData name="Sabine Berzina" userId="S::sberzina@irex.org::1466796a-f43a-429c-85bf-4ebf8b660949" providerId="AD" clId="Web-{42E01FE0-2081-7D29-9D93-AEC900573818}" dt="2023-09-11T15:40:17.910" v="142"/>
          <ac:spMkLst>
            <pc:docMk/>
            <pc:sldMk cId="3895197394" sldId="291"/>
            <ac:spMk id="12" creationId="{F37D2259-6EED-120F-F340-5703150ECD35}"/>
          </ac:spMkLst>
        </pc:spChg>
        <pc:spChg chg="del">
          <ac:chgData name="Sabine Berzina" userId="S::sberzina@irex.org::1466796a-f43a-429c-85bf-4ebf8b660949" providerId="AD" clId="Web-{42E01FE0-2081-7D29-9D93-AEC900573818}" dt="2023-09-11T15:40:17.910" v="141"/>
          <ac:spMkLst>
            <pc:docMk/>
            <pc:sldMk cId="3895197394" sldId="291"/>
            <ac:spMk id="14" creationId="{20BAB1B6-7452-D832-F180-C215B28D91FE}"/>
          </ac:spMkLst>
        </pc:spChg>
        <pc:picChg chg="add mod">
          <ac:chgData name="Sabine Berzina" userId="S::sberzina@irex.org::1466796a-f43a-429c-85bf-4ebf8b660949" providerId="AD" clId="Web-{42E01FE0-2081-7D29-9D93-AEC900573818}" dt="2023-09-11T15:40:39.567" v="147" actId="1076"/>
          <ac:picMkLst>
            <pc:docMk/>
            <pc:sldMk cId="3895197394" sldId="291"/>
            <ac:picMk id="3" creationId="{9951965D-11E7-5D35-FD7E-85E251976433}"/>
          </ac:picMkLst>
        </pc:picChg>
      </pc:sldChg>
      <pc:sldChg chg="addSp delSp modSp add ord replId modNotes">
        <pc:chgData name="Sabine Berzina" userId="S::sberzina@irex.org::1466796a-f43a-429c-85bf-4ebf8b660949" providerId="AD" clId="Web-{42E01FE0-2081-7D29-9D93-AEC900573818}" dt="2023-09-11T16:12:49.598" v="430"/>
        <pc:sldMkLst>
          <pc:docMk/>
          <pc:sldMk cId="1017592876" sldId="292"/>
        </pc:sldMkLst>
        <pc:spChg chg="del">
          <ac:chgData name="Sabine Berzina" userId="S::sberzina@irex.org::1466796a-f43a-429c-85bf-4ebf8b660949" providerId="AD" clId="Web-{42E01FE0-2081-7D29-9D93-AEC900573818}" dt="2023-09-11T15:47:31.889" v="255"/>
          <ac:spMkLst>
            <pc:docMk/>
            <pc:sldMk cId="1017592876" sldId="292"/>
            <ac:spMk id="5" creationId="{E57FAB92-C1E7-2D87-5C62-0FEC22ABD1E2}"/>
          </ac:spMkLst>
        </pc:spChg>
        <pc:spChg chg="add mod">
          <ac:chgData name="Sabine Berzina" userId="S::sberzina@irex.org::1466796a-f43a-429c-85bf-4ebf8b660949" providerId="AD" clId="Web-{42E01FE0-2081-7D29-9D93-AEC900573818}" dt="2023-09-11T15:54:11.321" v="289" actId="20577"/>
          <ac:spMkLst>
            <pc:docMk/>
            <pc:sldMk cId="1017592876" sldId="292"/>
            <ac:spMk id="6" creationId="{21B2F379-4B21-9634-C87F-AAD2A85CE365}"/>
          </ac:spMkLst>
        </pc:spChg>
        <pc:picChg chg="add mod">
          <ac:chgData name="Sabine Berzina" userId="S::sberzina@irex.org::1466796a-f43a-429c-85bf-4ebf8b660949" providerId="AD" clId="Web-{42E01FE0-2081-7D29-9D93-AEC900573818}" dt="2023-09-11T15:52:04.693" v="264" actId="1076"/>
          <ac:picMkLst>
            <pc:docMk/>
            <pc:sldMk cId="1017592876" sldId="292"/>
            <ac:picMk id="2" creationId="{DB0E4A91-AC4B-9685-1AA8-7BFC241B2347}"/>
          </ac:picMkLst>
        </pc:picChg>
        <pc:picChg chg="del">
          <ac:chgData name="Sabine Berzina" userId="S::sberzina@irex.org::1466796a-f43a-429c-85bf-4ebf8b660949" providerId="AD" clId="Web-{42E01FE0-2081-7D29-9D93-AEC900573818}" dt="2023-09-11T15:47:31.889" v="256"/>
          <ac:picMkLst>
            <pc:docMk/>
            <pc:sldMk cId="1017592876" sldId="292"/>
            <ac:picMk id="3" creationId="{9951965D-11E7-5D35-FD7E-85E251976433}"/>
          </ac:picMkLst>
        </pc:picChg>
      </pc:sldChg>
      <pc:sldChg chg="addSp delSp modSp add replId modNotes">
        <pc:chgData name="Sabine Berzina" userId="S::sberzina@irex.org::1466796a-f43a-429c-85bf-4ebf8b660949" providerId="AD" clId="Web-{42E01FE0-2081-7D29-9D93-AEC900573818}" dt="2023-09-11T16:17:32.011" v="561"/>
        <pc:sldMkLst>
          <pc:docMk/>
          <pc:sldMk cId="2004172889" sldId="293"/>
        </pc:sldMkLst>
        <pc:spChg chg="del">
          <ac:chgData name="Sabine Berzina" userId="S::sberzina@irex.org::1466796a-f43a-429c-85bf-4ebf8b660949" providerId="AD" clId="Web-{42E01FE0-2081-7D29-9D93-AEC900573818}" dt="2023-09-11T15:56:02.339" v="299"/>
          <ac:spMkLst>
            <pc:docMk/>
            <pc:sldMk cId="2004172889" sldId="293"/>
            <ac:spMk id="6" creationId="{21B2F379-4B21-9634-C87F-AAD2A85CE365}"/>
          </ac:spMkLst>
        </pc:spChg>
        <pc:spChg chg="add mod">
          <ac:chgData name="Sabine Berzina" userId="S::sberzina@irex.org::1466796a-f43a-429c-85bf-4ebf8b660949" providerId="AD" clId="Web-{42E01FE0-2081-7D29-9D93-AEC900573818}" dt="2023-09-11T15:56:12.246" v="303" actId="1076"/>
          <ac:spMkLst>
            <pc:docMk/>
            <pc:sldMk cId="2004172889" sldId="293"/>
            <ac:spMk id="7" creationId="{257BBBD3-C39A-907D-B40A-449DE1799677}"/>
          </ac:spMkLst>
        </pc:spChg>
        <pc:picChg chg="del mod">
          <ac:chgData name="Sabine Berzina" userId="S::sberzina@irex.org::1466796a-f43a-429c-85bf-4ebf8b660949" providerId="AD" clId="Web-{42E01FE0-2081-7D29-9D93-AEC900573818}" dt="2023-09-11T15:55:36.917" v="294"/>
          <ac:picMkLst>
            <pc:docMk/>
            <pc:sldMk cId="2004172889" sldId="293"/>
            <ac:picMk id="2" creationId="{DB0E4A91-AC4B-9685-1AA8-7BFC241B2347}"/>
          </ac:picMkLst>
        </pc:picChg>
        <pc:picChg chg="add mod">
          <ac:chgData name="Sabine Berzina" userId="S::sberzina@irex.org::1466796a-f43a-429c-85bf-4ebf8b660949" providerId="AD" clId="Web-{42E01FE0-2081-7D29-9D93-AEC900573818}" dt="2023-09-11T15:56:14.933" v="304" actId="1076"/>
          <ac:picMkLst>
            <pc:docMk/>
            <pc:sldMk cId="2004172889" sldId="293"/>
            <ac:picMk id="4" creationId="{CBAF9E4F-D2E7-E293-5942-CA8C47C280C0}"/>
          </ac:picMkLst>
        </pc:picChg>
      </pc:sldChg>
      <pc:sldChg chg="addSp delSp modSp add mod ord replId setBg modNotes">
        <pc:chgData name="Sabine Berzina" userId="S::sberzina@irex.org::1466796a-f43a-429c-85bf-4ebf8b660949" providerId="AD" clId="Web-{42E01FE0-2081-7D29-9D93-AEC900573818}" dt="2023-09-11T16:30:12.218" v="939"/>
        <pc:sldMkLst>
          <pc:docMk/>
          <pc:sldMk cId="1030313519" sldId="294"/>
        </pc:sldMkLst>
        <pc:spChg chg="del">
          <ac:chgData name="Sabine Berzina" userId="S::sberzina@irex.org::1466796a-f43a-429c-85bf-4ebf8b660949" providerId="AD" clId="Web-{42E01FE0-2081-7D29-9D93-AEC900573818}" dt="2023-09-11T16:19:43.405" v="568"/>
          <ac:spMkLst>
            <pc:docMk/>
            <pc:sldMk cId="1030313519" sldId="294"/>
            <ac:spMk id="5" creationId="{E57FAB92-C1E7-2D87-5C62-0FEC22ABD1E2}"/>
          </ac:spMkLst>
        </pc:spChg>
        <pc:spChg chg="add mod">
          <ac:chgData name="Sabine Berzina" userId="S::sberzina@irex.org::1466796a-f43a-429c-85bf-4ebf8b660949" providerId="AD" clId="Web-{42E01FE0-2081-7D29-9D93-AEC900573818}" dt="2023-09-11T16:30:03.952" v="938" actId="20577"/>
          <ac:spMkLst>
            <pc:docMk/>
            <pc:sldMk cId="1030313519" sldId="294"/>
            <ac:spMk id="9" creationId="{9FE2C89D-1EE7-035B-CE51-31C6B5BC202D}"/>
          </ac:spMkLst>
        </pc:spChg>
        <pc:picChg chg="del">
          <ac:chgData name="Sabine Berzina" userId="S::sberzina@irex.org::1466796a-f43a-429c-85bf-4ebf8b660949" providerId="AD" clId="Web-{42E01FE0-2081-7D29-9D93-AEC900573818}" dt="2023-09-11T16:19:43.405" v="569"/>
          <ac:picMkLst>
            <pc:docMk/>
            <pc:sldMk cId="1030313519" sldId="294"/>
            <ac:picMk id="3" creationId="{9951965D-11E7-5D35-FD7E-85E251976433}"/>
          </ac:picMkLst>
        </pc:picChg>
        <pc:picChg chg="add mod">
          <ac:chgData name="Sabine Berzina" userId="S::sberzina@irex.org::1466796a-f43a-429c-85bf-4ebf8b660949" providerId="AD" clId="Web-{42E01FE0-2081-7D29-9D93-AEC900573818}" dt="2023-09-11T16:29:58.092" v="936" actId="14100"/>
          <ac:picMkLst>
            <pc:docMk/>
            <pc:sldMk cId="1030313519" sldId="294"/>
            <ac:picMk id="4" creationId="{470A3E44-202B-3966-6BCF-E4A23BEEA2E6}"/>
          </ac:picMkLst>
        </pc:picChg>
        <pc:picChg chg="add del">
          <ac:chgData name="Sabine Berzina" userId="S::sberzina@irex.org::1466796a-f43a-429c-85bf-4ebf8b660949" providerId="AD" clId="Web-{42E01FE0-2081-7D29-9D93-AEC900573818}" dt="2023-09-11T16:20:37.032" v="574"/>
          <ac:picMkLst>
            <pc:docMk/>
            <pc:sldMk cId="1030313519" sldId="294"/>
            <ac:picMk id="7" creationId="{DAAFA34F-6003-6E28-6995-AC3ADF57DA8C}"/>
          </ac:picMkLst>
        </pc:picChg>
      </pc:sldChg>
      <pc:sldMasterChg chg="add addSldLayout">
        <pc:chgData name="Sabine Berzina" userId="S::sberzina@irex.org::1466796a-f43a-429c-85bf-4ebf8b660949" providerId="AD" clId="Web-{42E01FE0-2081-7D29-9D93-AEC900573818}" dt="2023-09-11T15:17:57.737" v="5"/>
        <pc:sldMasterMkLst>
          <pc:docMk/>
          <pc:sldMasterMk cId="3098200611" sldId="2147483648"/>
        </pc:sldMasterMkLst>
        <pc:sldLayoutChg chg="add">
          <pc:chgData name="Sabine Berzina" userId="S::sberzina@irex.org::1466796a-f43a-429c-85bf-4ebf8b660949" providerId="AD" clId="Web-{42E01FE0-2081-7D29-9D93-AEC900573818}" dt="2023-09-11T15:17:57.737" v="5"/>
          <pc:sldLayoutMkLst>
            <pc:docMk/>
            <pc:sldMasterMk cId="3098200611" sldId="2147483648"/>
            <pc:sldLayoutMk cId="3816866384" sldId="2147483649"/>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872307928" sldId="2147483650"/>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1566100499" sldId="2147483651"/>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79693409" sldId="2147483652"/>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572071166" sldId="2147483653"/>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405116048" sldId="2147483654"/>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920707371" sldId="2147483655"/>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694347366" sldId="2147483656"/>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1553741380" sldId="2147483657"/>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3359374529" sldId="2147483658"/>
          </pc:sldLayoutMkLst>
        </pc:sldLayoutChg>
        <pc:sldLayoutChg chg="add">
          <pc:chgData name="Sabine Berzina" userId="S::sberzina@irex.org::1466796a-f43a-429c-85bf-4ebf8b660949" providerId="AD" clId="Web-{42E01FE0-2081-7D29-9D93-AEC900573818}" dt="2023-09-11T15:17:57.737" v="5"/>
          <pc:sldLayoutMkLst>
            <pc:docMk/>
            <pc:sldMasterMk cId="3098200611" sldId="2147483648"/>
            <pc:sldLayoutMk cId="286398805" sldId="2147483659"/>
          </pc:sldLayoutMkLst>
        </pc:sldLayoutChg>
      </pc:sldMasterChg>
      <pc:sldMasterChg chg="add addSldLayout">
        <pc:chgData name="Sabine Berzina" userId="S::sberzina@irex.org::1466796a-f43a-429c-85bf-4ebf8b660949" providerId="AD" clId="Web-{42E01FE0-2081-7D29-9D93-AEC900573818}" dt="2023-09-11T15:17:57.331" v="1"/>
        <pc:sldMasterMkLst>
          <pc:docMk/>
          <pc:sldMasterMk cId="193039603" sldId="2147483660"/>
        </pc:sldMasterMkLst>
        <pc:sldLayoutChg chg="add">
          <pc:chgData name="Sabine Berzina" userId="S::sberzina@irex.org::1466796a-f43a-429c-85bf-4ebf8b660949" providerId="AD" clId="Web-{42E01FE0-2081-7D29-9D93-AEC900573818}" dt="2023-09-11T15:17:57.331" v="1"/>
          <pc:sldLayoutMkLst>
            <pc:docMk/>
            <pc:sldMasterMk cId="193039603" sldId="2147483660"/>
            <pc:sldLayoutMk cId="3989928153" sldId="2147483661"/>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1522532268" sldId="2147483662"/>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59111360" sldId="2147483663"/>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774767493" sldId="2147483664"/>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1623305964" sldId="2147483665"/>
          </pc:sldLayoutMkLst>
        </pc:sldLayoutChg>
        <pc:sldLayoutChg chg="add">
          <pc:chgData name="Sabine Berzina" userId="S::sberzina@irex.org::1466796a-f43a-429c-85bf-4ebf8b660949" providerId="AD" clId="Web-{42E01FE0-2081-7D29-9D93-AEC900573818}" dt="2023-09-11T15:17:57.331" v="1"/>
          <pc:sldLayoutMkLst>
            <pc:docMk/>
            <pc:sldMasterMk cId="193039603" sldId="2147483660"/>
            <pc:sldLayoutMk cId="3833785135" sldId="2147483666"/>
          </pc:sldLayoutMkLst>
        </pc:sldLayoutChg>
      </pc:sldMasterChg>
      <pc:sldMasterChg chg="replId modSldLayout">
        <pc:chgData name="Sabine Berzina" userId="S::sberzina@irex.org::1466796a-f43a-429c-85bf-4ebf8b660949" providerId="AD" clId="Web-{42E01FE0-2081-7D29-9D93-AEC900573818}" dt="2023-09-11T15:17:57.331" v="1"/>
        <pc:sldMasterMkLst>
          <pc:docMk/>
          <pc:sldMasterMk cId="2460954070" sldId="2147483672"/>
        </pc:sldMasterMkLst>
        <pc:sldLayoutChg chg="replId">
          <pc:chgData name="Sabine Berzina" userId="S::sberzina@irex.org::1466796a-f43a-429c-85bf-4ebf8b660949" providerId="AD" clId="Web-{42E01FE0-2081-7D29-9D93-AEC900573818}" dt="2023-09-11T15:17:57.331" v="1"/>
          <pc:sldLayoutMkLst>
            <pc:docMk/>
            <pc:sldMasterMk cId="2460954070" sldId="2147483672"/>
            <pc:sldLayoutMk cId="2385387890" sldId="2147483673"/>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949138452" sldId="2147483674"/>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2591524520" sldId="2147483675"/>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1203092039" sldId="2147483676"/>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3733172339" sldId="2147483677"/>
          </pc:sldLayoutMkLst>
        </pc:sldLayoutChg>
        <pc:sldLayoutChg chg="replId">
          <pc:chgData name="Sabine Berzina" userId="S::sberzina@irex.org::1466796a-f43a-429c-85bf-4ebf8b660949" providerId="AD" clId="Web-{42E01FE0-2081-7D29-9D93-AEC900573818}" dt="2023-09-11T15:17:57.331" v="1"/>
          <pc:sldLayoutMkLst>
            <pc:docMk/>
            <pc:sldMasterMk cId="2460954070" sldId="2147483672"/>
            <pc:sldLayoutMk cId="3210312558" sldId="2147483678"/>
          </pc:sldLayoutMkLst>
        </pc:sldLayoutChg>
      </pc:sldMasterChg>
    </pc:docChg>
  </pc:docChgLst>
  <pc:docChgLst>
    <pc:chgData name="Sabine Berzina" userId="S::sberzina@irex.org::1466796a-f43a-429c-85bf-4ebf8b660949" providerId="AD" clId="Web-{957E41D3-8FB6-34D3-1306-240BB7EA7A86}"/>
    <pc:docChg chg="addSld delSld modSld">
      <pc:chgData name="Sabine Berzina" userId="S::sberzina@irex.org::1466796a-f43a-429c-85bf-4ebf8b660949" providerId="AD" clId="Web-{957E41D3-8FB6-34D3-1306-240BB7EA7A86}" dt="2023-09-18T10:12:37.965" v="7"/>
      <pc:docMkLst>
        <pc:docMk/>
      </pc:docMkLst>
      <pc:sldChg chg="addSp delSp modSp modNotes">
        <pc:chgData name="Sabine Berzina" userId="S::sberzina@irex.org::1466796a-f43a-429c-85bf-4ebf8b660949" providerId="AD" clId="Web-{957E41D3-8FB6-34D3-1306-240BB7EA7A86}" dt="2023-09-18T10:12:37.434" v="6"/>
        <pc:sldMkLst>
          <pc:docMk/>
          <pc:sldMk cId="8732675" sldId="286"/>
        </pc:sldMkLst>
        <pc:spChg chg="add mod">
          <ac:chgData name="Sabine Berzina" userId="S::sberzina@irex.org::1466796a-f43a-429c-85bf-4ebf8b660949" providerId="AD" clId="Web-{957E41D3-8FB6-34D3-1306-240BB7EA7A86}" dt="2023-09-18T10:12:23.698" v="3"/>
          <ac:spMkLst>
            <pc:docMk/>
            <pc:sldMk cId="8732675" sldId="286"/>
            <ac:spMk id="3" creationId="{C919D9D0-33E0-5302-5644-5FA327751C9F}"/>
          </ac:spMkLst>
        </pc:spChg>
        <pc:spChg chg="add">
          <ac:chgData name="Sabine Berzina" userId="S::sberzina@irex.org::1466796a-f43a-429c-85bf-4ebf8b660949" providerId="AD" clId="Web-{957E41D3-8FB6-34D3-1306-240BB7EA7A86}" dt="2023-09-18T10:12:23.714" v="4"/>
          <ac:spMkLst>
            <pc:docMk/>
            <pc:sldMk cId="8732675" sldId="286"/>
            <ac:spMk id="5" creationId="{02ED9784-A6D8-CA27-BB1D-B5A40D614F9E}"/>
          </ac:spMkLst>
        </pc:spChg>
        <pc:spChg chg="del">
          <ac:chgData name="Sabine Berzina" userId="S::sberzina@irex.org::1466796a-f43a-429c-85bf-4ebf8b660949" providerId="AD" clId="Web-{957E41D3-8FB6-34D3-1306-240BB7EA7A86}" dt="2023-09-18T10:12:17.182" v="2"/>
          <ac:spMkLst>
            <pc:docMk/>
            <pc:sldMk cId="8732675" sldId="286"/>
            <ac:spMk id="140" creationId="{00000000-0000-0000-0000-000000000000}"/>
          </ac:spMkLst>
        </pc:spChg>
      </pc:sldChg>
      <pc:sldChg chg="del">
        <pc:chgData name="Sabine Berzina" userId="S::sberzina@irex.org::1466796a-f43a-429c-85bf-4ebf8b660949" providerId="AD" clId="Web-{957E41D3-8FB6-34D3-1306-240BB7EA7A86}" dt="2023-09-18T10:12:37.965" v="7"/>
        <pc:sldMkLst>
          <pc:docMk/>
          <pc:sldMk cId="1663994457" sldId="287"/>
        </pc:sldMkLst>
      </pc:sldChg>
      <pc:sldChg chg="add replId">
        <pc:chgData name="Sabine Berzina" userId="S::sberzina@irex.org::1466796a-f43a-429c-85bf-4ebf8b660949" providerId="AD" clId="Web-{957E41D3-8FB6-34D3-1306-240BB7EA7A86}" dt="2023-09-18T10:12:11.088" v="0"/>
        <pc:sldMkLst>
          <pc:docMk/>
          <pc:sldMk cId="1749560075" sldId="302"/>
        </pc:sldMkLst>
      </pc:sldChg>
    </pc:docChg>
  </pc:docChgLst>
  <pc:docChgLst>
    <pc:chgData name="Sabine Berzina" userId="S::sberzina@irex.org::1466796a-f43a-429c-85bf-4ebf8b660949" providerId="AD" clId="Web-{65B7D104-B179-2039-155B-8DA33A231F2A}"/>
    <pc:docChg chg="modSld">
      <pc:chgData name="Sabine Berzina" userId="S::sberzina@irex.org::1466796a-f43a-429c-85bf-4ebf8b660949" providerId="AD" clId="Web-{65B7D104-B179-2039-155B-8DA33A231F2A}" dt="2023-10-17T10:54:12.104" v="389" actId="20577"/>
      <pc:docMkLst>
        <pc:docMk/>
      </pc:docMkLst>
      <pc:sldChg chg="modSp">
        <pc:chgData name="Sabine Berzina" userId="S::sberzina@irex.org::1466796a-f43a-429c-85bf-4ebf8b660949" providerId="AD" clId="Web-{65B7D104-B179-2039-155B-8DA33A231F2A}" dt="2023-10-17T10:54:12.104" v="389" actId="20577"/>
        <pc:sldMkLst>
          <pc:docMk/>
          <pc:sldMk cId="3877686168" sldId="266"/>
        </pc:sldMkLst>
        <pc:spChg chg="mod">
          <ac:chgData name="Sabine Berzina" userId="S::sberzina@irex.org::1466796a-f43a-429c-85bf-4ebf8b660949" providerId="AD" clId="Web-{65B7D104-B179-2039-155B-8DA33A231F2A}" dt="2023-10-17T10:54:12.104" v="389" actId="20577"/>
          <ac:spMkLst>
            <pc:docMk/>
            <pc:sldMk cId="3877686168" sldId="266"/>
            <ac:spMk id="13" creationId="{A24F91FA-1FA3-A9C1-E2BD-9A34FE6AAA15}"/>
          </ac:spMkLst>
        </pc:spChg>
        <pc:spChg chg="mod">
          <ac:chgData name="Sabine Berzina" userId="S::sberzina@irex.org::1466796a-f43a-429c-85bf-4ebf8b660949" providerId="AD" clId="Web-{65B7D104-B179-2039-155B-8DA33A231F2A}" dt="2023-10-17T10:51:09.459" v="236" actId="20577"/>
          <ac:spMkLst>
            <pc:docMk/>
            <pc:sldMk cId="3877686168" sldId="266"/>
            <ac:spMk id="14" creationId="{BE402412-CF2B-76DE-7BB5-34E4E47AF79F}"/>
          </ac:spMkLst>
        </pc:spChg>
        <pc:spChg chg="mod">
          <ac:chgData name="Sabine Berzina" userId="S::sberzina@irex.org::1466796a-f43a-429c-85bf-4ebf8b660949" providerId="AD" clId="Web-{65B7D104-B179-2039-155B-8DA33A231F2A}" dt="2023-10-17T10:53:25.838" v="377" actId="20577"/>
          <ac:spMkLst>
            <pc:docMk/>
            <pc:sldMk cId="3877686168" sldId="266"/>
            <ac:spMk id="15" creationId="{6B761749-9171-DB26-5CDA-2C25D447E8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42199-6CCA-4C2F-947C-CEE57943F49B}" type="datetimeFigureOut">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CC1E4-402D-4A2D-8A4F-B3677592E91A}" type="slidenum">
              <a:t>‹#›</a:t>
            </a:fld>
            <a:endParaRPr lang="en-US"/>
          </a:p>
        </p:txBody>
      </p:sp>
    </p:spTree>
    <p:extLst>
      <p:ext uri="{BB962C8B-B14F-4D97-AF65-F5344CB8AC3E}">
        <p14:creationId xmlns:p14="http://schemas.microsoft.com/office/powerpoint/2010/main" val="419121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edium.com/dfrlab/kremlin-media-legitimize-operation-ghostwriter-outlet-smearing-nato-in-the-baltic-states-2d175d8a4d8"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fake-ukrainians-decorate-christmas-trees-with-swastika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In</a:t>
            </a:r>
            <a:r>
              <a:rPr lang="lv-LV" dirty="0"/>
              <a:t> </a:t>
            </a:r>
            <a:r>
              <a:rPr lang="lv-LV" dirty="0" err="1"/>
              <a:t>the</a:t>
            </a:r>
            <a:r>
              <a:rPr lang="lv-LV" dirty="0"/>
              <a:t> </a:t>
            </a:r>
            <a:r>
              <a:rPr lang="lv-LV" dirty="0" err="1"/>
              <a:t>second</a:t>
            </a:r>
            <a:r>
              <a:rPr lang="lv-LV" dirty="0"/>
              <a:t> </a:t>
            </a:r>
            <a:r>
              <a:rPr lang="lv-LV" dirty="0" err="1"/>
              <a:t>lecture</a:t>
            </a:r>
            <a:r>
              <a:rPr lang="lv-LV" dirty="0"/>
              <a:t> </a:t>
            </a:r>
            <a:r>
              <a:rPr lang="lv-LV" dirty="0" err="1"/>
              <a:t>in</a:t>
            </a:r>
            <a:r>
              <a:rPr lang="lv-LV" dirty="0"/>
              <a:t> </a:t>
            </a:r>
            <a:r>
              <a:rPr lang="lv-LV" dirty="0" err="1"/>
              <a:t>our</a:t>
            </a:r>
            <a:r>
              <a:rPr lang="lv-LV" dirty="0"/>
              <a:t> </a:t>
            </a:r>
            <a:r>
              <a:rPr lang="lv-LV" dirty="0" err="1"/>
              <a:t>series</a:t>
            </a:r>
            <a:r>
              <a:rPr lang="lv-LV" dirty="0"/>
              <a:t>, </a:t>
            </a:r>
            <a:r>
              <a:rPr lang="lv-LV" dirty="0" err="1"/>
              <a:t>we</a:t>
            </a:r>
            <a:r>
              <a:rPr lang="lv-LV" dirty="0"/>
              <a:t> </a:t>
            </a:r>
            <a:r>
              <a:rPr lang="lv-LV" dirty="0" err="1"/>
              <a:t>will</a:t>
            </a:r>
            <a:r>
              <a:rPr lang="lv-LV" dirty="0"/>
              <a:t> talk </a:t>
            </a:r>
            <a:r>
              <a:rPr lang="lv-LV" dirty="0" err="1"/>
              <a:t>about</a:t>
            </a:r>
            <a:r>
              <a:rPr lang="lv-LV" dirty="0"/>
              <a:t> propaganda </a:t>
            </a:r>
            <a:r>
              <a:rPr lang="lv-LV" dirty="0" err="1"/>
              <a:t>but</a:t>
            </a:r>
            <a:r>
              <a:rPr lang="lv-LV" dirty="0"/>
              <a:t> </a:t>
            </a:r>
            <a:r>
              <a:rPr lang="lv-LV" dirty="0" err="1"/>
              <a:t>from</a:t>
            </a:r>
            <a:r>
              <a:rPr lang="lv-LV" dirty="0"/>
              <a:t> a </a:t>
            </a:r>
            <a:r>
              <a:rPr lang="lv-LV" dirty="0" err="1"/>
              <a:t>different</a:t>
            </a:r>
            <a:r>
              <a:rPr lang="lv-LV" dirty="0"/>
              <a:t> </a:t>
            </a:r>
            <a:r>
              <a:rPr lang="lv-LV" dirty="0" err="1"/>
              <a:t>angle</a:t>
            </a:r>
            <a:r>
              <a:rPr lang="lv-LV" dirty="0"/>
              <a:t> – </a:t>
            </a:r>
            <a:r>
              <a:rPr lang="lv-LV" dirty="0" err="1"/>
              <a:t>instead</a:t>
            </a:r>
            <a:r>
              <a:rPr lang="lv-LV" dirty="0"/>
              <a:t> </a:t>
            </a:r>
            <a:r>
              <a:rPr lang="lv-LV" dirty="0" err="1"/>
              <a:t>of</a:t>
            </a:r>
            <a:r>
              <a:rPr lang="lv-LV" dirty="0"/>
              <a:t> </a:t>
            </a:r>
            <a:r>
              <a:rPr lang="lv-LV" dirty="0" err="1"/>
              <a:t>discussing</a:t>
            </a:r>
            <a:r>
              <a:rPr lang="lv-LV" dirty="0"/>
              <a:t> </a:t>
            </a:r>
            <a:r>
              <a:rPr lang="lv-LV" dirty="0" err="1"/>
              <a:t>how</a:t>
            </a:r>
            <a:r>
              <a:rPr lang="lv-LV" dirty="0"/>
              <a:t> </a:t>
            </a:r>
            <a:r>
              <a:rPr lang="lv-LV" dirty="0" err="1"/>
              <a:t>is</a:t>
            </a:r>
            <a:r>
              <a:rPr lang="lv-LV" dirty="0"/>
              <a:t> </a:t>
            </a:r>
            <a:r>
              <a:rPr lang="lv-LV" dirty="0" err="1"/>
              <a:t>the</a:t>
            </a:r>
            <a:r>
              <a:rPr lang="lv-LV" dirty="0"/>
              <a:t> </a:t>
            </a:r>
            <a:r>
              <a:rPr lang="lv-LV" dirty="0" err="1"/>
              <a:t>war</a:t>
            </a:r>
            <a:r>
              <a:rPr lang="lv-LV" dirty="0"/>
              <a:t> </a:t>
            </a:r>
            <a:r>
              <a:rPr lang="lv-LV" dirty="0" err="1"/>
              <a:t>portrayed</a:t>
            </a:r>
            <a:r>
              <a:rPr lang="lv-LV" dirty="0"/>
              <a:t> </a:t>
            </a:r>
            <a:r>
              <a:rPr lang="lv-LV" dirty="0" err="1"/>
              <a:t>in</a:t>
            </a:r>
            <a:r>
              <a:rPr lang="lv-LV" dirty="0"/>
              <a:t> </a:t>
            </a:r>
            <a:r>
              <a:rPr lang="lv-LV" dirty="0" err="1"/>
              <a:t>Kremlin</a:t>
            </a:r>
            <a:r>
              <a:rPr lang="lv-LV" dirty="0"/>
              <a:t> propaganda to </a:t>
            </a:r>
            <a:r>
              <a:rPr lang="lv-LV" dirty="0" err="1"/>
              <a:t>foreign</a:t>
            </a:r>
            <a:r>
              <a:rPr lang="lv-LV" dirty="0"/>
              <a:t> audiences, </a:t>
            </a:r>
            <a:r>
              <a:rPr lang="lv-LV" dirty="0" err="1"/>
              <a:t>we</a:t>
            </a:r>
            <a:r>
              <a:rPr lang="lv-LV" dirty="0"/>
              <a:t> </a:t>
            </a:r>
            <a:r>
              <a:rPr lang="lv-LV" dirty="0" err="1"/>
              <a:t>will</a:t>
            </a:r>
            <a:r>
              <a:rPr lang="lv-LV" dirty="0"/>
              <a:t> </a:t>
            </a:r>
            <a:r>
              <a:rPr lang="lv-LV" dirty="0" err="1"/>
              <a:t>see</a:t>
            </a:r>
            <a:r>
              <a:rPr lang="lv-LV" dirty="0"/>
              <a:t> </a:t>
            </a:r>
            <a:r>
              <a:rPr lang="lv-LV" dirty="0" err="1"/>
              <a:t>what</a:t>
            </a:r>
            <a:r>
              <a:rPr lang="lv-LV" dirty="0"/>
              <a:t> </a:t>
            </a:r>
            <a:r>
              <a:rPr lang="lv-LV" dirty="0" err="1"/>
              <a:t>messages</a:t>
            </a:r>
            <a:r>
              <a:rPr lang="lv-LV" dirty="0"/>
              <a:t> </a:t>
            </a:r>
            <a:r>
              <a:rPr lang="lv-LV" dirty="0" err="1"/>
              <a:t>are</a:t>
            </a:r>
            <a:r>
              <a:rPr lang="lv-LV" dirty="0"/>
              <a:t> </a:t>
            </a:r>
            <a:r>
              <a:rPr lang="lv-LV" dirty="0" err="1"/>
              <a:t>targeted</a:t>
            </a:r>
            <a:r>
              <a:rPr lang="lv-LV" dirty="0"/>
              <a:t> to </a:t>
            </a:r>
            <a:r>
              <a:rPr lang="lv-LV" dirty="0" err="1"/>
              <a:t>Ukrainians</a:t>
            </a:r>
            <a:r>
              <a:rPr lang="lv-LV" dirty="0"/>
              <a:t>.</a:t>
            </a:r>
            <a:endParaRPr lang="lv-LV"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a:t>
            </a:fld>
            <a:endParaRPr lang="en-US"/>
          </a:p>
        </p:txBody>
      </p:sp>
    </p:spTree>
    <p:extLst>
      <p:ext uri="{BB962C8B-B14F-4D97-AF65-F5344CB8AC3E}">
        <p14:creationId xmlns:p14="http://schemas.microsoft.com/office/powerpoint/2010/main" val="22970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en-US" dirty="0"/>
              <a:t>A key narrative in Kremlin propaganda is the idea that Ukraine as a country exists only as a “puppet” of its Western partners, entirely dependent on the West and subservient to their political goals. For example, one of the goals of the network of pro-Kremlin TV channels which operated in Ukraine until their ban in 2021 was to undermine public trust in the EU and NATO. Putin himself echoed these narratives just before the start of the war on </a:t>
            </a:r>
            <a:r>
              <a:rPr lang="en-US" dirty="0" err="1"/>
              <a:t>Feburary</a:t>
            </a:r>
            <a:r>
              <a:rPr lang="en-US" dirty="0"/>
              <a:t> 21, 2022, when he described Ukraine as a “colony with a puppet regime.” During the war, the Kremlin has simultaneously attempted to sow despair and frustration among Ukrainians by convincing them of Western partners’ betrayal. This includes the idea that the West is willing to abandon Ukraine on a moment’s notice once it no longer suits its foreign policy objectives.</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04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600"/>
              </a:spcBef>
              <a:buClr>
                <a:schemeClr val="dk1"/>
              </a:buClr>
              <a:buSzPts val="1100"/>
            </a:pPr>
            <a:r>
              <a:rPr lang="lv-LV" sz="1800">
                <a:effectLst/>
                <a:latin typeface="Calibri" panose="020F0502020204030204" pitchFamily="34" charset="0"/>
                <a:ea typeface="Calibri" panose="020F0502020204030204" pitchFamily="34" charset="0"/>
                <a:cs typeface="Arial" panose="020B0604020202020204" pitchFamily="34" charset="0"/>
              </a:rPr>
              <a:t>Another important </a:t>
            </a:r>
            <a:r>
              <a:rPr lang="en-US" sz="1800">
                <a:effectLst/>
                <a:latin typeface="Calibri" panose="020F0502020204030204" pitchFamily="34" charset="0"/>
                <a:ea typeface="Calibri" panose="020F0502020204030204" pitchFamily="34" charset="0"/>
                <a:cs typeface="Arial" panose="020B0604020202020204" pitchFamily="34" charset="0"/>
              </a:rPr>
              <a:t>tactic by Kremlin propagandists has been to instill fear and hopelessness</a:t>
            </a:r>
            <a:r>
              <a:rPr lang="lv-LV" sz="1800">
                <a:effectLst/>
                <a:latin typeface="Calibri" panose="020F0502020204030204" pitchFamily="34" charset="0"/>
                <a:ea typeface="Calibri" panose="020F0502020204030204" pitchFamily="34" charset="0"/>
                <a:cs typeface="Arial" panose="020B0604020202020204" pitchFamily="34" charset="0"/>
              </a:rPr>
              <a:t> in Ukrainians. </a:t>
            </a:r>
          </a:p>
          <a:p>
            <a:pPr>
              <a:lnSpc>
                <a:spcPct val="115000"/>
              </a:lnSpc>
              <a:spcBef>
                <a:spcPts val="600"/>
              </a:spcBef>
              <a:buClr>
                <a:schemeClr val="dk1"/>
              </a:buClr>
              <a:buSzPts val="1100"/>
            </a:pPr>
            <a:r>
              <a:rPr lang="en-US" sz="1800">
                <a:effectLst/>
                <a:latin typeface="Calibri"/>
                <a:ea typeface="Calibri" panose="020F0502020204030204" pitchFamily="34" charset="0"/>
                <a:cs typeface="Calibri"/>
              </a:rPr>
              <a:t>At the beginning of the full-scale war, the Kremlin tried to convince Ukrainians that they had been</a:t>
            </a:r>
            <a:r>
              <a:rPr lang="en-US" sz="1800">
                <a:latin typeface="Calibri"/>
                <a:ea typeface="Calibri" panose="020F0502020204030204" pitchFamily="34" charset="0"/>
                <a:cs typeface="Calibri"/>
              </a:rPr>
              <a:t> abandoned </a:t>
            </a:r>
            <a:r>
              <a:rPr lang="en-US" sz="1800">
                <a:effectLst/>
                <a:latin typeface="Calibri"/>
                <a:ea typeface="Calibri" panose="020F0502020204030204" pitchFamily="34" charset="0"/>
                <a:cs typeface="Calibri"/>
              </a:rPr>
              <a:t>by their president and government.</a:t>
            </a:r>
            <a:r>
              <a:rPr lang="lv-LV" sz="1800">
                <a:effectLst/>
                <a:latin typeface="Calibri"/>
                <a:ea typeface="Calibri" panose="020F0502020204030204" pitchFamily="34" charset="0"/>
                <a:cs typeface="Calibri"/>
              </a:rPr>
              <a:t> </a:t>
            </a:r>
            <a:r>
              <a:rPr lang="lv-LV" sz="1800" err="1">
                <a:effectLst/>
                <a:latin typeface="Calibri"/>
                <a:ea typeface="Calibri" panose="020F0502020204030204" pitchFamily="34" charset="0"/>
                <a:cs typeface="Calibri"/>
              </a:rPr>
              <a:t>There</a:t>
            </a:r>
            <a:r>
              <a:rPr lang="lv-LV" sz="1800">
                <a:effectLst/>
                <a:latin typeface="Calibri"/>
                <a:ea typeface="Calibri" panose="020F0502020204030204" pitchFamily="34" charset="0"/>
                <a:cs typeface="Calibri"/>
              </a:rPr>
              <a:t> </a:t>
            </a:r>
            <a:r>
              <a:rPr lang="lv-LV" sz="1800" err="1">
                <a:effectLst/>
                <a:latin typeface="Calibri"/>
                <a:ea typeface="Calibri" panose="020F0502020204030204" pitchFamily="34" charset="0"/>
                <a:cs typeface="Calibri"/>
              </a:rPr>
              <a:t>were</a:t>
            </a:r>
            <a:r>
              <a:rPr lang="lv-LV" sz="1800">
                <a:effectLst/>
                <a:latin typeface="Calibri"/>
                <a:ea typeface="Calibri" panose="020F0502020204030204" pitchFamily="34" charset="0"/>
                <a:cs typeface="Calibri"/>
              </a:rPr>
              <a:t> </a:t>
            </a:r>
            <a:r>
              <a:rPr lang="lv-LV" sz="1800" err="1">
                <a:effectLst/>
                <a:latin typeface="Calibri"/>
                <a:ea typeface="Calibri" panose="020F0502020204030204" pitchFamily="34" charset="0"/>
                <a:cs typeface="Calibri"/>
              </a:rPr>
              <a:t>various</a:t>
            </a:r>
            <a:r>
              <a:rPr lang="lv-LV" sz="1800">
                <a:effectLst/>
                <a:latin typeface="Calibri"/>
                <a:ea typeface="Calibri" panose="020F0502020204030204" pitchFamily="34" charset="0"/>
                <a:cs typeface="Calibri"/>
              </a:rPr>
              <a:t> </a:t>
            </a:r>
            <a:r>
              <a:rPr lang="lv-LV" sz="1800" err="1">
                <a:effectLst/>
                <a:latin typeface="Calibri"/>
                <a:ea typeface="Calibri" panose="020F0502020204030204" pitchFamily="34" charset="0"/>
                <a:cs typeface="Calibri"/>
              </a:rPr>
              <a:t>false</a:t>
            </a:r>
            <a:r>
              <a:rPr lang="lv-LV" sz="1800">
                <a:effectLst/>
                <a:latin typeface="Calibri"/>
                <a:ea typeface="Calibri" panose="020F0502020204030204" pitchFamily="34" charset="0"/>
                <a:cs typeface="Calibri"/>
              </a:rPr>
              <a:t> </a:t>
            </a:r>
            <a:r>
              <a:rPr lang="lv-LV" sz="1800" err="1">
                <a:effectLst/>
                <a:latin typeface="Calibri"/>
                <a:ea typeface="Calibri" panose="020F0502020204030204" pitchFamily="34" charset="0"/>
                <a:cs typeface="Calibri"/>
              </a:rPr>
              <a:t>statements</a:t>
            </a:r>
            <a:r>
              <a:rPr lang="lv-LV" sz="1800">
                <a:effectLst/>
                <a:latin typeface="Calibri"/>
                <a:ea typeface="Calibri" panose="020F0502020204030204" pitchFamily="34" charset="0"/>
                <a:cs typeface="Calibri"/>
              </a:rPr>
              <a:t> of such nature, for example, that the president has committed suicide or that he has fled the country.</a:t>
            </a:r>
            <a:r>
              <a:rPr lang="en-US" sz="1800">
                <a:effectLst/>
                <a:latin typeface="Calibri"/>
                <a:ea typeface="Calibri" panose="020F0502020204030204" pitchFamily="34" charset="0"/>
                <a:cs typeface="Calibri"/>
              </a:rPr>
              <a:t> Attempts to demoralize Ukrainians also include false accusations of war crimes allegedly committed by Ukrainian forces on Ukrainian soil. Kremlin propagandists also exploit the economic vulnerabilities of Ukrainians, overplaying energy and food crises and blaming them on the shortcomings of the Ukrainian government.</a:t>
            </a:r>
            <a:r>
              <a:rPr lang="en-US" sz="1800">
                <a:latin typeface="Calibri"/>
                <a:ea typeface="Calibri" panose="020F0502020204030204" pitchFamily="34" charset="0"/>
                <a:cs typeface="Calibri"/>
              </a:rPr>
              <a:t> </a:t>
            </a:r>
            <a:endParaRPr lang="uk-UA">
              <a:highlight>
                <a:srgbClr val="FFFFFF"/>
              </a:highlight>
              <a:latin typeface="Calibri"/>
              <a:ea typeface="Montserrat"/>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337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lv-LV" sz="1800" err="1">
                <a:latin typeface="Calibri"/>
                <a:ea typeface="Montserrat"/>
                <a:cs typeface="Calibri"/>
              </a:rPr>
              <a:t>We</a:t>
            </a:r>
            <a:r>
              <a:rPr lang="lv-LV" sz="1800">
                <a:latin typeface="Calibri"/>
                <a:ea typeface="Montserrat"/>
                <a:cs typeface="Calibri"/>
              </a:rPr>
              <a:t> </a:t>
            </a:r>
            <a:r>
              <a:rPr lang="lv-LV" sz="1800" err="1">
                <a:latin typeface="Calibri"/>
                <a:ea typeface="Montserrat"/>
                <a:cs typeface="Calibri"/>
              </a:rPr>
              <a:t>have</a:t>
            </a:r>
            <a:r>
              <a:rPr lang="lv-LV" sz="1800">
                <a:latin typeface="Calibri"/>
                <a:ea typeface="Montserrat"/>
                <a:cs typeface="Calibri"/>
              </a:rPr>
              <a:t> </a:t>
            </a:r>
            <a:r>
              <a:rPr lang="lv-LV" sz="1800" err="1">
                <a:latin typeface="Calibri"/>
                <a:ea typeface="Montserrat"/>
                <a:cs typeface="Calibri"/>
              </a:rPr>
              <a:t>talked</a:t>
            </a:r>
            <a:r>
              <a:rPr lang="lv-LV" sz="1800">
                <a:latin typeface="Calibri"/>
                <a:ea typeface="Montserrat"/>
                <a:cs typeface="Calibri"/>
              </a:rPr>
              <a:t> </a:t>
            </a:r>
            <a:r>
              <a:rPr lang="lv-LV" sz="1800" err="1">
                <a:latin typeface="Calibri"/>
                <a:ea typeface="Montserrat"/>
                <a:cs typeface="Calibri"/>
              </a:rPr>
              <a:t>about</a:t>
            </a:r>
            <a:r>
              <a:rPr lang="lv-LV" sz="1800">
                <a:latin typeface="Calibri"/>
                <a:ea typeface="Montserrat"/>
                <a:cs typeface="Calibri"/>
              </a:rPr>
              <a:t> </a:t>
            </a:r>
            <a:r>
              <a:rPr lang="lv-LV" sz="1800" err="1">
                <a:latin typeface="Calibri"/>
                <a:ea typeface="Montserrat"/>
                <a:cs typeface="Calibri"/>
              </a:rPr>
              <a:t>specific</a:t>
            </a:r>
            <a:r>
              <a:rPr lang="lv-LV" sz="1800">
                <a:latin typeface="Calibri"/>
                <a:ea typeface="Montserrat"/>
                <a:cs typeface="Calibri"/>
              </a:rPr>
              <a:t> </a:t>
            </a:r>
            <a:r>
              <a:rPr lang="lv-LV" sz="1800" err="1">
                <a:latin typeface="Calibri"/>
                <a:ea typeface="Montserrat"/>
                <a:cs typeface="Calibri"/>
              </a:rPr>
              <a:t>messages</a:t>
            </a:r>
            <a:r>
              <a:rPr lang="lv-LV" sz="1800">
                <a:latin typeface="Calibri"/>
                <a:ea typeface="Montserrat"/>
                <a:cs typeface="Calibri"/>
              </a:rPr>
              <a:t>, </a:t>
            </a:r>
            <a:r>
              <a:rPr lang="lv-LV" sz="1800" err="1">
                <a:latin typeface="Calibri"/>
                <a:ea typeface="Montserrat"/>
                <a:cs typeface="Calibri"/>
              </a:rPr>
              <a:t>over-arching</a:t>
            </a:r>
            <a:r>
              <a:rPr lang="lv-LV" sz="1800">
                <a:latin typeface="Calibri"/>
                <a:ea typeface="Montserrat"/>
                <a:cs typeface="Calibri"/>
              </a:rPr>
              <a:t> </a:t>
            </a:r>
            <a:r>
              <a:rPr lang="lv-LV" sz="1800" err="1">
                <a:latin typeface="Calibri"/>
                <a:ea typeface="Montserrat"/>
                <a:cs typeface="Calibri"/>
              </a:rPr>
              <a:t>narratives</a:t>
            </a:r>
            <a:r>
              <a:rPr lang="lv-LV" sz="1800">
                <a:latin typeface="Calibri"/>
                <a:ea typeface="Montserrat"/>
                <a:cs typeface="Calibri"/>
              </a:rPr>
              <a:t>, </a:t>
            </a:r>
            <a:r>
              <a:rPr lang="lv-LV" sz="1800" err="1">
                <a:latin typeface="Calibri"/>
                <a:ea typeface="Montserrat"/>
                <a:cs typeface="Calibri"/>
              </a:rPr>
              <a:t>goals</a:t>
            </a:r>
            <a:r>
              <a:rPr lang="lv-LV" sz="1800">
                <a:latin typeface="Calibri"/>
                <a:ea typeface="Montserrat"/>
                <a:cs typeface="Calibri"/>
              </a:rPr>
              <a:t> </a:t>
            </a:r>
            <a:r>
              <a:rPr lang="lv-LV" sz="1800" err="1">
                <a:latin typeface="Calibri"/>
                <a:ea typeface="Montserrat"/>
                <a:cs typeface="Calibri"/>
              </a:rPr>
              <a:t>and</a:t>
            </a:r>
            <a:r>
              <a:rPr lang="lv-LV" sz="1800">
                <a:latin typeface="Calibri"/>
                <a:ea typeface="Montserrat"/>
                <a:cs typeface="Calibri"/>
              </a:rPr>
              <a:t> propaganda </a:t>
            </a:r>
            <a:r>
              <a:rPr lang="lv-LV" sz="1800" err="1">
                <a:latin typeface="Calibri"/>
                <a:ea typeface="Montserrat"/>
                <a:cs typeface="Calibri"/>
              </a:rPr>
              <a:t>techniques</a:t>
            </a:r>
            <a:r>
              <a:rPr lang="lv-LV" sz="1800">
                <a:latin typeface="Calibri"/>
                <a:ea typeface="Montserrat"/>
                <a:cs typeface="Calibri"/>
              </a:rPr>
              <a:t>. </a:t>
            </a:r>
            <a:r>
              <a:rPr lang="lv-LV" sz="1800" err="1">
                <a:latin typeface="Calibri"/>
                <a:ea typeface="Montserrat"/>
                <a:cs typeface="Calibri"/>
              </a:rPr>
              <a:t>Now</a:t>
            </a:r>
            <a:r>
              <a:rPr lang="lv-LV" sz="1800">
                <a:latin typeface="Calibri"/>
                <a:ea typeface="Montserrat"/>
                <a:cs typeface="Calibri"/>
              </a:rPr>
              <a:t> </a:t>
            </a:r>
            <a:r>
              <a:rPr lang="lv-LV" sz="1800" err="1">
                <a:latin typeface="Calibri"/>
                <a:ea typeface="Montserrat"/>
                <a:cs typeface="Calibri"/>
              </a:rPr>
              <a:t>we</a:t>
            </a:r>
            <a:r>
              <a:rPr lang="lv-LV" sz="1800">
                <a:latin typeface="Calibri"/>
                <a:ea typeface="Montserrat"/>
                <a:cs typeface="Calibri"/>
              </a:rPr>
              <a:t> </a:t>
            </a:r>
            <a:r>
              <a:rPr lang="lv-LV" sz="1800" err="1">
                <a:latin typeface="Calibri"/>
                <a:ea typeface="Montserrat"/>
                <a:cs typeface="Calibri"/>
              </a:rPr>
              <a:t>will</a:t>
            </a:r>
            <a:r>
              <a:rPr lang="lv-LV" sz="1800">
                <a:latin typeface="Calibri"/>
                <a:ea typeface="Montserrat"/>
                <a:cs typeface="Calibri"/>
              </a:rPr>
              <a:t> </a:t>
            </a:r>
            <a:r>
              <a:rPr lang="lv-LV" sz="1800" err="1">
                <a:latin typeface="Calibri"/>
                <a:ea typeface="Montserrat"/>
                <a:cs typeface="Calibri"/>
              </a:rPr>
              <a:t>also</a:t>
            </a:r>
            <a:r>
              <a:rPr lang="lv-LV" sz="1800">
                <a:latin typeface="Calibri"/>
                <a:ea typeface="Montserrat"/>
                <a:cs typeface="Calibri"/>
              </a:rPr>
              <a:t> </a:t>
            </a:r>
            <a:r>
              <a:rPr lang="lv-LV" sz="1800" err="1">
                <a:latin typeface="Calibri"/>
                <a:ea typeface="Montserrat"/>
                <a:cs typeface="Calibri"/>
              </a:rPr>
              <a:t>briefly</a:t>
            </a:r>
            <a:r>
              <a:rPr lang="lv-LV" sz="1800">
                <a:latin typeface="Calibri"/>
                <a:ea typeface="Montserrat"/>
                <a:cs typeface="Calibri"/>
              </a:rPr>
              <a:t> </a:t>
            </a:r>
            <a:r>
              <a:rPr lang="lv-LV" sz="1800" err="1">
                <a:latin typeface="Calibri"/>
                <a:ea typeface="Montserrat"/>
                <a:cs typeface="Calibri"/>
              </a:rPr>
              <a:t>discuss</a:t>
            </a:r>
            <a:r>
              <a:rPr lang="lv-LV" sz="1800">
                <a:latin typeface="Calibri"/>
                <a:ea typeface="Montserrat"/>
                <a:cs typeface="Calibri"/>
              </a:rPr>
              <a:t> </a:t>
            </a:r>
            <a:r>
              <a:rPr lang="lv-LV" sz="1800" err="1">
                <a:latin typeface="Calibri"/>
                <a:ea typeface="Montserrat"/>
                <a:cs typeface="Calibri"/>
              </a:rPr>
              <a:t>means</a:t>
            </a:r>
            <a:r>
              <a:rPr lang="lv-LV" sz="1800">
                <a:latin typeface="Calibri"/>
                <a:ea typeface="Montserrat"/>
                <a:cs typeface="Calibri"/>
              </a:rPr>
              <a:t> </a:t>
            </a:r>
            <a:r>
              <a:rPr lang="lv-LV" sz="1800" err="1">
                <a:latin typeface="Calibri"/>
                <a:ea typeface="Montserrat"/>
                <a:cs typeface="Calibri"/>
              </a:rPr>
              <a:t>of</a:t>
            </a:r>
            <a:r>
              <a:rPr lang="lv-LV" sz="1800">
                <a:latin typeface="Calibri"/>
                <a:ea typeface="Montserrat"/>
                <a:cs typeface="Calibri"/>
              </a:rPr>
              <a:t> </a:t>
            </a:r>
            <a:r>
              <a:rPr lang="lv-LV" sz="1800" err="1">
                <a:latin typeface="Calibri"/>
                <a:ea typeface="Montserrat"/>
                <a:cs typeface="Calibri"/>
              </a:rPr>
              <a:t>communication</a:t>
            </a:r>
            <a:r>
              <a:rPr lang="lv-LV" sz="1800">
                <a:latin typeface="Calibri"/>
                <a:ea typeface="Montserrat"/>
                <a:cs typeface="Calibri"/>
              </a:rPr>
              <a:t> </a:t>
            </a:r>
            <a:r>
              <a:rPr lang="lv-LV" sz="1800" err="1">
                <a:latin typeface="Calibri"/>
                <a:ea typeface="Montserrat"/>
                <a:cs typeface="Calibri"/>
              </a:rPr>
              <a:t>or</a:t>
            </a:r>
            <a:r>
              <a:rPr lang="lv-LV" sz="1800">
                <a:latin typeface="Calibri"/>
                <a:ea typeface="Montserrat"/>
                <a:cs typeface="Calibri"/>
              </a:rPr>
              <a:t> </a:t>
            </a:r>
            <a:r>
              <a:rPr lang="lv-LV" sz="1800" err="1">
                <a:latin typeface="Calibri"/>
                <a:ea typeface="Montserrat"/>
                <a:cs typeface="Calibri"/>
              </a:rPr>
              <a:t>platforms</a:t>
            </a:r>
            <a:r>
              <a:rPr lang="lv-LV" sz="1800">
                <a:latin typeface="Calibri"/>
                <a:ea typeface="Montserrat"/>
                <a:cs typeface="Calibri"/>
              </a:rPr>
              <a:t> </a:t>
            </a:r>
            <a:r>
              <a:rPr lang="lv-LV" sz="1800" err="1">
                <a:latin typeface="Calibri"/>
                <a:ea typeface="Montserrat"/>
                <a:cs typeface="Calibri"/>
              </a:rPr>
              <a:t>that</a:t>
            </a:r>
            <a:r>
              <a:rPr lang="lv-LV" sz="1800">
                <a:latin typeface="Calibri"/>
                <a:ea typeface="Montserrat"/>
                <a:cs typeface="Calibri"/>
              </a:rPr>
              <a:t> </a:t>
            </a:r>
            <a:r>
              <a:rPr lang="lv-LV" sz="1800" err="1">
                <a:latin typeface="Calibri"/>
                <a:ea typeface="Montserrat"/>
                <a:cs typeface="Calibri"/>
              </a:rPr>
              <a:t>are</a:t>
            </a:r>
            <a:r>
              <a:rPr lang="lv-LV" sz="1800">
                <a:latin typeface="Calibri"/>
                <a:ea typeface="Montserrat"/>
                <a:cs typeface="Calibri"/>
              </a:rPr>
              <a:t> </a:t>
            </a:r>
            <a:r>
              <a:rPr lang="lv-LV" sz="1800" err="1">
                <a:latin typeface="Calibri"/>
                <a:ea typeface="Montserrat"/>
                <a:cs typeface="Calibri"/>
              </a:rPr>
              <a:t>used</a:t>
            </a:r>
            <a:r>
              <a:rPr lang="lv-LV" sz="1800">
                <a:latin typeface="Calibri"/>
                <a:ea typeface="Montserrat"/>
                <a:cs typeface="Calibri"/>
              </a:rPr>
              <a:t> to </a:t>
            </a:r>
            <a:r>
              <a:rPr lang="lv-LV" sz="1800" err="1">
                <a:latin typeface="Calibri"/>
                <a:ea typeface="Montserrat"/>
                <a:cs typeface="Calibri"/>
              </a:rPr>
              <a:t>spread</a:t>
            </a:r>
            <a:r>
              <a:rPr lang="lv-LV" sz="1800">
                <a:latin typeface="Calibri"/>
                <a:ea typeface="Montserrat"/>
                <a:cs typeface="Calibri"/>
              </a:rPr>
              <a:t> propaganda </a:t>
            </a:r>
            <a:r>
              <a:rPr lang="lv-LV" sz="1800" err="1">
                <a:latin typeface="Calibri"/>
                <a:ea typeface="Montserrat"/>
                <a:cs typeface="Calibri"/>
              </a:rPr>
              <a:t>messages</a:t>
            </a:r>
            <a:r>
              <a:rPr lang="lv-LV" sz="1800">
                <a:latin typeface="Calibri"/>
                <a:ea typeface="Montserrat"/>
                <a:cs typeface="Calibri"/>
              </a:rPr>
              <a:t>.</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940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discuss these in more depth, it's worth remembering another slogan – Care Before You Share.</a:t>
            </a:r>
          </a:p>
          <a:p>
            <a:endParaRPr lang="en-US" dirty="0">
              <a:cs typeface="Calibri"/>
            </a:endParaRPr>
          </a:p>
          <a:p>
            <a:r>
              <a:rPr lang="en-US" dirty="0">
                <a:cs typeface="Calibri"/>
              </a:rPr>
              <a:t>You have to remember that all of us are responsible for the information environment we live in. If you don't want to live in a world where a lot of fakes are shared around and people have a hard time knowing what's really true or not, you also have to verify before you trust information even</a:t>
            </a:r>
            <a:r>
              <a:rPr lang="en-US" dirty="0"/>
              <a:t> if the content aligns with your opinions and makes you feel good about your choices. Never share information you don't know is true. </a:t>
            </a:r>
            <a:endParaRPr lang="en-US" dirty="0">
              <a:cs typeface="Calibri"/>
            </a:endParaRPr>
          </a:p>
          <a:p>
            <a:endParaRPr lang="en-US" dirty="0">
              <a:cs typeface="Calibri"/>
            </a:endParaRPr>
          </a:p>
          <a:p>
            <a:r>
              <a:rPr lang="en-US" dirty="0">
                <a:cs typeface="Calibri"/>
              </a:rPr>
              <a:t>Refer to the fact-checking tips in the first lesson when encountering emotional content about divisive, controversial topics.</a:t>
            </a:r>
          </a:p>
        </p:txBody>
      </p:sp>
      <p:sp>
        <p:nvSpPr>
          <p:cNvPr id="4" name="Slide Number Placeholder 3"/>
          <p:cNvSpPr>
            <a:spLocks noGrp="1"/>
          </p:cNvSpPr>
          <p:nvPr>
            <p:ph type="sldNum" sz="quarter" idx="5"/>
          </p:nvPr>
        </p:nvSpPr>
        <p:spPr/>
        <p:txBody>
          <a:bodyPr/>
          <a:lstStyle/>
          <a:p>
            <a:fld id="{941CC335-EB9B-49B1-83E3-B68A7ABBFEAA}" type="slidenum">
              <a:rPr lang="en-US" smtClean="0"/>
              <a:t>13</a:t>
            </a:fld>
            <a:endParaRPr lang="en-US"/>
          </a:p>
        </p:txBody>
      </p:sp>
    </p:spTree>
    <p:extLst>
      <p:ext uri="{BB962C8B-B14F-4D97-AF65-F5344CB8AC3E}">
        <p14:creationId xmlns:p14="http://schemas.microsoft.com/office/powerpoint/2010/main" val="27445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err="1"/>
              <a:t>The</a:t>
            </a:r>
            <a:r>
              <a:rPr lang="lv-LV" dirty="0"/>
              <a:t> </a:t>
            </a:r>
            <a:r>
              <a:rPr lang="lv-LV" err="1"/>
              <a:t>largest</a:t>
            </a:r>
            <a:r>
              <a:rPr lang="lv-LV" dirty="0"/>
              <a:t> </a:t>
            </a:r>
            <a:r>
              <a:rPr lang="lv-LV" err="1"/>
              <a:t>media</a:t>
            </a:r>
            <a:r>
              <a:rPr lang="lv-LV" dirty="0"/>
              <a:t> </a:t>
            </a:r>
            <a:r>
              <a:rPr lang="lv-LV" err="1"/>
              <a:t>outlets</a:t>
            </a:r>
            <a:r>
              <a:rPr lang="lv-LV" dirty="0"/>
              <a:t> </a:t>
            </a:r>
            <a:r>
              <a:rPr lang="lv-LV" err="1"/>
              <a:t>in</a:t>
            </a:r>
            <a:r>
              <a:rPr lang="lv-LV" dirty="0"/>
              <a:t> </a:t>
            </a:r>
            <a:r>
              <a:rPr lang="lv-LV" err="1"/>
              <a:t>Russia</a:t>
            </a:r>
            <a:r>
              <a:rPr lang="lv-LV" dirty="0"/>
              <a:t> </a:t>
            </a:r>
            <a:r>
              <a:rPr lang="lv-LV" err="1"/>
              <a:t>are</a:t>
            </a:r>
            <a:r>
              <a:rPr lang="lv-LV" dirty="0"/>
              <a:t> </a:t>
            </a:r>
            <a:r>
              <a:rPr lang="lv-LV" err="1"/>
              <a:t>run</a:t>
            </a:r>
            <a:r>
              <a:rPr lang="lv-LV" dirty="0"/>
              <a:t> </a:t>
            </a:r>
            <a:r>
              <a:rPr lang="lv-LV" err="1"/>
              <a:t>by</a:t>
            </a:r>
            <a:r>
              <a:rPr lang="lv-LV" dirty="0"/>
              <a:t> </a:t>
            </a:r>
            <a:r>
              <a:rPr lang="lv-LV" err="1"/>
              <a:t>the</a:t>
            </a:r>
            <a:r>
              <a:rPr lang="lv-LV" dirty="0"/>
              <a:t> </a:t>
            </a:r>
            <a:r>
              <a:rPr lang="lv-LV" err="1"/>
              <a:t>state</a:t>
            </a:r>
            <a:r>
              <a:rPr lang="lv-LV" dirty="0"/>
              <a:t> </a:t>
            </a:r>
            <a:r>
              <a:rPr lang="lv-LV" err="1"/>
              <a:t>or</a:t>
            </a:r>
            <a:r>
              <a:rPr lang="lv-LV" dirty="0"/>
              <a:t> </a:t>
            </a:r>
            <a:r>
              <a:rPr lang="lv-LV" err="1"/>
              <a:t>companies</a:t>
            </a:r>
            <a:r>
              <a:rPr lang="lv-LV" dirty="0"/>
              <a:t> </a:t>
            </a:r>
            <a:r>
              <a:rPr lang="lv-LV" err="1"/>
              <a:t>with</a:t>
            </a:r>
            <a:r>
              <a:rPr lang="lv-LV" dirty="0"/>
              <a:t> </a:t>
            </a:r>
            <a:r>
              <a:rPr lang="lv-LV" err="1"/>
              <a:t>close</a:t>
            </a:r>
            <a:r>
              <a:rPr lang="lv-LV" dirty="0"/>
              <a:t> </a:t>
            </a:r>
            <a:r>
              <a:rPr lang="lv-LV" err="1"/>
              <a:t>links</a:t>
            </a:r>
            <a:r>
              <a:rPr lang="lv-LV" dirty="0"/>
              <a:t> to </a:t>
            </a:r>
            <a:r>
              <a:rPr lang="lv-LV" err="1"/>
              <a:t>the</a:t>
            </a:r>
            <a:r>
              <a:rPr lang="lv-LV" dirty="0"/>
              <a:t> </a:t>
            </a:r>
            <a:r>
              <a:rPr lang="lv-LV" err="1"/>
              <a:t>state</a:t>
            </a:r>
            <a:r>
              <a:rPr lang="lv-LV" dirty="0"/>
              <a:t>. It </a:t>
            </a:r>
            <a:r>
              <a:rPr lang="lv-LV" err="1"/>
              <a:t>allows</a:t>
            </a:r>
            <a:r>
              <a:rPr lang="lv-LV" dirty="0"/>
              <a:t> a </a:t>
            </a:r>
            <a:r>
              <a:rPr lang="lv-LV" err="1"/>
              <a:t>more</a:t>
            </a:r>
            <a:r>
              <a:rPr lang="lv-LV" dirty="0"/>
              <a:t> </a:t>
            </a:r>
            <a:r>
              <a:rPr lang="lv-LV" err="1"/>
              <a:t>direct</a:t>
            </a:r>
            <a:r>
              <a:rPr lang="lv-LV" dirty="0"/>
              <a:t> </a:t>
            </a:r>
            <a:r>
              <a:rPr lang="lv-LV" err="1"/>
              <a:t>control</a:t>
            </a:r>
            <a:r>
              <a:rPr lang="lv-LV" dirty="0"/>
              <a:t> </a:t>
            </a:r>
            <a:r>
              <a:rPr lang="lv-LV" err="1"/>
              <a:t>and</a:t>
            </a:r>
            <a:r>
              <a:rPr lang="lv-LV" dirty="0"/>
              <a:t> </a:t>
            </a:r>
            <a:r>
              <a:rPr lang="lv-LV" err="1"/>
              <a:t>oversight</a:t>
            </a:r>
            <a:r>
              <a:rPr lang="lv-LV" dirty="0"/>
              <a:t> to </a:t>
            </a:r>
            <a:r>
              <a:rPr lang="lv-LV" err="1"/>
              <a:t>make</a:t>
            </a:r>
            <a:r>
              <a:rPr lang="lv-LV" dirty="0"/>
              <a:t> </a:t>
            </a:r>
            <a:r>
              <a:rPr lang="lv-LV" err="1"/>
              <a:t>sure</a:t>
            </a:r>
            <a:r>
              <a:rPr lang="lv-LV" dirty="0"/>
              <a:t> </a:t>
            </a:r>
            <a:r>
              <a:rPr lang="lv-LV" err="1"/>
              <a:t>the</a:t>
            </a:r>
            <a:r>
              <a:rPr lang="lv-LV" dirty="0"/>
              <a:t> </a:t>
            </a:r>
            <a:r>
              <a:rPr lang="lv-LV" err="1"/>
              <a:t>massaging</a:t>
            </a:r>
            <a:r>
              <a:rPr lang="lv-LV" dirty="0"/>
              <a:t> </a:t>
            </a:r>
            <a:r>
              <a:rPr lang="lv-LV" err="1"/>
              <a:t>of</a:t>
            </a:r>
            <a:r>
              <a:rPr lang="lv-LV" dirty="0"/>
              <a:t> </a:t>
            </a:r>
            <a:r>
              <a:rPr lang="lv-LV" err="1"/>
              <a:t>the</a:t>
            </a:r>
            <a:r>
              <a:rPr lang="lv-LV" dirty="0"/>
              <a:t> </a:t>
            </a:r>
            <a:r>
              <a:rPr lang="lv-LV" err="1"/>
              <a:t>outlets</a:t>
            </a:r>
            <a:r>
              <a:rPr lang="lv-LV" dirty="0"/>
              <a:t> </a:t>
            </a:r>
            <a:r>
              <a:rPr lang="lv-LV" err="1"/>
              <a:t>is</a:t>
            </a:r>
            <a:r>
              <a:rPr lang="lv-LV" dirty="0"/>
              <a:t> </a:t>
            </a:r>
            <a:r>
              <a:rPr lang="lv-LV" err="1"/>
              <a:t>in</a:t>
            </a:r>
            <a:r>
              <a:rPr lang="lv-LV" dirty="0"/>
              <a:t> </a:t>
            </a:r>
            <a:r>
              <a:rPr lang="lv-LV" err="1"/>
              <a:t>line</a:t>
            </a:r>
            <a:r>
              <a:rPr lang="lv-LV" dirty="0"/>
              <a:t> </a:t>
            </a:r>
            <a:r>
              <a:rPr lang="lv-LV" err="1"/>
              <a:t>with</a:t>
            </a:r>
            <a:r>
              <a:rPr lang="lv-LV" dirty="0"/>
              <a:t> </a:t>
            </a:r>
            <a:r>
              <a:rPr lang="lv-LV" err="1"/>
              <a:t>the</a:t>
            </a:r>
            <a:r>
              <a:rPr lang="lv-LV" dirty="0"/>
              <a:t> </a:t>
            </a:r>
            <a:r>
              <a:rPr lang="lv-LV" err="1"/>
              <a:t>state</a:t>
            </a:r>
            <a:r>
              <a:rPr lang="lv-LV" dirty="0"/>
              <a:t> </a:t>
            </a:r>
            <a:r>
              <a:rPr lang="lv-LV" err="1"/>
              <a:t>policy</a:t>
            </a:r>
            <a:r>
              <a:rPr lang="lv-LV" dirty="0"/>
              <a:t>. </a:t>
            </a:r>
            <a:endParaRPr lang="en-US" dirty="0"/>
          </a:p>
          <a:p>
            <a:pPr>
              <a:defRPr/>
            </a:pPr>
            <a:r>
              <a:rPr lang="lv-LV" i="1" err="1"/>
              <a:t>If</a:t>
            </a:r>
            <a:r>
              <a:rPr lang="lv-LV" i="1" dirty="0"/>
              <a:t> </a:t>
            </a:r>
            <a:r>
              <a:rPr lang="lv-LV" i="1" err="1"/>
              <a:t>you</a:t>
            </a:r>
            <a:r>
              <a:rPr lang="lv-LV" i="1" dirty="0"/>
              <a:t> </a:t>
            </a:r>
            <a:r>
              <a:rPr lang="lv-LV" i="1" err="1"/>
              <a:t>want</a:t>
            </a:r>
            <a:r>
              <a:rPr lang="lv-LV" i="1" dirty="0"/>
              <a:t> to </a:t>
            </a:r>
            <a:r>
              <a:rPr lang="lv-LV" i="1" err="1"/>
              <a:t>go</a:t>
            </a:r>
            <a:r>
              <a:rPr lang="lv-LV" i="1" dirty="0"/>
              <a:t> </a:t>
            </a:r>
            <a:r>
              <a:rPr lang="lv-LV" i="1" err="1"/>
              <a:t>into</a:t>
            </a:r>
            <a:r>
              <a:rPr lang="lv-LV" i="1" dirty="0"/>
              <a:t> </a:t>
            </a:r>
            <a:r>
              <a:rPr lang="lv-LV" i="1" err="1"/>
              <a:t>more</a:t>
            </a:r>
            <a:r>
              <a:rPr lang="lv-LV" i="1" dirty="0"/>
              <a:t> </a:t>
            </a:r>
            <a:r>
              <a:rPr lang="lv-LV" i="1" err="1"/>
              <a:t>details</a:t>
            </a:r>
            <a:r>
              <a:rPr lang="lv-LV" i="1" dirty="0"/>
              <a:t> </a:t>
            </a:r>
            <a:r>
              <a:rPr lang="lv-LV" i="1" err="1"/>
              <a:t>you</a:t>
            </a:r>
            <a:r>
              <a:rPr lang="lv-LV" i="1" dirty="0"/>
              <a:t> </a:t>
            </a:r>
            <a:r>
              <a:rPr lang="lv-LV" i="1" err="1"/>
              <a:t>can</a:t>
            </a:r>
            <a:r>
              <a:rPr lang="lv-LV" i="1" dirty="0"/>
              <a:t> </a:t>
            </a:r>
            <a:r>
              <a:rPr lang="lv-LV" i="1" err="1"/>
              <a:t>tell</a:t>
            </a:r>
            <a:r>
              <a:rPr lang="lv-LV" i="1" dirty="0"/>
              <a:t> students</a:t>
            </a:r>
            <a:r>
              <a:rPr lang="lv-LV" dirty="0"/>
              <a:t>: </a:t>
            </a:r>
            <a:endParaRPr lang="en-US"/>
          </a:p>
          <a:p>
            <a:pPr>
              <a:defRPr/>
            </a:pPr>
            <a:r>
              <a:rPr lang="lv-LV" err="1"/>
              <a:t>The</a:t>
            </a:r>
            <a:r>
              <a:rPr lang="lv-LV" dirty="0"/>
              <a:t> </a:t>
            </a:r>
            <a:r>
              <a:rPr lang="lv-LV" err="1"/>
              <a:t>government</a:t>
            </a:r>
            <a:r>
              <a:rPr lang="lv-LV" dirty="0"/>
              <a:t> </a:t>
            </a:r>
            <a:r>
              <a:rPr lang="lv-LV" err="1"/>
              <a:t>controls</a:t>
            </a:r>
            <a:r>
              <a:rPr lang="lv-LV" dirty="0"/>
              <a:t> </a:t>
            </a:r>
            <a:r>
              <a:rPr lang="lv-LV" err="1"/>
              <a:t>several</a:t>
            </a:r>
            <a:r>
              <a:rPr lang="lv-LV" dirty="0"/>
              <a:t> </a:t>
            </a:r>
            <a:r>
              <a:rPr lang="lv-LV" err="1"/>
              <a:t>channels</a:t>
            </a:r>
            <a:r>
              <a:rPr lang="lv-LV" dirty="0"/>
              <a:t> </a:t>
            </a:r>
            <a:r>
              <a:rPr lang="lv-LV" err="1"/>
              <a:t>like</a:t>
            </a:r>
            <a:r>
              <a:rPr lang="lv-LV" dirty="0"/>
              <a:t> </a:t>
            </a:r>
            <a:r>
              <a:rPr lang="lv-LV" err="1"/>
              <a:t>Rossiya</a:t>
            </a:r>
            <a:r>
              <a:rPr lang="lv-LV" dirty="0"/>
              <a:t> 1, </a:t>
            </a:r>
            <a:r>
              <a:rPr lang="lv-LV" err="1"/>
              <a:t>Rossiya</a:t>
            </a:r>
            <a:r>
              <a:rPr lang="lv-LV" dirty="0"/>
              <a:t> 24, </a:t>
            </a:r>
            <a:r>
              <a:rPr lang="lv-LV" err="1"/>
              <a:t>Rossiya</a:t>
            </a:r>
            <a:r>
              <a:rPr lang="lv-LV" dirty="0"/>
              <a:t> </a:t>
            </a:r>
            <a:r>
              <a:rPr lang="lv-LV" err="1"/>
              <a:t>Kultura</a:t>
            </a:r>
            <a:r>
              <a:rPr lang="lv-LV" dirty="0"/>
              <a:t>, </a:t>
            </a:r>
            <a:r>
              <a:rPr lang="lv-LV" err="1"/>
              <a:t>the</a:t>
            </a:r>
            <a:r>
              <a:rPr lang="lv-LV" dirty="0"/>
              <a:t> </a:t>
            </a:r>
            <a:r>
              <a:rPr lang="lv-LV" err="1"/>
              <a:t>childrens</a:t>
            </a:r>
            <a:r>
              <a:rPr lang="lv-LV" dirty="0"/>
              <a:t>' </a:t>
            </a:r>
            <a:r>
              <a:rPr lang="lv-LV" err="1"/>
              <a:t>channel</a:t>
            </a:r>
            <a:r>
              <a:rPr lang="lv-LV" dirty="0"/>
              <a:t> </a:t>
            </a:r>
            <a:r>
              <a:rPr lang="lv-LV" err="1"/>
              <a:t>Carousel</a:t>
            </a:r>
            <a:r>
              <a:rPr lang="lv-LV" dirty="0"/>
              <a:t>, </a:t>
            </a:r>
            <a:r>
              <a:rPr lang="lv-LV" err="1"/>
              <a:t>and</a:t>
            </a:r>
            <a:r>
              <a:rPr lang="lv-LV" dirty="0"/>
              <a:t> </a:t>
            </a:r>
            <a:r>
              <a:rPr lang="lv-LV" err="1"/>
              <a:t>others</a:t>
            </a:r>
            <a:r>
              <a:rPr lang="lv-LV" dirty="0"/>
              <a:t>. </a:t>
            </a:r>
            <a:r>
              <a:rPr lang="lv-LV" err="1"/>
              <a:t>The</a:t>
            </a:r>
            <a:r>
              <a:rPr lang="lv-LV" dirty="0"/>
              <a:t> </a:t>
            </a:r>
            <a:r>
              <a:rPr lang="lv-LV" err="1"/>
              <a:t>international</a:t>
            </a:r>
            <a:r>
              <a:rPr lang="lv-LV" dirty="0"/>
              <a:t> </a:t>
            </a:r>
            <a:r>
              <a:rPr lang="lv-LV" err="1"/>
              <a:t>channel</a:t>
            </a:r>
            <a:r>
              <a:rPr lang="lv-LV" dirty="0"/>
              <a:t> </a:t>
            </a:r>
            <a:r>
              <a:rPr lang="lv-LV" err="1"/>
              <a:t>is</a:t>
            </a:r>
            <a:r>
              <a:rPr lang="lv-LV" dirty="0"/>
              <a:t> </a:t>
            </a:r>
            <a:r>
              <a:rPr lang="lv-LV" err="1"/>
              <a:t>known</a:t>
            </a:r>
            <a:r>
              <a:rPr lang="lv-LV" dirty="0"/>
              <a:t> </a:t>
            </a:r>
            <a:r>
              <a:rPr lang="lv-LV" err="1"/>
              <a:t>as</a:t>
            </a:r>
            <a:r>
              <a:rPr lang="lv-LV" dirty="0"/>
              <a:t> RTR </a:t>
            </a:r>
            <a:r>
              <a:rPr lang="lv-LV" err="1"/>
              <a:t>Planeta</a:t>
            </a:r>
            <a:r>
              <a:rPr lang="lv-LV" dirty="0"/>
              <a:t>. </a:t>
            </a:r>
            <a:r>
              <a:rPr lang="lv-LV" err="1"/>
              <a:t>The</a:t>
            </a:r>
            <a:r>
              <a:rPr lang="lv-LV" dirty="0"/>
              <a:t> </a:t>
            </a:r>
            <a:r>
              <a:rPr lang="lv-LV" err="1"/>
              <a:t>second</a:t>
            </a:r>
            <a:r>
              <a:rPr lang="lv-LV" dirty="0"/>
              <a:t> </a:t>
            </a:r>
            <a:r>
              <a:rPr lang="lv-LV" err="1"/>
              <a:t>most</a:t>
            </a:r>
            <a:r>
              <a:rPr lang="lv-LV" dirty="0"/>
              <a:t> </a:t>
            </a:r>
            <a:r>
              <a:rPr lang="lv-LV" err="1"/>
              <a:t>popular</a:t>
            </a:r>
            <a:r>
              <a:rPr lang="lv-LV" dirty="0"/>
              <a:t> </a:t>
            </a:r>
            <a:r>
              <a:rPr lang="lv-LV" err="1"/>
              <a:t>channel</a:t>
            </a:r>
            <a:r>
              <a:rPr lang="lv-LV" dirty="0"/>
              <a:t>, </a:t>
            </a:r>
            <a:r>
              <a:rPr lang="lv-LV" err="1"/>
              <a:t>Pervii</a:t>
            </a:r>
            <a:r>
              <a:rPr lang="lv-LV" dirty="0"/>
              <a:t> </a:t>
            </a:r>
            <a:r>
              <a:rPr lang="lv-LV" err="1"/>
              <a:t>Kanal</a:t>
            </a:r>
            <a:r>
              <a:rPr lang="lv-LV" dirty="0"/>
              <a:t>, </a:t>
            </a:r>
            <a:r>
              <a:rPr lang="lv-LV" err="1"/>
              <a:t>is</a:t>
            </a:r>
            <a:r>
              <a:rPr lang="lv-LV" dirty="0"/>
              <a:t> </a:t>
            </a:r>
            <a:r>
              <a:rPr lang="lv-LV" err="1"/>
              <a:t>owned</a:t>
            </a:r>
            <a:r>
              <a:rPr lang="lv-LV" dirty="0"/>
              <a:t> </a:t>
            </a:r>
            <a:r>
              <a:rPr lang="lv-LV" err="1"/>
              <a:t>by</a:t>
            </a:r>
            <a:r>
              <a:rPr lang="lv-LV" dirty="0"/>
              <a:t> a set </a:t>
            </a:r>
            <a:r>
              <a:rPr lang="lv-LV" err="1"/>
              <a:t>of</a:t>
            </a:r>
            <a:r>
              <a:rPr lang="lv-LV" dirty="0"/>
              <a:t> </a:t>
            </a:r>
            <a:r>
              <a:rPr lang="lv-LV" err="1"/>
              <a:t>companies</a:t>
            </a:r>
            <a:r>
              <a:rPr lang="lv-LV" dirty="0"/>
              <a:t> </a:t>
            </a:r>
            <a:r>
              <a:rPr lang="lv-LV" err="1"/>
              <a:t>controlled</a:t>
            </a:r>
            <a:r>
              <a:rPr lang="lv-LV" dirty="0"/>
              <a:t> </a:t>
            </a:r>
            <a:r>
              <a:rPr lang="lv-LV" err="1"/>
              <a:t>by</a:t>
            </a:r>
            <a:r>
              <a:rPr lang="lv-LV" dirty="0"/>
              <a:t> </a:t>
            </a:r>
            <a:r>
              <a:rPr lang="lv-LV" err="1"/>
              <a:t>or</a:t>
            </a:r>
            <a:r>
              <a:rPr lang="lv-LV" dirty="0"/>
              <a:t> </a:t>
            </a:r>
            <a:r>
              <a:rPr lang="lv-LV" err="1"/>
              <a:t>associated</a:t>
            </a:r>
            <a:r>
              <a:rPr lang="lv-LV" dirty="0"/>
              <a:t> </a:t>
            </a:r>
            <a:r>
              <a:rPr lang="lv-LV" err="1"/>
              <a:t>with</a:t>
            </a:r>
            <a:r>
              <a:rPr lang="lv-LV" dirty="0"/>
              <a:t> </a:t>
            </a:r>
            <a:r>
              <a:rPr lang="lv-LV" err="1"/>
              <a:t>the</a:t>
            </a:r>
            <a:r>
              <a:rPr lang="lv-LV" dirty="0"/>
              <a:t> </a:t>
            </a:r>
            <a:r>
              <a:rPr lang="lv-LV" err="1"/>
              <a:t>state</a:t>
            </a:r>
            <a:r>
              <a:rPr lang="lv-LV" dirty="0"/>
              <a:t>. </a:t>
            </a:r>
            <a:r>
              <a:rPr lang="lv-LV" err="1"/>
              <a:t>Another</a:t>
            </a:r>
            <a:r>
              <a:rPr lang="lv-LV" dirty="0"/>
              <a:t> </a:t>
            </a:r>
            <a:r>
              <a:rPr lang="lv-LV" err="1"/>
              <a:t>popular</a:t>
            </a:r>
            <a:r>
              <a:rPr lang="lv-LV" dirty="0"/>
              <a:t> </a:t>
            </a:r>
            <a:r>
              <a:rPr lang="lv-LV" err="1"/>
              <a:t>channel</a:t>
            </a:r>
            <a:r>
              <a:rPr lang="lv-LV" dirty="0"/>
              <a:t>, NTV, </a:t>
            </a:r>
            <a:r>
              <a:rPr lang="lv-LV" err="1"/>
              <a:t>is</a:t>
            </a:r>
            <a:r>
              <a:rPr lang="lv-LV" dirty="0"/>
              <a:t> </a:t>
            </a:r>
            <a:r>
              <a:rPr lang="lv-LV" err="1"/>
              <a:t>owned</a:t>
            </a:r>
            <a:r>
              <a:rPr lang="lv-LV" dirty="0"/>
              <a:t> </a:t>
            </a:r>
            <a:r>
              <a:rPr lang="lv-LV" err="1"/>
              <a:t>by</a:t>
            </a:r>
            <a:r>
              <a:rPr lang="lv-LV" dirty="0"/>
              <a:t> </a:t>
            </a:r>
            <a:r>
              <a:rPr lang="lv-LV" err="1"/>
              <a:t>the</a:t>
            </a:r>
            <a:r>
              <a:rPr lang="lv-LV" dirty="0"/>
              <a:t> </a:t>
            </a:r>
            <a:r>
              <a:rPr lang="lv-LV" err="1"/>
              <a:t>state-controlled</a:t>
            </a:r>
            <a:r>
              <a:rPr lang="lv-LV" dirty="0"/>
              <a:t> </a:t>
            </a:r>
            <a:r>
              <a:rPr lang="lv-LV" err="1"/>
              <a:t>energy</a:t>
            </a:r>
            <a:r>
              <a:rPr lang="lv-LV" dirty="0"/>
              <a:t> </a:t>
            </a:r>
            <a:r>
              <a:rPr lang="lv-LV" err="1"/>
              <a:t>company</a:t>
            </a:r>
            <a:r>
              <a:rPr lang="lv-LV" dirty="0"/>
              <a:t> Gazprom. </a:t>
            </a:r>
            <a:r>
              <a:rPr lang="lv-LV" err="1"/>
              <a:t>The</a:t>
            </a:r>
            <a:r>
              <a:rPr lang="lv-LV" dirty="0"/>
              <a:t> </a:t>
            </a:r>
            <a:r>
              <a:rPr lang="lv-LV" err="1"/>
              <a:t>Russian</a:t>
            </a:r>
            <a:r>
              <a:rPr lang="lv-LV" dirty="0"/>
              <a:t> </a:t>
            </a:r>
            <a:r>
              <a:rPr lang="lv-LV" err="1"/>
              <a:t>government</a:t>
            </a:r>
            <a:r>
              <a:rPr lang="lv-LV" dirty="0"/>
              <a:t> </a:t>
            </a:r>
            <a:r>
              <a:rPr lang="lv-LV" err="1"/>
              <a:t>has</a:t>
            </a:r>
            <a:r>
              <a:rPr lang="lv-LV" dirty="0"/>
              <a:t> </a:t>
            </a:r>
            <a:r>
              <a:rPr lang="lv-LV" err="1"/>
              <a:t>an</a:t>
            </a:r>
            <a:r>
              <a:rPr lang="lv-LV" dirty="0"/>
              <a:t> </a:t>
            </a:r>
            <a:r>
              <a:rPr lang="lv-LV" err="1"/>
              <a:t>international</a:t>
            </a:r>
            <a:r>
              <a:rPr lang="lv-LV" dirty="0"/>
              <a:t> </a:t>
            </a:r>
            <a:r>
              <a:rPr lang="lv-LV" err="1"/>
              <a:t>reach</a:t>
            </a:r>
            <a:r>
              <a:rPr lang="lv-LV" dirty="0"/>
              <a:t> </a:t>
            </a:r>
            <a:r>
              <a:rPr lang="lv-LV" err="1"/>
              <a:t>with</a:t>
            </a:r>
            <a:r>
              <a:rPr lang="lv-LV" dirty="0"/>
              <a:t> </a:t>
            </a:r>
            <a:r>
              <a:rPr lang="lv-LV" err="1"/>
              <a:t>cable</a:t>
            </a:r>
            <a:r>
              <a:rPr lang="lv-LV" dirty="0"/>
              <a:t> </a:t>
            </a:r>
            <a:r>
              <a:rPr lang="lv-LV" err="1"/>
              <a:t>news</a:t>
            </a:r>
            <a:r>
              <a:rPr lang="lv-LV" dirty="0"/>
              <a:t> </a:t>
            </a:r>
            <a:r>
              <a:rPr lang="lv-LV" err="1"/>
              <a:t>channel</a:t>
            </a:r>
            <a:r>
              <a:rPr lang="lv-LV" dirty="0"/>
              <a:t> RT. </a:t>
            </a:r>
            <a:r>
              <a:rPr lang="lv-LV" err="1"/>
              <a:t>If</a:t>
            </a:r>
            <a:r>
              <a:rPr lang="lv-LV" dirty="0"/>
              <a:t> </a:t>
            </a:r>
            <a:r>
              <a:rPr lang="lv-LV" err="1"/>
              <a:t>you</a:t>
            </a:r>
            <a:r>
              <a:rPr lang="lv-LV" dirty="0"/>
              <a:t> </a:t>
            </a:r>
            <a:r>
              <a:rPr lang="lv-LV" err="1"/>
              <a:t>would</a:t>
            </a:r>
            <a:r>
              <a:rPr lang="lv-LV" dirty="0"/>
              <a:t> </a:t>
            </a:r>
            <a:r>
              <a:rPr lang="lv-LV" err="1"/>
              <a:t>like</a:t>
            </a:r>
            <a:r>
              <a:rPr lang="lv-LV" dirty="0"/>
              <a:t> to </a:t>
            </a:r>
            <a:r>
              <a:rPr lang="lv-LV" err="1"/>
              <a:t>show</a:t>
            </a:r>
            <a:r>
              <a:rPr lang="lv-LV" dirty="0"/>
              <a:t> a </a:t>
            </a:r>
            <a:r>
              <a:rPr lang="lv-LV" err="1"/>
              <a:t>slightly</a:t>
            </a:r>
            <a:r>
              <a:rPr lang="lv-LV" dirty="0"/>
              <a:t> </a:t>
            </a:r>
            <a:r>
              <a:rPr lang="lv-LV" err="1"/>
              <a:t>more</a:t>
            </a:r>
            <a:r>
              <a:rPr lang="lv-LV" dirty="0"/>
              <a:t> </a:t>
            </a:r>
            <a:r>
              <a:rPr lang="lv-LV" err="1"/>
              <a:t>in-depth</a:t>
            </a:r>
            <a:r>
              <a:rPr lang="lv-LV" dirty="0"/>
              <a:t> </a:t>
            </a:r>
            <a:r>
              <a:rPr lang="lv-LV" err="1"/>
              <a:t>explanation</a:t>
            </a:r>
            <a:r>
              <a:rPr lang="lv-LV" dirty="0"/>
              <a:t>, </a:t>
            </a:r>
            <a:r>
              <a:rPr lang="lv-LV" err="1"/>
              <a:t>there</a:t>
            </a:r>
            <a:r>
              <a:rPr lang="lv-LV" dirty="0"/>
              <a:t> </a:t>
            </a:r>
            <a:r>
              <a:rPr lang="lv-LV" err="1"/>
              <a:t>is</a:t>
            </a:r>
            <a:r>
              <a:rPr lang="lv-LV" dirty="0"/>
              <a:t> a video </a:t>
            </a:r>
            <a:r>
              <a:rPr lang="lv-LV" err="1"/>
              <a:t>available</a:t>
            </a:r>
            <a:r>
              <a:rPr lang="lv-LV" dirty="0"/>
              <a:t> </a:t>
            </a:r>
            <a:r>
              <a:rPr lang="lv-LV" err="1"/>
              <a:t>at</a:t>
            </a:r>
            <a:r>
              <a:rPr lang="lv-LV" dirty="0"/>
              <a:t> </a:t>
            </a:r>
            <a:r>
              <a:rPr lang="lv-LV" err="1"/>
              <a:t>the</a:t>
            </a:r>
            <a:r>
              <a:rPr lang="lv-LV" dirty="0"/>
              <a:t> </a:t>
            </a:r>
            <a:r>
              <a:rPr lang="lv-LV" err="1"/>
              <a:t>optional</a:t>
            </a:r>
            <a:r>
              <a:rPr lang="lv-LV" dirty="0"/>
              <a:t> </a:t>
            </a:r>
            <a:r>
              <a:rPr lang="lv-LV" err="1"/>
              <a:t>content</a:t>
            </a:r>
            <a:r>
              <a:rPr lang="lv-LV" dirty="0"/>
              <a:t> </a:t>
            </a:r>
            <a:r>
              <a:rPr lang="lv-LV" err="1"/>
              <a:t>section</a:t>
            </a:r>
            <a:r>
              <a:rPr lang="lv-LV" dirty="0"/>
              <a:t> </a:t>
            </a:r>
            <a:r>
              <a:rPr lang="lv-LV" err="1"/>
              <a:t>at</a:t>
            </a:r>
            <a:r>
              <a:rPr lang="lv-LV" dirty="0"/>
              <a:t> </a:t>
            </a:r>
            <a:r>
              <a:rPr lang="lv-LV" err="1"/>
              <a:t>the</a:t>
            </a:r>
            <a:r>
              <a:rPr lang="lv-LV" dirty="0"/>
              <a:t> </a:t>
            </a:r>
            <a:r>
              <a:rPr lang="lv-LV" err="1"/>
              <a:t>end</a:t>
            </a:r>
            <a:r>
              <a:rPr lang="lv-LV" dirty="0"/>
              <a:t> </a:t>
            </a:r>
            <a:r>
              <a:rPr lang="lv-LV" err="1"/>
              <a:t>of</a:t>
            </a:r>
            <a:r>
              <a:rPr lang="lv-LV" dirty="0"/>
              <a:t> </a:t>
            </a:r>
            <a:r>
              <a:rPr lang="lv-LV" err="1"/>
              <a:t>the</a:t>
            </a:r>
            <a:r>
              <a:rPr lang="lv-LV" dirty="0"/>
              <a:t> </a:t>
            </a:r>
            <a:r>
              <a:rPr lang="lv-LV" err="1"/>
              <a:t>presentation</a:t>
            </a:r>
            <a:r>
              <a:rPr lang="lv-LV" dirty="0"/>
              <a:t> </a:t>
            </a:r>
            <a:r>
              <a:rPr lang="lv-LV" err="1"/>
              <a:t>of</a:t>
            </a:r>
            <a:r>
              <a:rPr lang="lv-LV" dirty="0"/>
              <a:t> </a:t>
            </a:r>
            <a:r>
              <a:rPr lang="lv-LV" err="1"/>
              <a:t>this</a:t>
            </a:r>
            <a:r>
              <a:rPr lang="lv-LV" dirty="0"/>
              <a:t> </a:t>
            </a:r>
            <a:r>
              <a:rPr lang="lv-LV" err="1"/>
              <a:t>lesson</a:t>
            </a:r>
            <a:r>
              <a:rPr lang="lv-LV" dirty="0"/>
              <a:t>. </a:t>
            </a:r>
          </a:p>
          <a:p>
            <a:pPr>
              <a:defRPr/>
            </a:pPr>
            <a:endParaRPr lang="lv-LV" dirty="0">
              <a:ea typeface="Calibri"/>
              <a:cs typeface="Calibri"/>
            </a:endParaRPr>
          </a:p>
          <a:p>
            <a:pPr>
              <a:defRPr/>
            </a:pPr>
            <a:r>
              <a:rPr lang="lv-LV" i="1" err="1">
                <a:ea typeface="Calibri"/>
                <a:cs typeface="Calibri"/>
              </a:rPr>
              <a:t>You</a:t>
            </a:r>
            <a:r>
              <a:rPr lang="lv-LV" i="1" dirty="0">
                <a:ea typeface="Calibri"/>
                <a:cs typeface="Calibri"/>
              </a:rPr>
              <a:t> </a:t>
            </a:r>
            <a:r>
              <a:rPr lang="lv-LV" i="1" err="1">
                <a:ea typeface="Calibri"/>
                <a:cs typeface="Calibri"/>
              </a:rPr>
              <a:t>can</a:t>
            </a:r>
            <a:r>
              <a:rPr lang="lv-LV" i="1" dirty="0">
                <a:ea typeface="Calibri"/>
                <a:cs typeface="Calibri"/>
              </a:rPr>
              <a:t> </a:t>
            </a:r>
            <a:r>
              <a:rPr lang="lv-LV" i="1" err="1">
                <a:ea typeface="Calibri"/>
                <a:cs typeface="Calibri"/>
              </a:rPr>
              <a:t>also</a:t>
            </a:r>
            <a:r>
              <a:rPr lang="lv-LV" i="1" dirty="0">
                <a:ea typeface="Calibri"/>
                <a:cs typeface="Calibri"/>
              </a:rPr>
              <a:t> </a:t>
            </a:r>
            <a:r>
              <a:rPr lang="lv-LV" i="1" err="1">
                <a:ea typeface="Calibri"/>
                <a:cs typeface="Calibri"/>
              </a:rPr>
              <a:t>use</a:t>
            </a:r>
            <a:r>
              <a:rPr lang="lv-LV" i="1" dirty="0">
                <a:ea typeface="Calibri"/>
                <a:cs typeface="Calibri"/>
              </a:rPr>
              <a:t> </a:t>
            </a:r>
            <a:r>
              <a:rPr lang="lv-LV" i="1" err="1">
                <a:ea typeface="Calibri"/>
                <a:cs typeface="Calibri"/>
              </a:rPr>
              <a:t>the</a:t>
            </a:r>
            <a:r>
              <a:rPr lang="lv-LV" i="1" dirty="0">
                <a:ea typeface="Calibri"/>
                <a:cs typeface="Calibri"/>
              </a:rPr>
              <a:t> video </a:t>
            </a:r>
            <a:r>
              <a:rPr lang="lv-LV" i="1" err="1">
                <a:ea typeface="Calibri"/>
                <a:cs typeface="Calibri"/>
              </a:rPr>
              <a:t>in</a:t>
            </a:r>
            <a:r>
              <a:rPr lang="lv-LV" i="1" dirty="0">
                <a:ea typeface="Calibri"/>
                <a:cs typeface="Calibri"/>
              </a:rPr>
              <a:t> </a:t>
            </a:r>
            <a:r>
              <a:rPr lang="lv-LV" i="1" err="1">
                <a:ea typeface="Calibri"/>
                <a:cs typeface="Calibri"/>
              </a:rPr>
              <a:t>the</a:t>
            </a:r>
            <a:r>
              <a:rPr lang="lv-LV" i="1" dirty="0">
                <a:ea typeface="Calibri"/>
                <a:cs typeface="Calibri"/>
              </a:rPr>
              <a:t> </a:t>
            </a:r>
            <a:r>
              <a:rPr lang="lv-LV" i="1" err="1">
                <a:ea typeface="Calibri"/>
                <a:cs typeface="Calibri"/>
              </a:rPr>
              <a:t>optional</a:t>
            </a:r>
            <a:r>
              <a:rPr lang="lv-LV" i="1" dirty="0">
                <a:ea typeface="Calibri"/>
                <a:cs typeface="Calibri"/>
              </a:rPr>
              <a:t> </a:t>
            </a:r>
            <a:r>
              <a:rPr lang="lv-LV" i="1" err="1">
                <a:ea typeface="Calibri"/>
                <a:cs typeface="Calibri"/>
              </a:rPr>
              <a:t>slides</a:t>
            </a:r>
            <a:r>
              <a:rPr lang="lv-LV" i="1" dirty="0">
                <a:ea typeface="Calibri"/>
                <a:cs typeface="Calibri"/>
              </a:rPr>
              <a:t> </a:t>
            </a:r>
            <a:r>
              <a:rPr lang="lv-LV" i="1" err="1">
                <a:ea typeface="Calibri"/>
                <a:cs typeface="Calibri"/>
              </a:rPr>
              <a:t>or</a:t>
            </a:r>
            <a:r>
              <a:rPr lang="lv-LV" i="1" dirty="0">
                <a:ea typeface="Calibri"/>
                <a:cs typeface="Calibri"/>
              </a:rPr>
              <a:t> </a:t>
            </a:r>
            <a:r>
              <a:rPr lang="lv-LV" i="1" err="1">
                <a:ea typeface="Calibri"/>
                <a:cs typeface="Calibri"/>
              </a:rPr>
              <a:t>encourage</a:t>
            </a:r>
            <a:r>
              <a:rPr lang="lv-LV" i="1" dirty="0">
                <a:ea typeface="Calibri"/>
                <a:cs typeface="Calibri"/>
              </a:rPr>
              <a:t> students to </a:t>
            </a:r>
            <a:r>
              <a:rPr lang="lv-LV" i="1" err="1">
                <a:ea typeface="Calibri"/>
                <a:cs typeface="Calibri"/>
              </a:rPr>
              <a:t>take</a:t>
            </a:r>
            <a:r>
              <a:rPr lang="lv-LV" i="1" dirty="0">
                <a:ea typeface="Calibri"/>
                <a:cs typeface="Calibri"/>
              </a:rPr>
              <a:t> VeryVerified.eu </a:t>
            </a:r>
            <a:r>
              <a:rPr lang="lv-LV" i="1" err="1">
                <a:ea typeface="Calibri"/>
                <a:cs typeface="Calibri"/>
              </a:rPr>
              <a:t>course</a:t>
            </a:r>
            <a:r>
              <a:rPr lang="lv-LV" i="1" dirty="0">
                <a:ea typeface="Calibri"/>
                <a:cs typeface="Calibri"/>
              </a:rPr>
              <a:t> </a:t>
            </a:r>
            <a:r>
              <a:rPr lang="lv-LV" i="1" err="1">
                <a:ea typeface="Calibri"/>
                <a:cs typeface="Calibri"/>
              </a:rPr>
              <a:t>where</a:t>
            </a:r>
            <a:r>
              <a:rPr lang="lv-LV" i="1" dirty="0">
                <a:ea typeface="Calibri"/>
                <a:cs typeface="Calibri"/>
              </a:rPr>
              <a:t> </a:t>
            </a:r>
            <a:r>
              <a:rPr lang="lv-LV" i="1" err="1">
                <a:ea typeface="Calibri"/>
                <a:cs typeface="Calibri"/>
              </a:rPr>
              <a:t>different</a:t>
            </a:r>
            <a:r>
              <a:rPr lang="lv-LV" i="1" dirty="0">
                <a:ea typeface="Calibri"/>
                <a:cs typeface="Calibri"/>
              </a:rPr>
              <a:t> </a:t>
            </a:r>
            <a:r>
              <a:rPr lang="lv-LV" i="1" err="1">
                <a:ea typeface="Calibri"/>
                <a:cs typeface="Calibri"/>
              </a:rPr>
              <a:t>types</a:t>
            </a:r>
            <a:r>
              <a:rPr lang="lv-LV" i="1" dirty="0">
                <a:ea typeface="Calibri"/>
                <a:cs typeface="Calibri"/>
              </a:rPr>
              <a:t> </a:t>
            </a:r>
            <a:r>
              <a:rPr lang="lv-LV" i="1" err="1">
                <a:ea typeface="Calibri"/>
                <a:cs typeface="Calibri"/>
              </a:rPr>
              <a:t>of</a:t>
            </a:r>
            <a:r>
              <a:rPr lang="lv-LV" i="1" dirty="0">
                <a:ea typeface="Calibri"/>
                <a:cs typeface="Calibri"/>
              </a:rPr>
              <a:t> </a:t>
            </a:r>
            <a:r>
              <a:rPr lang="lv-LV" i="1" err="1">
                <a:ea typeface="Calibri"/>
                <a:cs typeface="Calibri"/>
              </a:rPr>
              <a:t>media</a:t>
            </a:r>
            <a:r>
              <a:rPr lang="lv-LV" i="1" dirty="0">
                <a:ea typeface="Calibri"/>
                <a:cs typeface="Calibri"/>
              </a:rPr>
              <a:t> </a:t>
            </a:r>
            <a:r>
              <a:rPr lang="lv-LV" i="1" err="1">
                <a:ea typeface="Calibri"/>
                <a:cs typeface="Calibri"/>
              </a:rPr>
              <a:t>ownership</a:t>
            </a:r>
            <a:r>
              <a:rPr lang="lv-LV" i="1" dirty="0">
                <a:ea typeface="Calibri"/>
                <a:cs typeface="Calibri"/>
              </a:rPr>
              <a:t> </a:t>
            </a:r>
            <a:r>
              <a:rPr lang="lv-LV" i="1" err="1">
                <a:ea typeface="Calibri"/>
                <a:cs typeface="Calibri"/>
              </a:rPr>
              <a:t>are</a:t>
            </a:r>
            <a:r>
              <a:rPr lang="lv-LV" i="1" dirty="0">
                <a:ea typeface="Calibri"/>
                <a:cs typeface="Calibri"/>
              </a:rPr>
              <a:t> </a:t>
            </a:r>
            <a:r>
              <a:rPr lang="lv-LV" i="1" err="1">
                <a:ea typeface="Calibri"/>
                <a:cs typeface="Calibri"/>
              </a:rPr>
              <a:t>discussed</a:t>
            </a:r>
            <a:r>
              <a:rPr lang="lv-LV" i="1" dirty="0">
                <a:ea typeface="Calibri"/>
                <a:cs typeface="Calibri"/>
              </a:rPr>
              <a:t> </a:t>
            </a:r>
            <a:r>
              <a:rPr lang="lv-LV" i="1" err="1">
                <a:ea typeface="Calibri"/>
                <a:cs typeface="Calibri"/>
              </a:rPr>
              <a:t>in</a:t>
            </a:r>
            <a:r>
              <a:rPr lang="lv-LV" i="1" dirty="0">
                <a:ea typeface="Calibri"/>
                <a:cs typeface="Calibri"/>
              </a:rPr>
              <a:t> </a:t>
            </a:r>
            <a:r>
              <a:rPr lang="lv-LV" i="1" err="1">
                <a:ea typeface="Calibri"/>
                <a:cs typeface="Calibri"/>
              </a:rPr>
              <a:t>more</a:t>
            </a:r>
            <a:r>
              <a:rPr lang="lv-LV" i="1" dirty="0">
                <a:ea typeface="Calibri"/>
                <a:cs typeface="Calibri"/>
              </a:rPr>
              <a:t> </a:t>
            </a:r>
            <a:r>
              <a:rPr lang="lv-LV" i="1" err="1">
                <a:ea typeface="Calibri"/>
                <a:cs typeface="Calibri"/>
              </a:rPr>
              <a:t>detail</a:t>
            </a:r>
            <a:r>
              <a:rPr lang="lv-LV" i="1" dirty="0">
                <a:ea typeface="Calibri"/>
                <a:cs typeface="Calibri"/>
              </a:rPr>
              <a:t>. </a:t>
            </a:r>
            <a:r>
              <a:rPr lang="lv-LV" i="1" err="1">
                <a:ea typeface="Calibri"/>
                <a:cs typeface="Calibri"/>
              </a:rPr>
              <a:t>The</a:t>
            </a:r>
            <a:r>
              <a:rPr lang="lv-LV" i="1" dirty="0">
                <a:ea typeface="Calibri"/>
                <a:cs typeface="Calibri"/>
              </a:rPr>
              <a:t> </a:t>
            </a:r>
            <a:r>
              <a:rPr lang="lv-LV" i="1" err="1">
                <a:ea typeface="Calibri"/>
                <a:cs typeface="Calibri"/>
              </a:rPr>
              <a:t>second</a:t>
            </a:r>
            <a:r>
              <a:rPr lang="lv-LV" i="1" dirty="0">
                <a:ea typeface="Calibri"/>
                <a:cs typeface="Calibri"/>
              </a:rPr>
              <a:t> </a:t>
            </a:r>
            <a:r>
              <a:rPr lang="lv-LV" i="1" err="1">
                <a:ea typeface="Calibri"/>
                <a:cs typeface="Calibri"/>
              </a:rPr>
              <a:t>VeryVerified</a:t>
            </a:r>
            <a:r>
              <a:rPr lang="lv-LV" i="1" dirty="0">
                <a:ea typeface="Calibri"/>
                <a:cs typeface="Calibri"/>
              </a:rPr>
              <a:t> </a:t>
            </a:r>
            <a:r>
              <a:rPr lang="lv-LV" i="1" err="1">
                <a:ea typeface="Calibri"/>
                <a:cs typeface="Calibri"/>
              </a:rPr>
              <a:t>blended</a:t>
            </a:r>
            <a:r>
              <a:rPr lang="lv-LV" i="1" dirty="0">
                <a:ea typeface="Calibri"/>
                <a:cs typeface="Calibri"/>
              </a:rPr>
              <a:t> </a:t>
            </a:r>
            <a:r>
              <a:rPr lang="lv-LV" i="1" err="1">
                <a:ea typeface="Calibri"/>
                <a:cs typeface="Calibri"/>
              </a:rPr>
              <a:t>learning</a:t>
            </a:r>
            <a:r>
              <a:rPr lang="lv-LV" i="1" dirty="0">
                <a:ea typeface="Calibri"/>
                <a:cs typeface="Calibri"/>
              </a:rPr>
              <a:t> </a:t>
            </a:r>
            <a:r>
              <a:rPr lang="lv-LV" i="1" err="1">
                <a:ea typeface="Calibri"/>
                <a:cs typeface="Calibri"/>
              </a:rPr>
              <a:t>lesson</a:t>
            </a:r>
            <a:r>
              <a:rPr lang="lv-LV" i="1" dirty="0">
                <a:ea typeface="Calibri"/>
                <a:cs typeface="Calibri"/>
              </a:rPr>
              <a:t> </a:t>
            </a:r>
            <a:r>
              <a:rPr lang="lv-LV" i="1" err="1">
                <a:ea typeface="Calibri"/>
                <a:cs typeface="Calibri"/>
              </a:rPr>
              <a:t>is</a:t>
            </a:r>
            <a:r>
              <a:rPr lang="lv-LV" i="1" dirty="0">
                <a:ea typeface="Calibri"/>
                <a:cs typeface="Calibri"/>
              </a:rPr>
              <a:t> </a:t>
            </a:r>
            <a:r>
              <a:rPr lang="lv-LV" i="1" err="1">
                <a:ea typeface="Calibri"/>
                <a:cs typeface="Calibri"/>
              </a:rPr>
              <a:t>on</a:t>
            </a:r>
            <a:r>
              <a:rPr lang="lv-LV" i="1" dirty="0">
                <a:ea typeface="Calibri"/>
                <a:cs typeface="Calibri"/>
              </a:rPr>
              <a:t> </a:t>
            </a:r>
            <a:r>
              <a:rPr lang="lv-LV" i="1" err="1">
                <a:ea typeface="Calibri"/>
                <a:cs typeface="Calibri"/>
              </a:rPr>
              <a:t>this</a:t>
            </a:r>
            <a:r>
              <a:rPr lang="lv-LV" i="1" dirty="0">
                <a:ea typeface="Calibri"/>
                <a:cs typeface="Calibri"/>
              </a:rPr>
              <a:t> </a:t>
            </a:r>
            <a:r>
              <a:rPr lang="lv-LV" i="1" err="1">
                <a:ea typeface="Calibri"/>
                <a:cs typeface="Calibri"/>
              </a:rPr>
              <a:t>topic</a:t>
            </a:r>
            <a:r>
              <a:rPr lang="lv-LV" i="1" dirty="0">
                <a:ea typeface="Calibri"/>
                <a:cs typeface="Calibri"/>
              </a:rPr>
              <a:t>.</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5214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err="1"/>
              <a:t>Another</a:t>
            </a:r>
            <a:r>
              <a:rPr lang="lv-LV" dirty="0"/>
              <a:t> </a:t>
            </a:r>
            <a:r>
              <a:rPr lang="lv-LV" err="1"/>
              <a:t>way</a:t>
            </a:r>
            <a:r>
              <a:rPr lang="lv-LV" dirty="0"/>
              <a:t> to attempt to spread more convincing false stories is by using manipulated photos or videos because people often see visuals as evidence. It can include very simple manipulations as taking a real photo and lying about the context. </a:t>
            </a:r>
            <a:endParaRPr lang="en-US" dirty="0"/>
          </a:p>
          <a:p>
            <a:pPr>
              <a:defRPr/>
            </a:pPr>
            <a:r>
              <a:rPr lang="lv-LV" err="1"/>
              <a:t>Here’s</a:t>
            </a:r>
            <a:r>
              <a:rPr lang="lv-LV" dirty="0"/>
              <a:t> </a:t>
            </a:r>
            <a:r>
              <a:rPr lang="lv-LV" err="1"/>
              <a:t>an</a:t>
            </a:r>
            <a:r>
              <a:rPr lang="lv-LV" dirty="0"/>
              <a:t> </a:t>
            </a:r>
            <a:r>
              <a:rPr lang="lv-LV" err="1"/>
              <a:t>example</a:t>
            </a:r>
            <a:r>
              <a:rPr lang="lv-LV" dirty="0"/>
              <a:t>: </a:t>
            </a:r>
            <a:r>
              <a:rPr lang="lv-LV" err="1"/>
              <a:t>There</a:t>
            </a:r>
            <a:r>
              <a:rPr lang="lv-LV" dirty="0"/>
              <a:t> </a:t>
            </a:r>
            <a:r>
              <a:rPr lang="lv-LV" err="1"/>
              <a:t>were</a:t>
            </a:r>
            <a:r>
              <a:rPr lang="lv-LV" dirty="0"/>
              <a:t> </a:t>
            </a:r>
            <a:r>
              <a:rPr lang="lv-LV" err="1"/>
              <a:t>messages</a:t>
            </a:r>
            <a:r>
              <a:rPr lang="lv-LV" dirty="0"/>
              <a:t> </a:t>
            </a:r>
            <a:r>
              <a:rPr lang="lv-LV" err="1"/>
              <a:t>about</a:t>
            </a:r>
            <a:r>
              <a:rPr lang="lv-LV" dirty="0"/>
              <a:t> </a:t>
            </a:r>
            <a:r>
              <a:rPr lang="lv-LV" err="1"/>
              <a:t>Ukrainian</a:t>
            </a:r>
            <a:r>
              <a:rPr lang="lv-LV" dirty="0"/>
              <a:t> </a:t>
            </a:r>
            <a:r>
              <a:rPr lang="lv-LV" err="1"/>
              <a:t>soldiers</a:t>
            </a:r>
            <a:r>
              <a:rPr lang="lv-LV" dirty="0"/>
              <a:t> </a:t>
            </a:r>
            <a:r>
              <a:rPr lang="lv-LV" err="1"/>
              <a:t>looting</a:t>
            </a:r>
            <a:r>
              <a:rPr lang="lv-LV" dirty="0"/>
              <a:t> </a:t>
            </a:r>
            <a:r>
              <a:rPr lang="lv-LV" err="1"/>
              <a:t>Ukrainian</a:t>
            </a:r>
            <a:r>
              <a:rPr lang="lv-LV" dirty="0"/>
              <a:t> </a:t>
            </a:r>
            <a:r>
              <a:rPr lang="lv-LV" err="1"/>
              <a:t>homes</a:t>
            </a:r>
            <a:r>
              <a:rPr lang="lv-LV" dirty="0"/>
              <a:t> </a:t>
            </a:r>
            <a:r>
              <a:rPr lang="lv-LV" err="1"/>
              <a:t>during</a:t>
            </a:r>
            <a:r>
              <a:rPr lang="lv-LV" dirty="0"/>
              <a:t> </a:t>
            </a:r>
            <a:r>
              <a:rPr lang="lv-LV" err="1"/>
              <a:t>the</a:t>
            </a:r>
            <a:r>
              <a:rPr lang="lv-LV" dirty="0"/>
              <a:t> </a:t>
            </a:r>
            <a:r>
              <a:rPr lang="lv-LV" err="1"/>
              <a:t>war</a:t>
            </a:r>
            <a:r>
              <a:rPr lang="lv-LV" dirty="0"/>
              <a:t>. </a:t>
            </a:r>
            <a:r>
              <a:rPr lang="lv-LV" err="1"/>
              <a:t>Russian</a:t>
            </a:r>
            <a:r>
              <a:rPr lang="lv-LV" dirty="0"/>
              <a:t> </a:t>
            </a:r>
            <a:r>
              <a:rPr lang="lv-LV" err="1"/>
              <a:t>accounts</a:t>
            </a:r>
            <a:r>
              <a:rPr lang="lv-LV" dirty="0"/>
              <a:t> </a:t>
            </a:r>
            <a:r>
              <a:rPr lang="lv-LV" err="1"/>
              <a:t>began</a:t>
            </a:r>
            <a:r>
              <a:rPr lang="lv-LV" dirty="0"/>
              <a:t> </a:t>
            </a:r>
            <a:r>
              <a:rPr lang="lv-LV" err="1"/>
              <a:t>distributing</a:t>
            </a:r>
            <a:r>
              <a:rPr lang="lv-LV" dirty="0"/>
              <a:t> </a:t>
            </a:r>
            <a:r>
              <a:rPr lang="lv-LV" err="1"/>
              <a:t>this</a:t>
            </a:r>
            <a:r>
              <a:rPr lang="lv-LV" dirty="0"/>
              <a:t> </a:t>
            </a:r>
            <a:r>
              <a:rPr lang="lv-LV" err="1"/>
              <a:t>photo</a:t>
            </a:r>
            <a:r>
              <a:rPr lang="lv-LV" dirty="0"/>
              <a:t> </a:t>
            </a:r>
            <a:r>
              <a:rPr lang="lv-LV" err="1"/>
              <a:t>right</a:t>
            </a:r>
            <a:r>
              <a:rPr lang="lv-LV" dirty="0"/>
              <a:t> </a:t>
            </a:r>
            <a:r>
              <a:rPr lang="lv-LV" err="1"/>
              <a:t>after</a:t>
            </a:r>
            <a:r>
              <a:rPr lang="lv-LV" dirty="0"/>
              <a:t> </a:t>
            </a:r>
            <a:r>
              <a:rPr lang="lv-LV" err="1"/>
              <a:t>numerous</a:t>
            </a:r>
            <a:r>
              <a:rPr lang="lv-LV" dirty="0"/>
              <a:t> </a:t>
            </a:r>
            <a:r>
              <a:rPr lang="lv-LV" err="1"/>
              <a:t>reports</a:t>
            </a:r>
            <a:r>
              <a:rPr lang="lv-LV" dirty="0"/>
              <a:t> </a:t>
            </a:r>
            <a:r>
              <a:rPr lang="lv-LV" err="1"/>
              <a:t>about</a:t>
            </a:r>
            <a:r>
              <a:rPr lang="lv-LV" dirty="0"/>
              <a:t> </a:t>
            </a:r>
            <a:r>
              <a:rPr lang="lv-LV" err="1"/>
              <a:t>Russian</a:t>
            </a:r>
            <a:r>
              <a:rPr lang="lv-LV" dirty="0"/>
              <a:t> </a:t>
            </a:r>
            <a:r>
              <a:rPr lang="lv-LV" err="1"/>
              <a:t>soldiers</a:t>
            </a:r>
            <a:r>
              <a:rPr lang="lv-LV" dirty="0"/>
              <a:t> </a:t>
            </a:r>
            <a:r>
              <a:rPr lang="lv-LV" err="1"/>
              <a:t>looting</a:t>
            </a:r>
            <a:r>
              <a:rPr lang="lv-LV" dirty="0"/>
              <a:t> </a:t>
            </a:r>
            <a:r>
              <a:rPr lang="lv-LV" err="1"/>
              <a:t>Ukrainian</a:t>
            </a:r>
            <a:r>
              <a:rPr lang="lv-LV" dirty="0"/>
              <a:t> </a:t>
            </a:r>
            <a:r>
              <a:rPr lang="lv-LV" err="1"/>
              <a:t>houses</a:t>
            </a:r>
            <a:r>
              <a:rPr lang="lv-LV" dirty="0"/>
              <a:t> </a:t>
            </a:r>
            <a:r>
              <a:rPr lang="lv-LV" err="1"/>
              <a:t>started</a:t>
            </a:r>
            <a:r>
              <a:rPr lang="lv-LV" dirty="0"/>
              <a:t> </a:t>
            </a:r>
            <a:r>
              <a:rPr lang="lv-LV" err="1"/>
              <a:t>appearing</a:t>
            </a:r>
            <a:r>
              <a:rPr lang="lv-LV" dirty="0"/>
              <a:t> </a:t>
            </a:r>
            <a:r>
              <a:rPr lang="lv-LV" err="1"/>
              <a:t>online</a:t>
            </a:r>
            <a:r>
              <a:rPr lang="lv-LV" dirty="0"/>
              <a:t>. </a:t>
            </a:r>
            <a:r>
              <a:rPr lang="lv-LV" err="1"/>
              <a:t>In</a:t>
            </a:r>
            <a:r>
              <a:rPr lang="lv-LV" dirty="0"/>
              <a:t> </a:t>
            </a:r>
            <a:r>
              <a:rPr lang="lv-LV" err="1"/>
              <a:t>fact</a:t>
            </a:r>
            <a:r>
              <a:rPr lang="lv-LV" dirty="0"/>
              <a:t>, </a:t>
            </a:r>
            <a:r>
              <a:rPr lang="lv-LV" err="1"/>
              <a:t>this</a:t>
            </a:r>
            <a:r>
              <a:rPr lang="lv-LV" dirty="0"/>
              <a:t> </a:t>
            </a:r>
            <a:r>
              <a:rPr lang="lv-LV" err="1"/>
              <a:t>photo</a:t>
            </a:r>
            <a:r>
              <a:rPr lang="lv-LV" dirty="0"/>
              <a:t> </a:t>
            </a:r>
            <a:r>
              <a:rPr lang="lv-LV" err="1"/>
              <a:t>had</a:t>
            </a:r>
            <a:r>
              <a:rPr lang="lv-LV" dirty="0"/>
              <a:t> </a:t>
            </a:r>
            <a:r>
              <a:rPr lang="lv-LV" err="1"/>
              <a:t>been</a:t>
            </a:r>
            <a:r>
              <a:rPr lang="lv-LV" dirty="0"/>
              <a:t> </a:t>
            </a:r>
            <a:r>
              <a:rPr lang="lv-LV" err="1"/>
              <a:t>taken</a:t>
            </a:r>
            <a:r>
              <a:rPr lang="lv-LV" dirty="0"/>
              <a:t> </a:t>
            </a:r>
            <a:r>
              <a:rPr lang="lv-LV" err="1"/>
              <a:t>and</a:t>
            </a:r>
            <a:r>
              <a:rPr lang="lv-LV" dirty="0"/>
              <a:t> </a:t>
            </a:r>
            <a:r>
              <a:rPr lang="lv-LV" err="1"/>
              <a:t>posted</a:t>
            </a:r>
            <a:r>
              <a:rPr lang="lv-LV" dirty="0"/>
              <a:t> a </a:t>
            </a:r>
            <a:r>
              <a:rPr lang="lv-LV" err="1"/>
              <a:t>month</a:t>
            </a:r>
            <a:r>
              <a:rPr lang="lv-LV" dirty="0"/>
              <a:t> </a:t>
            </a:r>
            <a:r>
              <a:rPr lang="lv-LV" err="1"/>
              <a:t>before</a:t>
            </a:r>
            <a:r>
              <a:rPr lang="lv-LV" dirty="0"/>
              <a:t> </a:t>
            </a:r>
            <a:r>
              <a:rPr lang="lv-LV" err="1"/>
              <a:t>Russian</a:t>
            </a:r>
            <a:r>
              <a:rPr lang="lv-LV" dirty="0"/>
              <a:t> propaganda </a:t>
            </a:r>
            <a:r>
              <a:rPr lang="lv-LV" err="1"/>
              <a:t>used</a:t>
            </a:r>
            <a:r>
              <a:rPr lang="lv-LV" dirty="0"/>
              <a:t> it. It </a:t>
            </a:r>
            <a:r>
              <a:rPr lang="lv-LV" err="1"/>
              <a:t>was</a:t>
            </a:r>
            <a:r>
              <a:rPr lang="lv-LV" dirty="0"/>
              <a:t> </a:t>
            </a:r>
            <a:r>
              <a:rPr lang="lv-LV" err="1"/>
              <a:t>taken</a:t>
            </a:r>
            <a:r>
              <a:rPr lang="lv-LV" dirty="0"/>
              <a:t> </a:t>
            </a:r>
            <a:r>
              <a:rPr lang="lv-LV" err="1"/>
              <a:t>by</a:t>
            </a:r>
            <a:r>
              <a:rPr lang="lv-LV" dirty="0"/>
              <a:t> a </a:t>
            </a:r>
            <a:r>
              <a:rPr lang="lv-LV" err="1"/>
              <a:t>news</a:t>
            </a:r>
            <a:r>
              <a:rPr lang="lv-LV" dirty="0"/>
              <a:t> </a:t>
            </a:r>
            <a:r>
              <a:rPr lang="lv-LV" err="1"/>
              <a:t>agency</a:t>
            </a:r>
            <a:r>
              <a:rPr lang="lv-LV" dirty="0"/>
              <a:t> AP </a:t>
            </a:r>
            <a:r>
              <a:rPr lang="lv-LV" err="1"/>
              <a:t>and</a:t>
            </a:r>
            <a:r>
              <a:rPr lang="lv-LV" dirty="0"/>
              <a:t>, </a:t>
            </a:r>
            <a:r>
              <a:rPr lang="lv-LV" err="1"/>
              <a:t>as</a:t>
            </a:r>
            <a:r>
              <a:rPr lang="lv-LV" dirty="0"/>
              <a:t> </a:t>
            </a:r>
            <a:r>
              <a:rPr lang="lv-LV" err="1"/>
              <a:t>reported</a:t>
            </a:r>
            <a:r>
              <a:rPr lang="lv-LV" dirty="0"/>
              <a:t> </a:t>
            </a:r>
            <a:r>
              <a:rPr lang="lv-LV" err="1"/>
              <a:t>by</a:t>
            </a:r>
            <a:r>
              <a:rPr lang="lv-LV" dirty="0"/>
              <a:t> </a:t>
            </a:r>
            <a:r>
              <a:rPr lang="lv-LV" err="1"/>
              <a:t>the</a:t>
            </a:r>
            <a:r>
              <a:rPr lang="lv-LV" dirty="0"/>
              <a:t> </a:t>
            </a:r>
            <a:r>
              <a:rPr lang="lv-LV" err="1"/>
              <a:t>outlet</a:t>
            </a:r>
            <a:r>
              <a:rPr lang="lv-LV" dirty="0"/>
              <a:t>, </a:t>
            </a:r>
            <a:r>
              <a:rPr lang="lv-LV" err="1"/>
              <a:t>actually</a:t>
            </a:r>
            <a:r>
              <a:rPr lang="lv-LV" dirty="0"/>
              <a:t> </a:t>
            </a:r>
            <a:r>
              <a:rPr lang="lv-LV" err="1"/>
              <a:t>shows</a:t>
            </a:r>
            <a:r>
              <a:rPr lang="lv-LV" dirty="0"/>
              <a:t> </a:t>
            </a:r>
            <a:r>
              <a:rPr lang="lv-LV" err="1"/>
              <a:t>Ukrainian</a:t>
            </a:r>
            <a:r>
              <a:rPr lang="lv-LV" dirty="0"/>
              <a:t> </a:t>
            </a:r>
            <a:r>
              <a:rPr lang="lv-LV" err="1"/>
              <a:t>soldiers</a:t>
            </a:r>
            <a:r>
              <a:rPr lang="lv-LV" dirty="0"/>
              <a:t> </a:t>
            </a:r>
            <a:r>
              <a:rPr lang="lv-LV" err="1"/>
              <a:t>helping</a:t>
            </a:r>
            <a:r>
              <a:rPr lang="lv-LV" dirty="0"/>
              <a:t>  to </a:t>
            </a:r>
            <a:r>
              <a:rPr lang="lv-LV" err="1"/>
              <a:t>relocate</a:t>
            </a:r>
            <a:r>
              <a:rPr lang="lv-LV" dirty="0"/>
              <a:t> </a:t>
            </a:r>
            <a:r>
              <a:rPr lang="lv-LV" err="1"/>
              <a:t>goods</a:t>
            </a:r>
            <a:r>
              <a:rPr lang="lv-LV" dirty="0"/>
              <a:t> </a:t>
            </a:r>
            <a:r>
              <a:rPr lang="lv-LV" err="1"/>
              <a:t>from</a:t>
            </a:r>
            <a:r>
              <a:rPr lang="lv-LV" dirty="0"/>
              <a:t> a </a:t>
            </a:r>
            <a:r>
              <a:rPr lang="lv-LV" err="1"/>
              <a:t>market</a:t>
            </a:r>
            <a:r>
              <a:rPr lang="lv-LV" dirty="0"/>
              <a:t> </a:t>
            </a:r>
            <a:r>
              <a:rPr lang="lv-LV" err="1"/>
              <a:t>in</a:t>
            </a:r>
            <a:r>
              <a:rPr lang="lv-LV" dirty="0"/>
              <a:t> </a:t>
            </a:r>
            <a:r>
              <a:rPr lang="lv-LV" err="1"/>
              <a:t>Kharkiv</a:t>
            </a:r>
            <a:r>
              <a:rPr lang="lv-LV" dirty="0"/>
              <a:t>, </a:t>
            </a:r>
            <a:r>
              <a:rPr lang="lv-LV" err="1"/>
              <a:t>which</a:t>
            </a:r>
            <a:r>
              <a:rPr lang="lv-LV" dirty="0"/>
              <a:t> </a:t>
            </a:r>
            <a:r>
              <a:rPr lang="lv-LV" err="1"/>
              <a:t>had</a:t>
            </a:r>
            <a:r>
              <a:rPr lang="lv-LV" dirty="0"/>
              <a:t> </a:t>
            </a:r>
            <a:r>
              <a:rPr lang="lv-LV" err="1"/>
              <a:t>been</a:t>
            </a:r>
            <a:r>
              <a:rPr lang="lv-LV" dirty="0"/>
              <a:t> </a:t>
            </a:r>
            <a:r>
              <a:rPr lang="lv-LV" err="1"/>
              <a:t>destroyed</a:t>
            </a:r>
            <a:r>
              <a:rPr lang="lv-LV" dirty="0"/>
              <a:t> </a:t>
            </a:r>
            <a:r>
              <a:rPr lang="lv-LV" err="1"/>
              <a:t>by</a:t>
            </a:r>
            <a:r>
              <a:rPr lang="lv-LV" dirty="0"/>
              <a:t> </a:t>
            </a:r>
            <a:r>
              <a:rPr lang="lv-LV" err="1"/>
              <a:t>shelling</a:t>
            </a:r>
            <a:r>
              <a:rPr lang="lv-LV" dirty="0"/>
              <a:t>. </a:t>
            </a:r>
            <a:endParaRPr lang="en-US" dirty="0"/>
          </a:p>
          <a:p>
            <a:pPr>
              <a:defRPr/>
            </a:pPr>
            <a:r>
              <a:rPr lang="lv-LV" dirty="0"/>
              <a:t>First </a:t>
            </a:r>
            <a:r>
              <a:rPr lang="lv-LV" dirty="0" err="1"/>
              <a:t>screenshot</a:t>
            </a:r>
            <a:r>
              <a:rPr lang="lv-LV" dirty="0"/>
              <a:t>: “</a:t>
            </a:r>
            <a:r>
              <a:rPr lang="lv-LV" dirty="0" err="1"/>
              <a:t>Here</a:t>
            </a:r>
            <a:r>
              <a:rPr lang="lv-LV" dirty="0"/>
              <a:t> </a:t>
            </a:r>
            <a:r>
              <a:rPr lang="lv-LV" dirty="0" err="1"/>
              <a:t>they</a:t>
            </a:r>
            <a:r>
              <a:rPr lang="lv-LV" dirty="0"/>
              <a:t> </a:t>
            </a:r>
            <a:r>
              <a:rPr lang="lv-LV" dirty="0" err="1"/>
              <a:t>are</a:t>
            </a:r>
            <a:r>
              <a:rPr lang="lv-LV" dirty="0"/>
              <a:t>, </a:t>
            </a:r>
            <a:r>
              <a:rPr lang="lv-LV" dirty="0" err="1"/>
              <a:t>the</a:t>
            </a:r>
            <a:r>
              <a:rPr lang="lv-LV" dirty="0"/>
              <a:t> </a:t>
            </a:r>
            <a:r>
              <a:rPr lang="lv-LV" dirty="0" err="1"/>
              <a:t>real</a:t>
            </a:r>
            <a:r>
              <a:rPr lang="lv-LV" dirty="0"/>
              <a:t> </a:t>
            </a:r>
            <a:r>
              <a:rPr lang="lv-LV" dirty="0" err="1"/>
              <a:t>looters</a:t>
            </a:r>
            <a:r>
              <a:rPr lang="lv-LV" dirty="0"/>
              <a:t>, </a:t>
            </a:r>
            <a:r>
              <a:rPr lang="lv-LV" dirty="0" err="1"/>
              <a:t>that</a:t>
            </a:r>
            <a:r>
              <a:rPr lang="lv-LV" dirty="0"/>
              <a:t> </a:t>
            </a:r>
            <a:r>
              <a:rPr lang="lv-LV" dirty="0" err="1"/>
              <a:t>take</a:t>
            </a:r>
            <a:r>
              <a:rPr lang="lv-LV" dirty="0"/>
              <a:t> </a:t>
            </a:r>
            <a:r>
              <a:rPr lang="lv-LV" dirty="0" err="1"/>
              <a:t>out</a:t>
            </a:r>
            <a:r>
              <a:rPr lang="lv-LV" dirty="0"/>
              <a:t> </a:t>
            </a:r>
            <a:r>
              <a:rPr lang="lv-LV" dirty="0" err="1"/>
              <a:t>the</a:t>
            </a:r>
            <a:r>
              <a:rPr lang="lv-LV" dirty="0"/>
              <a:t> </a:t>
            </a:r>
            <a:r>
              <a:rPr lang="lv-LV" dirty="0" err="1"/>
              <a:t>appliances</a:t>
            </a:r>
            <a:r>
              <a:rPr lang="lv-LV" dirty="0"/>
              <a:t>, … </a:t>
            </a:r>
            <a:r>
              <a:rPr lang="lv-LV" dirty="0" err="1"/>
              <a:t>and</a:t>
            </a:r>
            <a:r>
              <a:rPr lang="lv-LV" dirty="0"/>
              <a:t> </a:t>
            </a:r>
            <a:r>
              <a:rPr lang="lv-LV" dirty="0" err="1"/>
              <a:t>shoot</a:t>
            </a:r>
            <a:r>
              <a:rPr lang="lv-LV" dirty="0"/>
              <a:t> </a:t>
            </a:r>
            <a:r>
              <a:rPr lang="lv-LV" dirty="0" err="1"/>
              <a:t>civilians</a:t>
            </a:r>
            <a:r>
              <a:rPr lang="lv-LV" dirty="0"/>
              <a:t> – </a:t>
            </a:r>
            <a:r>
              <a:rPr lang="lv-LV" dirty="0" err="1"/>
              <a:t>the</a:t>
            </a:r>
            <a:r>
              <a:rPr lang="lv-LV" dirty="0"/>
              <a:t> </a:t>
            </a:r>
            <a:r>
              <a:rPr lang="lv-LV" dirty="0" err="1"/>
              <a:t>armed</a:t>
            </a:r>
            <a:r>
              <a:rPr lang="lv-LV" dirty="0"/>
              <a:t> </a:t>
            </a:r>
            <a:r>
              <a:rPr lang="lv-LV" dirty="0" err="1"/>
              <a:t>forces</a:t>
            </a:r>
            <a:r>
              <a:rPr lang="lv-LV" dirty="0"/>
              <a:t> </a:t>
            </a:r>
            <a:r>
              <a:rPr lang="lv-LV" dirty="0" err="1"/>
              <a:t>of</a:t>
            </a:r>
            <a:r>
              <a:rPr lang="lv-LV" dirty="0"/>
              <a:t> </a:t>
            </a:r>
            <a:r>
              <a:rPr lang="lv-LV" dirty="0" err="1"/>
              <a:t>Ukraine</a:t>
            </a:r>
            <a:r>
              <a:rPr lang="lv-LV" dirty="0"/>
              <a:t>.” </a:t>
            </a:r>
            <a:endParaRPr lang="en-US"/>
          </a:p>
          <a:p>
            <a:pPr>
              <a:defRPr/>
            </a:pPr>
            <a:r>
              <a:rPr lang="lv-LV" dirty="0" err="1"/>
              <a:t>Second</a:t>
            </a:r>
            <a:r>
              <a:rPr lang="lv-LV" dirty="0"/>
              <a:t> </a:t>
            </a:r>
            <a:r>
              <a:rPr lang="lv-LV" dirty="0" err="1"/>
              <a:t>screenshot</a:t>
            </a:r>
            <a:r>
              <a:rPr lang="lv-LV" dirty="0"/>
              <a:t>: “</a:t>
            </a:r>
            <a:r>
              <a:rPr lang="lv-LV" dirty="0" err="1"/>
              <a:t>What</a:t>
            </a:r>
            <a:r>
              <a:rPr lang="lv-LV" dirty="0"/>
              <a:t> a </a:t>
            </a:r>
            <a:r>
              <a:rPr lang="lv-LV" dirty="0" err="1"/>
              <a:t>touching</a:t>
            </a:r>
            <a:r>
              <a:rPr lang="lv-LV" dirty="0"/>
              <a:t> </a:t>
            </a:r>
            <a:r>
              <a:rPr lang="lv-LV" dirty="0" err="1"/>
              <a:t>photo</a:t>
            </a:r>
            <a:r>
              <a:rPr lang="lv-LV" dirty="0"/>
              <a:t>. </a:t>
            </a:r>
            <a:r>
              <a:rPr lang="lv-LV" dirty="0" err="1"/>
              <a:t>Ukrainian</a:t>
            </a:r>
            <a:r>
              <a:rPr lang="lv-LV" dirty="0"/>
              <a:t> </a:t>
            </a:r>
            <a:r>
              <a:rPr lang="lv-LV" dirty="0" err="1"/>
              <a:t>soldiers</a:t>
            </a:r>
            <a:r>
              <a:rPr lang="lv-LV" dirty="0"/>
              <a:t> </a:t>
            </a:r>
            <a:r>
              <a:rPr lang="lv-LV" dirty="0" err="1"/>
              <a:t>are</a:t>
            </a:r>
            <a:r>
              <a:rPr lang="lv-LV" dirty="0"/>
              <a:t> </a:t>
            </a:r>
            <a:r>
              <a:rPr lang="lv-LV" dirty="0" err="1"/>
              <a:t>stealing</a:t>
            </a:r>
            <a:r>
              <a:rPr lang="lv-LV" dirty="0"/>
              <a:t> </a:t>
            </a:r>
            <a:r>
              <a:rPr lang="lv-LV" dirty="0" err="1"/>
              <a:t>the</a:t>
            </a:r>
            <a:r>
              <a:rPr lang="lv-LV" dirty="0"/>
              <a:t> </a:t>
            </a:r>
            <a:r>
              <a:rPr lang="lv-LV" dirty="0" err="1"/>
              <a:t>washing</a:t>
            </a:r>
            <a:r>
              <a:rPr lang="lv-LV" dirty="0"/>
              <a:t> </a:t>
            </a:r>
            <a:r>
              <a:rPr lang="lv-LV" dirty="0" err="1"/>
              <a:t>machine</a:t>
            </a:r>
            <a:r>
              <a:rPr lang="lv-LV" dirty="0"/>
              <a:t>. </a:t>
            </a:r>
            <a:r>
              <a:rPr lang="lv-LV" dirty="0" err="1"/>
              <a:t>Looking</a:t>
            </a:r>
            <a:r>
              <a:rPr lang="lv-LV" dirty="0"/>
              <a:t> </a:t>
            </a:r>
            <a:r>
              <a:rPr lang="lv-LV" dirty="0" err="1"/>
              <a:t>forward</a:t>
            </a:r>
            <a:r>
              <a:rPr lang="lv-LV" dirty="0"/>
              <a:t> to </a:t>
            </a:r>
            <a:r>
              <a:rPr lang="lv-LV" dirty="0" err="1"/>
              <a:t>the</a:t>
            </a:r>
            <a:r>
              <a:rPr lang="lv-LV" dirty="0"/>
              <a:t> posts </a:t>
            </a:r>
            <a:r>
              <a:rPr lang="lv-LV" dirty="0" err="1"/>
              <a:t>like</a:t>
            </a:r>
            <a:r>
              <a:rPr lang="lv-LV" dirty="0"/>
              <a:t> “</a:t>
            </a:r>
            <a:r>
              <a:rPr lang="lv-LV" dirty="0" err="1"/>
              <a:t>Russian</a:t>
            </a:r>
            <a:r>
              <a:rPr lang="lv-LV" dirty="0"/>
              <a:t> </a:t>
            </a:r>
            <a:r>
              <a:rPr lang="lv-LV" dirty="0" err="1"/>
              <a:t>soldiers</a:t>
            </a:r>
            <a:r>
              <a:rPr lang="lv-LV" dirty="0"/>
              <a:t> </a:t>
            </a:r>
            <a:r>
              <a:rPr lang="lv-LV" dirty="0" err="1"/>
              <a:t>are</a:t>
            </a:r>
            <a:r>
              <a:rPr lang="lv-LV" dirty="0"/>
              <a:t> </a:t>
            </a:r>
            <a:r>
              <a:rPr lang="lv-LV" dirty="0" err="1"/>
              <a:t>looters</a:t>
            </a:r>
            <a:r>
              <a:rPr lang="lv-LV" dirty="0"/>
              <a:t>.” </a:t>
            </a:r>
            <a:endParaRPr lang="en-US">
              <a:ea typeface="Calibri"/>
              <a:cs typeface="Calibri"/>
            </a:endParaRPr>
          </a:p>
          <a:p>
            <a:pPr>
              <a:defRPr/>
            </a:pPr>
            <a:r>
              <a:rPr lang="lv-LV" dirty="0"/>
              <a:t>https://apnews.com/article/russia-ukraine-zelenskyy-kyiv-business-moscow-d357f90e5a332e10abd8e2b7c7be67c7 </a:t>
            </a:r>
            <a:endParaRPr lang="en-US" dirty="0"/>
          </a:p>
          <a:p>
            <a:pPr>
              <a:defRPr/>
            </a:pPr>
            <a:r>
              <a:rPr lang="lv-LV" dirty="0"/>
              <a:t>https://mythdetector.ge/en/looting-or-helping-what-does-the-photo-of-the-ukrainian-servicemen-depict/ </a:t>
            </a:r>
            <a:endParaRPr lang="en-US">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6592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lv-LV" err="1">
                <a:highlight>
                  <a:srgbClr val="FFFFFF"/>
                </a:highlight>
              </a:rPr>
              <a:t>There</a:t>
            </a:r>
            <a:r>
              <a:rPr lang="lv-LV">
                <a:highlight>
                  <a:srgbClr val="FFFFFF"/>
                </a:highlight>
              </a:rPr>
              <a:t> </a:t>
            </a:r>
            <a:r>
              <a:rPr lang="lv-LV" err="1">
                <a:highlight>
                  <a:srgbClr val="FFFFFF"/>
                </a:highlight>
              </a:rPr>
              <a:t>are</a:t>
            </a:r>
            <a:r>
              <a:rPr lang="lv-LV">
                <a:highlight>
                  <a:srgbClr val="FFFFFF"/>
                </a:highlight>
              </a:rPr>
              <a:t> </a:t>
            </a:r>
            <a:r>
              <a:rPr lang="lv-LV" err="1">
                <a:highlight>
                  <a:srgbClr val="FFFFFF"/>
                </a:highlight>
              </a:rPr>
              <a:t>also</a:t>
            </a:r>
            <a:r>
              <a:rPr lang="lv-LV">
                <a:highlight>
                  <a:srgbClr val="FFFFFF"/>
                </a:highlight>
              </a:rPr>
              <a:t> </a:t>
            </a:r>
            <a:r>
              <a:rPr lang="lv-LV" err="1">
                <a:highlight>
                  <a:srgbClr val="FFFFFF"/>
                </a:highlight>
              </a:rPr>
              <a:t>more</a:t>
            </a:r>
            <a:r>
              <a:rPr lang="lv-LV">
                <a:highlight>
                  <a:srgbClr val="FFFFFF"/>
                </a:highlight>
              </a:rPr>
              <a:t> </a:t>
            </a:r>
            <a:r>
              <a:rPr lang="lv-LV" err="1">
                <a:highlight>
                  <a:srgbClr val="FFFFFF"/>
                </a:highlight>
              </a:rPr>
              <a:t>sophisticated</a:t>
            </a:r>
            <a:r>
              <a:rPr lang="lv-LV">
                <a:highlight>
                  <a:srgbClr val="FFFFFF"/>
                </a:highlight>
              </a:rPr>
              <a:t> </a:t>
            </a:r>
            <a:r>
              <a:rPr lang="lv-LV" err="1">
                <a:highlight>
                  <a:srgbClr val="FFFFFF"/>
                </a:highlight>
              </a:rPr>
              <a:t>manipulations</a:t>
            </a:r>
            <a:r>
              <a:rPr lang="lv-LV">
                <a:highlight>
                  <a:srgbClr val="FFFFFF"/>
                </a:highlight>
              </a:rPr>
              <a:t> </a:t>
            </a:r>
            <a:r>
              <a:rPr lang="lv-LV" err="1">
                <a:highlight>
                  <a:srgbClr val="FFFFFF"/>
                </a:highlight>
              </a:rPr>
              <a:t>used</a:t>
            </a:r>
            <a:r>
              <a:rPr lang="lv-LV">
                <a:highlight>
                  <a:srgbClr val="FFFFFF"/>
                </a:highlight>
              </a:rPr>
              <a:t> </a:t>
            </a:r>
            <a:r>
              <a:rPr lang="lv-LV" err="1">
                <a:highlight>
                  <a:srgbClr val="FFFFFF"/>
                </a:highlight>
              </a:rPr>
              <a:t>at</a:t>
            </a:r>
            <a:r>
              <a:rPr lang="lv-LV">
                <a:highlight>
                  <a:srgbClr val="FFFFFF"/>
                </a:highlight>
              </a:rPr>
              <a:t> </a:t>
            </a:r>
            <a:r>
              <a:rPr lang="lv-LV" err="1">
                <a:highlight>
                  <a:srgbClr val="FFFFFF"/>
                </a:highlight>
              </a:rPr>
              <a:t>times</a:t>
            </a:r>
            <a:r>
              <a:rPr lang="lv-LV">
                <a:highlight>
                  <a:srgbClr val="FFFFFF"/>
                </a:highlight>
              </a:rPr>
              <a:t>. </a:t>
            </a:r>
            <a:r>
              <a:rPr lang="lv-LV" err="1">
                <a:highlight>
                  <a:srgbClr val="FFFFFF"/>
                </a:highlight>
              </a:rPr>
              <a:t>They’re</a:t>
            </a:r>
            <a:r>
              <a:rPr lang="lv-LV">
                <a:highlight>
                  <a:srgbClr val="FFFFFF"/>
                </a:highlight>
              </a:rPr>
              <a:t> </a:t>
            </a:r>
            <a:r>
              <a:rPr lang="lv-LV" err="1">
                <a:highlight>
                  <a:srgbClr val="FFFFFF"/>
                </a:highlight>
              </a:rPr>
              <a:t>called</a:t>
            </a:r>
            <a:r>
              <a:rPr lang="lv-LV">
                <a:highlight>
                  <a:srgbClr val="FFFFFF"/>
                </a:highlight>
              </a:rPr>
              <a:t> </a:t>
            </a:r>
            <a:r>
              <a:rPr lang="lv-LV" err="1">
                <a:highlight>
                  <a:srgbClr val="FFFFFF"/>
                </a:highlight>
              </a:rPr>
              <a:t>deepfakes</a:t>
            </a:r>
            <a:r>
              <a:rPr lang="lv-LV">
                <a:highlight>
                  <a:srgbClr val="FFFFFF"/>
                </a:highlight>
              </a:rPr>
              <a:t>. </a:t>
            </a:r>
            <a:r>
              <a:rPr lang="lv-LV" err="1">
                <a:highlight>
                  <a:srgbClr val="FFFFFF"/>
                </a:highlight>
              </a:rPr>
              <a:t>Let’s</a:t>
            </a:r>
            <a:r>
              <a:rPr lang="lv-LV">
                <a:highlight>
                  <a:srgbClr val="FFFFFF"/>
                </a:highlight>
              </a:rPr>
              <a:t> </a:t>
            </a:r>
            <a:r>
              <a:rPr lang="lv-LV" err="1">
                <a:highlight>
                  <a:srgbClr val="FFFFFF"/>
                </a:highlight>
              </a:rPr>
              <a:t>watch</a:t>
            </a:r>
            <a:r>
              <a:rPr lang="lv-LV">
                <a:highlight>
                  <a:srgbClr val="FFFFFF"/>
                </a:highlight>
              </a:rPr>
              <a:t> </a:t>
            </a:r>
            <a:r>
              <a:rPr lang="lv-LV" err="1">
                <a:highlight>
                  <a:srgbClr val="FFFFFF"/>
                </a:highlight>
              </a:rPr>
              <a:t>this</a:t>
            </a:r>
            <a:r>
              <a:rPr lang="lv-LV">
                <a:highlight>
                  <a:srgbClr val="FFFFFF"/>
                </a:highlight>
              </a:rPr>
              <a:t> video to </a:t>
            </a:r>
            <a:r>
              <a:rPr lang="lv-LV" err="1">
                <a:highlight>
                  <a:srgbClr val="FFFFFF"/>
                </a:highlight>
              </a:rPr>
              <a:t>learn</a:t>
            </a:r>
            <a:r>
              <a:rPr lang="lv-LV">
                <a:highlight>
                  <a:srgbClr val="FFFFFF"/>
                </a:highlight>
              </a:rPr>
              <a:t> </a:t>
            </a:r>
            <a:r>
              <a:rPr lang="lv-LV" err="1">
                <a:highlight>
                  <a:srgbClr val="FFFFFF"/>
                </a:highlight>
              </a:rPr>
              <a:t>what</a:t>
            </a:r>
            <a:r>
              <a:rPr lang="lv-LV">
                <a:highlight>
                  <a:srgbClr val="FFFFFF"/>
                </a:highlight>
              </a:rPr>
              <a:t> </a:t>
            </a:r>
            <a:r>
              <a:rPr lang="lv-LV" err="1">
                <a:highlight>
                  <a:srgbClr val="FFFFFF"/>
                </a:highlight>
              </a:rPr>
              <a:t>this</a:t>
            </a:r>
            <a:r>
              <a:rPr lang="lv-LV">
                <a:highlight>
                  <a:srgbClr val="FFFFFF"/>
                </a:highlight>
              </a:rPr>
              <a:t> </a:t>
            </a:r>
            <a:r>
              <a:rPr lang="lv-LV" err="1">
                <a:highlight>
                  <a:srgbClr val="FFFFFF"/>
                </a:highlight>
              </a:rPr>
              <a:t>means</a:t>
            </a:r>
            <a:r>
              <a:rPr lang="lv-LV">
                <a:highlight>
                  <a:srgbClr val="FFFFFF"/>
                </a:highlight>
              </a:rPr>
              <a:t>. </a:t>
            </a:r>
          </a:p>
          <a:p>
            <a:pPr>
              <a:lnSpc>
                <a:spcPct val="114999"/>
              </a:lnSpc>
              <a:spcBef>
                <a:spcPts val="600"/>
              </a:spcBef>
              <a:defRPr/>
            </a:pPr>
            <a:r>
              <a:rPr lang="lv-LV" dirty="0">
                <a:highlight>
                  <a:srgbClr val="FFFFFF"/>
                </a:highlight>
              </a:rPr>
              <a:t>https://youtu.be/D1mvaT9ZBLs </a:t>
            </a:r>
            <a:endParaRPr lang="lv-LV" dirty="0">
              <a:highlight>
                <a:srgbClr val="FFFFFF"/>
              </a:highlight>
              <a:ea typeface="Calibri"/>
              <a:cs typeface="Calibri"/>
            </a:endParaRPr>
          </a:p>
          <a:p>
            <a:pPr>
              <a:lnSpc>
                <a:spcPct val="114999"/>
              </a:lnSpc>
              <a:spcBef>
                <a:spcPts val="600"/>
              </a:spcBef>
              <a:defRPr/>
            </a:pPr>
            <a:endParaRPr lang="lv-LV" dirty="0">
              <a:highlight>
                <a:srgbClr val="FFFFFF"/>
              </a:highlight>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21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en-US" sz="1200" dirty="0">
                <a:effectLst/>
                <a:latin typeface="Calibri"/>
                <a:ea typeface="Calibri"/>
                <a:cs typeface="Calibri"/>
              </a:rPr>
              <a:t>On March 2, the Ukrainian government’s Center for Strategic Communication</a:t>
            </a:r>
            <a:r>
              <a:rPr lang="en-US" dirty="0">
                <a:solidFill>
                  <a:srgbClr val="000000"/>
                </a:solidFill>
                <a:latin typeface="Calibri"/>
                <a:ea typeface="Calibri"/>
                <a:cs typeface="Calibri"/>
              </a:rPr>
              <a:t> </a:t>
            </a:r>
            <a:r>
              <a:rPr lang="en-US" dirty="0">
                <a:latin typeface="Calibri"/>
                <a:ea typeface="Calibri"/>
                <a:cs typeface="Calibri"/>
              </a:rPr>
              <a:t>warned the</a:t>
            </a:r>
            <a:r>
              <a:rPr lang="en-US" sz="1200" dirty="0">
                <a:effectLst/>
                <a:latin typeface="Calibri"/>
                <a:ea typeface="Calibri"/>
                <a:cs typeface="Calibri"/>
              </a:rPr>
              <a:t> Kremlin was likely preparing a </a:t>
            </a:r>
            <a:r>
              <a:rPr lang="en-US" dirty="0">
                <a:latin typeface="Calibri"/>
                <a:ea typeface="Calibri"/>
                <a:cs typeface="Calibri"/>
              </a:rPr>
              <a:t>“deepfake”</a:t>
            </a:r>
            <a:r>
              <a:rPr lang="en-US" sz="1200" dirty="0">
                <a:effectLst/>
                <a:latin typeface="Calibri"/>
                <a:ea typeface="Calibri"/>
                <a:cs typeface="Calibri"/>
              </a:rPr>
              <a:t> video that </a:t>
            </a:r>
            <a:r>
              <a:rPr lang="en-US" dirty="0">
                <a:latin typeface="Calibri"/>
                <a:ea typeface="Calibri"/>
                <a:cs typeface="Calibri"/>
              </a:rPr>
              <a:t>will</a:t>
            </a:r>
            <a:r>
              <a:rPr lang="en-US" sz="1200" dirty="0">
                <a:effectLst/>
                <a:latin typeface="Calibri"/>
                <a:ea typeface="Calibri"/>
                <a:cs typeface="Calibri"/>
              </a:rPr>
              <a:t> </a:t>
            </a:r>
            <a:r>
              <a:rPr lang="en-US" dirty="0">
                <a:latin typeface="Calibri"/>
                <a:ea typeface="Calibri"/>
                <a:cs typeface="Calibri"/>
              </a:rPr>
              <a:t>appear to</a:t>
            </a:r>
            <a:r>
              <a:rPr lang="en-US" sz="1200" dirty="0">
                <a:effectLst/>
                <a:latin typeface="Calibri"/>
                <a:ea typeface="Calibri"/>
                <a:cs typeface="Calibri"/>
              </a:rPr>
              <a:t> show president Volodymyr Zelensky surrendering to Russian forces. A few days later, a fake and heavily manipulated video depicting Zelensky appearing to tell his soldiers to lay down their arms started circulating </a:t>
            </a:r>
            <a:r>
              <a:rPr lang="en-US" dirty="0">
                <a:latin typeface="Calibri"/>
                <a:ea typeface="Calibri"/>
                <a:cs typeface="Calibri"/>
              </a:rPr>
              <a:t>on social media and</a:t>
            </a:r>
            <a:r>
              <a:rPr lang="en-US" sz="1200" dirty="0">
                <a:effectLst/>
                <a:latin typeface="Calibri"/>
                <a:ea typeface="Calibri"/>
                <a:cs typeface="Calibri"/>
              </a:rPr>
              <a:t> was placed on a Ukrainian news website by </a:t>
            </a:r>
            <a:r>
              <a:rPr lang="en-US" dirty="0">
                <a:latin typeface="Calibri"/>
                <a:ea typeface="Calibri"/>
                <a:cs typeface="Calibri"/>
              </a:rPr>
              <a:t>hackers.</a:t>
            </a:r>
            <a:endParaRPr lang="lv-LV" dirty="0">
              <a:highlight>
                <a:srgbClr val="FFFFFF"/>
              </a:highlight>
              <a:latin typeface="Montserrat"/>
              <a:ea typeface="Calibri"/>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1425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pPr>
            <a:r>
              <a:rPr lang="lv-LV">
                <a:highlight>
                  <a:srgbClr val="FFFFFF"/>
                </a:highlight>
              </a:rPr>
              <a:t>Let’s watch a </a:t>
            </a:r>
            <a:r>
              <a:rPr lang="lv-LV" err="1">
                <a:highlight>
                  <a:srgbClr val="FFFFFF"/>
                </a:highlight>
              </a:rPr>
              <a:t>short</a:t>
            </a:r>
            <a:r>
              <a:rPr lang="lv-LV">
                <a:highlight>
                  <a:srgbClr val="FFFFFF"/>
                </a:highlight>
              </a:rPr>
              <a:t> fragment </a:t>
            </a:r>
            <a:r>
              <a:rPr lang="lv-LV" err="1">
                <a:highlight>
                  <a:srgbClr val="FFFFFF"/>
                </a:highlight>
              </a:rPr>
              <a:t>from</a:t>
            </a:r>
            <a:r>
              <a:rPr lang="lv-LV">
                <a:highlight>
                  <a:srgbClr val="FFFFFF"/>
                </a:highlight>
              </a:rPr>
              <a:t> </a:t>
            </a:r>
            <a:r>
              <a:rPr lang="lv-LV" err="1">
                <a:highlight>
                  <a:srgbClr val="FFFFFF"/>
                </a:highlight>
              </a:rPr>
              <a:t>the</a:t>
            </a:r>
            <a:r>
              <a:rPr lang="lv-LV">
                <a:highlight>
                  <a:srgbClr val="FFFFFF"/>
                </a:highlight>
              </a:rPr>
              <a:t> </a:t>
            </a:r>
            <a:r>
              <a:rPr lang="lv-LV" err="1">
                <a:highlight>
                  <a:srgbClr val="FFFFFF"/>
                </a:highlight>
              </a:rPr>
              <a:t>deepfake</a:t>
            </a:r>
            <a:r>
              <a:rPr lang="lv-LV">
                <a:highlight>
                  <a:srgbClr val="FFFFFF"/>
                </a:highlight>
              </a:rPr>
              <a:t> video </a:t>
            </a:r>
            <a:r>
              <a:rPr lang="lv-LV" i="1">
                <a:highlight>
                  <a:srgbClr val="FFFFFF"/>
                </a:highlight>
              </a:rPr>
              <a:t>(</a:t>
            </a:r>
            <a:r>
              <a:rPr lang="lv-LV" i="1" err="1">
                <a:highlight>
                  <a:srgbClr val="FFFFFF"/>
                </a:highlight>
              </a:rPr>
              <a:t>play</a:t>
            </a:r>
            <a:r>
              <a:rPr lang="lv-LV" i="1">
                <a:highlight>
                  <a:srgbClr val="FFFFFF"/>
                </a:highlight>
              </a:rPr>
              <a:t> 0:42- ..</a:t>
            </a:r>
            <a:r>
              <a:rPr lang="lv-LV" i="1" err="1">
                <a:highlight>
                  <a:srgbClr val="FFFFFF"/>
                </a:highlight>
              </a:rPr>
              <a:t>and</a:t>
            </a:r>
            <a:r>
              <a:rPr lang="lv-LV" i="1">
                <a:highlight>
                  <a:srgbClr val="FFFFFF"/>
                </a:highlight>
              </a:rPr>
              <a:t> I </a:t>
            </a:r>
            <a:r>
              <a:rPr lang="lv-LV" i="1" err="1">
                <a:highlight>
                  <a:srgbClr val="FFFFFF"/>
                </a:highlight>
              </a:rPr>
              <a:t>will</a:t>
            </a:r>
            <a:r>
              <a:rPr lang="lv-LV" i="1">
                <a:highlight>
                  <a:srgbClr val="FFFFFF"/>
                </a:highlight>
              </a:rPr>
              <a:t> do </a:t>
            </a:r>
            <a:r>
              <a:rPr lang="lv-LV" i="1" err="1">
                <a:highlight>
                  <a:srgbClr val="FFFFFF"/>
                </a:highlight>
              </a:rPr>
              <a:t>the</a:t>
            </a:r>
            <a:r>
              <a:rPr lang="lv-LV" i="1">
                <a:highlight>
                  <a:srgbClr val="FFFFFF"/>
                </a:highlight>
              </a:rPr>
              <a:t> </a:t>
            </a:r>
            <a:r>
              <a:rPr lang="lv-LV" i="1" err="1">
                <a:highlight>
                  <a:srgbClr val="FFFFFF"/>
                </a:highlight>
              </a:rPr>
              <a:t>same</a:t>
            </a:r>
            <a:r>
              <a:rPr lang="lv-LV" i="1">
                <a:highlight>
                  <a:srgbClr val="FFFFFF"/>
                </a:highlight>
              </a:rPr>
              <a:t> 1:12). </a:t>
            </a:r>
            <a:r>
              <a:rPr lang="lv-LV" i="1" err="1">
                <a:highlight>
                  <a:srgbClr val="FFFFFF"/>
                </a:highlight>
              </a:rPr>
              <a:t>Pause</a:t>
            </a:r>
            <a:r>
              <a:rPr lang="lv-LV" i="1">
                <a:highlight>
                  <a:srgbClr val="FFFFFF"/>
                </a:highlight>
              </a:rPr>
              <a:t> </a:t>
            </a:r>
            <a:r>
              <a:rPr lang="lv-LV" i="1" err="1">
                <a:highlight>
                  <a:srgbClr val="FFFFFF"/>
                </a:highlight>
              </a:rPr>
              <a:t>after</a:t>
            </a:r>
            <a:r>
              <a:rPr lang="lv-LV" i="1">
                <a:highlight>
                  <a:srgbClr val="FFFFFF"/>
                </a:highlight>
              </a:rPr>
              <a:t> 1:12 </a:t>
            </a:r>
            <a:r>
              <a:rPr lang="lv-LV" i="1" err="1">
                <a:highlight>
                  <a:srgbClr val="FFFFFF"/>
                </a:highlight>
              </a:rPr>
              <a:t>before</a:t>
            </a:r>
            <a:r>
              <a:rPr lang="lv-LV" i="1">
                <a:highlight>
                  <a:srgbClr val="FFFFFF"/>
                </a:highlight>
              </a:rPr>
              <a:t> </a:t>
            </a:r>
            <a:r>
              <a:rPr lang="lv-LV" i="1" err="1">
                <a:highlight>
                  <a:srgbClr val="FFFFFF"/>
                </a:highlight>
              </a:rPr>
              <a:t>the</a:t>
            </a:r>
            <a:r>
              <a:rPr lang="lv-LV" i="1">
                <a:highlight>
                  <a:srgbClr val="FFFFFF"/>
                </a:highlight>
              </a:rPr>
              <a:t> news anchor starts </a:t>
            </a:r>
            <a:r>
              <a:rPr lang="lv-LV" i="1" err="1">
                <a:highlight>
                  <a:srgbClr val="FFFFFF"/>
                </a:highlight>
              </a:rPr>
              <a:t>commenting</a:t>
            </a:r>
            <a:r>
              <a:rPr lang="lv-LV" i="1">
                <a:highlight>
                  <a:srgbClr val="FFFFFF"/>
                </a:highlight>
              </a:rPr>
              <a:t> </a:t>
            </a:r>
            <a:r>
              <a:rPr lang="lv-LV" i="1" err="1">
                <a:highlight>
                  <a:srgbClr val="FFFFFF"/>
                </a:highlight>
              </a:rPr>
              <a:t>the</a:t>
            </a:r>
            <a:r>
              <a:rPr lang="lv-LV" i="1">
                <a:highlight>
                  <a:srgbClr val="FFFFFF"/>
                </a:highlight>
              </a:rPr>
              <a:t> video.</a:t>
            </a:r>
          </a:p>
          <a:p>
            <a:pPr>
              <a:lnSpc>
                <a:spcPct val="114999"/>
              </a:lnSpc>
              <a:spcBef>
                <a:spcPts val="600"/>
              </a:spcBef>
            </a:pPr>
            <a:endParaRPr lang="lv-LV">
              <a:highlight>
                <a:srgbClr val="FFFFFF"/>
              </a:highlight>
            </a:endParaRPr>
          </a:p>
          <a:p>
            <a:pPr>
              <a:lnSpc>
                <a:spcPct val="114999"/>
              </a:lnSpc>
              <a:spcBef>
                <a:spcPts val="600"/>
              </a:spcBef>
            </a:pPr>
            <a:r>
              <a:rPr lang="lv-LV">
                <a:highlight>
                  <a:srgbClr val="FFFFFF"/>
                </a:highlight>
              </a:rPr>
              <a:t>If embedded video doesn't work, click the link to watch on YouTube. </a:t>
            </a:r>
            <a:endParaRPr lang="en-US"/>
          </a:p>
          <a:p>
            <a:pPr>
              <a:lnSpc>
                <a:spcPct val="114999"/>
              </a:lnSpc>
              <a:spcBef>
                <a:spcPts val="600"/>
              </a:spcBef>
            </a:pPr>
            <a:r>
              <a:rPr lang="lv-LV">
                <a:highlight>
                  <a:srgbClr val="FFFFFF"/>
                </a:highlight>
              </a:rPr>
              <a:t>https://www.youtube.com/watch?v=2tgqX5WVhr0&amp;t=41s</a:t>
            </a:r>
            <a:endParaRPr lang="en-US">
              <a:cs typeface="Calibri"/>
            </a:endParaRPr>
          </a:p>
          <a:p>
            <a:pPr marL="0" indent="0">
              <a:lnSpc>
                <a:spcPct val="115000"/>
              </a:lnSpc>
              <a:spcBef>
                <a:spcPts val="600"/>
              </a:spcBef>
              <a:buClr>
                <a:schemeClr val="dk1"/>
              </a:buClr>
              <a:buSzPts val="1100"/>
            </a:pPr>
            <a:endParaRPr lang="en-US" kern="0">
              <a:solidFill>
                <a:srgbClr val="000000"/>
              </a:solidFill>
              <a:latin typeface="Montserrat"/>
              <a:cs typeface="Arial"/>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17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900"/>
              </a:spcBef>
              <a:spcAft>
                <a:spcPts val="0"/>
              </a:spcAft>
              <a:buClr>
                <a:schemeClr val="dk1"/>
              </a:buClr>
              <a:buSzPts val="1100"/>
              <a:buFont typeface="Arial"/>
              <a:buNone/>
            </a:pPr>
            <a:r>
              <a:rPr lang="lv-LV" sz="1100">
                <a:solidFill>
                  <a:srgbClr val="1E1E1E"/>
                </a:solidFill>
                <a:latin typeface="Montserrat"/>
                <a:ea typeface="Montserrat"/>
                <a:cs typeface="Montserrat"/>
              </a:rPr>
              <a:t>Did you notice something that would make you suspicious about whether this video is real?</a:t>
            </a:r>
          </a:p>
          <a:p>
            <a:pPr marL="0" lvl="0" indent="0" algn="l" rtl="0">
              <a:lnSpc>
                <a:spcPct val="100000"/>
              </a:lnSpc>
              <a:spcBef>
                <a:spcPts val="900"/>
              </a:spcBef>
              <a:spcAft>
                <a:spcPts val="0"/>
              </a:spcAft>
              <a:buClr>
                <a:schemeClr val="dk1"/>
              </a:buClr>
              <a:buSzPts val="1100"/>
              <a:buFont typeface="Arial"/>
              <a:buNone/>
            </a:pPr>
            <a:r>
              <a:rPr lang="lv-LV" sz="1100" i="1">
                <a:solidFill>
                  <a:srgbClr val="1E1E1E"/>
                </a:solidFill>
                <a:latin typeface="Montserrat"/>
                <a:ea typeface="Montserrat"/>
                <a:cs typeface="Montserrat"/>
              </a:rPr>
              <a:t>(Answers: the body and the background are static and </a:t>
            </a:r>
            <a:r>
              <a:rPr lang="lv-LV" sz="1100" i="1" err="1">
                <a:solidFill>
                  <a:srgbClr val="1E1E1E"/>
                </a:solidFill>
                <a:latin typeface="Montserrat"/>
                <a:ea typeface="Montserrat"/>
                <a:cs typeface="Montserrat"/>
              </a:rPr>
              <a:t>look</a:t>
            </a:r>
            <a:r>
              <a:rPr lang="lv-LV" sz="1100" i="1">
                <a:solidFill>
                  <a:srgbClr val="1E1E1E"/>
                </a:solidFill>
                <a:latin typeface="Montserrat"/>
                <a:ea typeface="Montserrat"/>
                <a:cs typeface="Montserrat"/>
              </a:rPr>
              <a:t> </a:t>
            </a:r>
            <a:r>
              <a:rPr lang="lv-LV" sz="1100" i="1" err="1">
                <a:solidFill>
                  <a:srgbClr val="1E1E1E"/>
                </a:solidFill>
                <a:latin typeface="Montserrat"/>
                <a:ea typeface="Montserrat"/>
                <a:cs typeface="Montserrat"/>
              </a:rPr>
              <a:t>like</a:t>
            </a:r>
            <a:r>
              <a:rPr lang="lv-LV" sz="1100" i="1">
                <a:solidFill>
                  <a:srgbClr val="1E1E1E"/>
                </a:solidFill>
                <a:latin typeface="Montserrat"/>
                <a:ea typeface="Montserrat"/>
                <a:cs typeface="Montserrat"/>
              </a:rPr>
              <a:t> a </a:t>
            </a:r>
            <a:r>
              <a:rPr lang="lv-LV" sz="1100" i="1" err="1">
                <a:solidFill>
                  <a:srgbClr val="1E1E1E"/>
                </a:solidFill>
                <a:latin typeface="Montserrat"/>
                <a:ea typeface="Montserrat"/>
                <a:cs typeface="Montserrat"/>
              </a:rPr>
              <a:t>photo</a:t>
            </a:r>
            <a:r>
              <a:rPr lang="lv-LV" sz="1100" i="1">
                <a:solidFill>
                  <a:srgbClr val="1E1E1E"/>
                </a:solidFill>
                <a:latin typeface="Montserrat"/>
                <a:ea typeface="Montserrat"/>
                <a:cs typeface="Montserrat"/>
              </a:rPr>
              <a:t>, </a:t>
            </a:r>
            <a:r>
              <a:rPr lang="lv-LV" sz="1100" i="1" err="1">
                <a:solidFill>
                  <a:srgbClr val="1E1E1E"/>
                </a:solidFill>
                <a:latin typeface="Montserrat"/>
                <a:ea typeface="Montserrat"/>
                <a:cs typeface="Montserrat"/>
              </a:rPr>
              <a:t>only</a:t>
            </a:r>
            <a:r>
              <a:rPr lang="lv-LV" sz="1100" i="1">
                <a:solidFill>
                  <a:srgbClr val="1E1E1E"/>
                </a:solidFill>
                <a:latin typeface="Montserrat"/>
                <a:ea typeface="Montserrat"/>
                <a:cs typeface="Montserrat"/>
              </a:rPr>
              <a:t> </a:t>
            </a:r>
            <a:r>
              <a:rPr lang="lv-LV" sz="1100" i="1" err="1">
                <a:solidFill>
                  <a:srgbClr val="1E1E1E"/>
                </a:solidFill>
                <a:latin typeface="Montserrat"/>
                <a:ea typeface="Montserrat"/>
                <a:cs typeface="Montserrat"/>
              </a:rPr>
              <a:t>the</a:t>
            </a:r>
            <a:r>
              <a:rPr lang="lv-LV" sz="1100" i="1">
                <a:solidFill>
                  <a:srgbClr val="1E1E1E"/>
                </a:solidFill>
                <a:latin typeface="Montserrat"/>
                <a:ea typeface="Montserrat"/>
                <a:cs typeface="Montserrat"/>
              </a:rPr>
              <a:t> head moves, the head is larger than the body, the color of the skin on the fact and neck differs)</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2079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dirty="0"/>
              <a:t>In this lesson we will talk about Kremlin propaganda in Ukraine and in Latvia, we will learn about means used to spread propaganda, as well as discuss what we can do to reduce the spread of false information </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052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d9d0762af_0_5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err="1">
                <a:effectLst/>
                <a:latin typeface="Calibri"/>
                <a:ea typeface="Calibri"/>
                <a:cs typeface="Calibri"/>
              </a:rPr>
              <a:t>Other</a:t>
            </a:r>
            <a:r>
              <a:rPr lang="lv-LV" sz="1800">
                <a:effectLst/>
                <a:latin typeface="Calibri"/>
                <a:ea typeface="Calibri"/>
                <a:cs typeface="Calibri"/>
              </a:rPr>
              <a:t> </a:t>
            </a:r>
            <a:r>
              <a:rPr lang="lv-LV" sz="1800" err="1">
                <a:latin typeface="Calibri"/>
                <a:ea typeface="Calibri"/>
                <a:cs typeface="Calibri"/>
              </a:rPr>
              <a:t>ways</a:t>
            </a:r>
            <a:r>
              <a:rPr lang="lv-LV" sz="1800">
                <a:latin typeface="Calibri"/>
                <a:ea typeface="Calibri"/>
                <a:cs typeface="Calibri"/>
              </a:rPr>
              <a:t> </a:t>
            </a:r>
            <a:r>
              <a:rPr lang="lv-LV" sz="1800" err="1">
                <a:latin typeface="Calibri"/>
                <a:ea typeface="Calibri"/>
                <a:cs typeface="Calibri"/>
              </a:rPr>
              <a:t>how</a:t>
            </a:r>
            <a:r>
              <a:rPr lang="lv-LV" sz="1800">
                <a:latin typeface="Calibri"/>
                <a:ea typeface="Calibri"/>
                <a:cs typeface="Calibri"/>
              </a:rPr>
              <a:t> propaganda</a:t>
            </a:r>
            <a:r>
              <a:rPr lang="lv-LV" sz="1800">
                <a:effectLst/>
                <a:latin typeface="Calibri"/>
                <a:ea typeface="Calibri"/>
                <a:cs typeface="Calibri"/>
              </a:rPr>
              <a:t> </a:t>
            </a:r>
            <a:r>
              <a:rPr lang="lv-LV" sz="1800" err="1">
                <a:effectLst/>
                <a:latin typeface="Calibri"/>
                <a:ea typeface="Calibri"/>
                <a:cs typeface="Calibri"/>
              </a:rPr>
              <a:t>is</a:t>
            </a:r>
            <a:r>
              <a:rPr lang="lv-LV" sz="1800">
                <a:effectLst/>
                <a:latin typeface="Calibri"/>
                <a:ea typeface="Calibri"/>
                <a:cs typeface="Calibri"/>
              </a:rPr>
              <a:t> </a:t>
            </a:r>
            <a:r>
              <a:rPr lang="lv-LV" sz="1800" err="1">
                <a:effectLst/>
                <a:latin typeface="Calibri"/>
                <a:ea typeface="Calibri"/>
                <a:cs typeface="Calibri"/>
              </a:rPr>
              <a:t>spread</a:t>
            </a:r>
            <a:r>
              <a:rPr lang="lv-LV" sz="1800">
                <a:effectLst/>
                <a:latin typeface="Calibri"/>
                <a:ea typeface="Calibri"/>
                <a:cs typeface="Calibri"/>
              </a:rPr>
              <a:t> </a:t>
            </a:r>
            <a:r>
              <a:rPr lang="lv-LV" sz="1800" err="1">
                <a:effectLst/>
                <a:latin typeface="Calibri"/>
                <a:ea typeface="Calibri"/>
                <a:cs typeface="Calibri"/>
              </a:rPr>
              <a:t>is</a:t>
            </a:r>
            <a:r>
              <a:rPr lang="lv-LV" sz="1800">
                <a:effectLst/>
                <a:latin typeface="Calibri"/>
                <a:ea typeface="Calibri"/>
                <a:cs typeface="Calibri"/>
              </a:rPr>
              <a:t> </a:t>
            </a:r>
            <a:r>
              <a:rPr lang="lv-LV" sz="1800" err="1">
                <a:effectLst/>
                <a:latin typeface="Calibri"/>
                <a:ea typeface="Calibri"/>
                <a:cs typeface="Calibri"/>
              </a:rPr>
              <a:t>through</a:t>
            </a:r>
            <a:r>
              <a:rPr lang="lv-LV" sz="1800">
                <a:effectLst/>
                <a:latin typeface="Calibri"/>
                <a:ea typeface="Calibri"/>
                <a:cs typeface="Calibri"/>
              </a:rPr>
              <a:t> </a:t>
            </a:r>
            <a:r>
              <a:rPr lang="lv-LV" sz="1800" err="1">
                <a:effectLst/>
                <a:latin typeface="Calibri"/>
                <a:ea typeface="Calibri"/>
                <a:cs typeface="Calibri"/>
              </a:rPr>
              <a:t>inauthentic</a:t>
            </a:r>
            <a:r>
              <a:rPr lang="lv-LV" sz="1800">
                <a:effectLst/>
                <a:latin typeface="Calibri"/>
                <a:ea typeface="Calibri"/>
                <a:cs typeface="Calibri"/>
              </a:rPr>
              <a:t> </a:t>
            </a:r>
            <a:r>
              <a:rPr lang="lv-LV" sz="1800" err="1">
                <a:effectLst/>
                <a:latin typeface="Calibri"/>
                <a:ea typeface="Calibri"/>
                <a:cs typeface="Calibri"/>
              </a:rPr>
              <a:t>social</a:t>
            </a:r>
            <a:r>
              <a:rPr lang="lv-LV" sz="1800">
                <a:effectLst/>
                <a:latin typeface="Calibri"/>
                <a:ea typeface="Calibri"/>
                <a:cs typeface="Calibri"/>
              </a:rPr>
              <a:t> </a:t>
            </a:r>
            <a:r>
              <a:rPr lang="lv-LV" sz="1800" err="1">
                <a:effectLst/>
                <a:latin typeface="Calibri"/>
                <a:ea typeface="Calibri"/>
                <a:cs typeface="Calibri"/>
              </a:rPr>
              <a:t>media</a:t>
            </a:r>
            <a:r>
              <a:rPr lang="lv-LV" sz="1800">
                <a:effectLst/>
                <a:latin typeface="Calibri"/>
                <a:ea typeface="Calibri"/>
                <a:cs typeface="Calibri"/>
              </a:rPr>
              <a:t> </a:t>
            </a:r>
            <a:r>
              <a:rPr lang="lv-LV" sz="1800" err="1">
                <a:effectLst/>
                <a:latin typeface="Calibri"/>
                <a:ea typeface="Calibri"/>
                <a:cs typeface="Calibri"/>
              </a:rPr>
              <a:t>accounts</a:t>
            </a:r>
            <a:r>
              <a:rPr lang="lv-LV" sz="1800">
                <a:effectLst/>
                <a:latin typeface="Calibri"/>
                <a:ea typeface="Calibri"/>
                <a:cs typeface="Calibri"/>
              </a:rPr>
              <a:t>.</a:t>
            </a:r>
          </a:p>
          <a:p>
            <a:pPr marL="0" marR="0">
              <a:lnSpc>
                <a:spcPct val="107000"/>
              </a:lnSpc>
              <a:spcBef>
                <a:spcPts val="0"/>
              </a:spcBef>
              <a:spcAft>
                <a:spcPts val="800"/>
              </a:spcAft>
            </a:pPr>
            <a:r>
              <a:rPr lang="lv-LV" sz="1800">
                <a:effectLst/>
                <a:latin typeface="Calibri" panose="020F0502020204030204" pitchFamily="34" charset="0"/>
                <a:ea typeface="Calibri" panose="020F0502020204030204" pitchFamily="34" charset="0"/>
                <a:cs typeface="Arial" panose="020B0604020202020204" pitchFamily="34" charset="0"/>
              </a:rPr>
              <a:t>Those can be f</a:t>
            </a:r>
            <a:r>
              <a:rPr lang="en-US" sz="1800" err="1">
                <a:effectLst/>
                <a:latin typeface="Calibri" panose="020F0502020204030204" pitchFamily="34" charset="0"/>
                <a:ea typeface="Calibri" panose="020F0502020204030204" pitchFamily="34" charset="0"/>
                <a:cs typeface="Arial" panose="020B0604020202020204" pitchFamily="34" charset="0"/>
              </a:rPr>
              <a:t>ake</a:t>
            </a:r>
            <a:r>
              <a:rPr lang="en-US" sz="1800">
                <a:effectLst/>
                <a:latin typeface="Calibri" panose="020F0502020204030204" pitchFamily="34" charset="0"/>
                <a:ea typeface="Calibri" panose="020F0502020204030204" pitchFamily="34" charset="0"/>
                <a:cs typeface="Arial" panose="020B0604020202020204" pitchFamily="34" charset="0"/>
              </a:rPr>
              <a:t> Telegram channels </a:t>
            </a:r>
            <a:r>
              <a:rPr lang="lv-LV" sz="1800">
                <a:effectLst/>
                <a:latin typeface="Calibri" panose="020F0502020204030204" pitchFamily="34" charset="0"/>
                <a:ea typeface="Calibri" panose="020F0502020204030204" pitchFamily="34" charset="0"/>
                <a:cs typeface="Arial" panose="020B0604020202020204" pitchFamily="34" charset="0"/>
              </a:rPr>
              <a:t>posing as channels dedicated to local news.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This slide shows two screenshots of fake Telegram channels (channels posting Kremlin disinformation while posing as local Ukrainian news sources) representing towns in the Sumy region in northeastern Ukraine. These channels post news as if the towns were already occupied by Russia, pushing the narrative that the Ukrainian army has abandoned them and that Russia will protect them.</a:t>
            </a:r>
          </a:p>
          <a:p>
            <a:pPr marL="0" lvl="0" indent="0" algn="l" rtl="0">
              <a:lnSpc>
                <a:spcPct val="100000"/>
              </a:lnSpc>
              <a:spcBef>
                <a:spcPts val="0"/>
              </a:spcBef>
              <a:spcAft>
                <a:spcPts val="0"/>
              </a:spcAft>
              <a:buSzPts val="1400"/>
              <a:buNone/>
            </a:pPr>
            <a:endParaRPr/>
          </a:p>
        </p:txBody>
      </p:sp>
      <p:sp>
        <p:nvSpPr>
          <p:cNvPr id="156" name="Google Shape;156;g11d9d0762af_0_5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en-US"/>
              <a:t>One of the reasons that these channels are effective is due to the thousands of Kremlin bots and trolls tasked with amplifying their messages. Since the start of the war alone, the Ukrainian government has reported 1,500 Telegram channels and another 1,500 fake Facebook, Instagram, and TikTok accounts, including bots, for spreading Kremlin propaganda. The primary aim of these bots is to demoralize Ukrainians and diminish trust in Ukrainian leadership. Ukrainian experts observed that they post made-up stories about violence or death, promoting the message that the Ukrainian government is responsible for the suffering of ordinary citizens. The goal of these comments is to sow panic and provoke an emotional reaction, more importantly redirecting blame for atrocities from the Kremlin onto the Ukrainian government. </a:t>
            </a:r>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835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Such accounts have been spotted in the Baltics too. Here are some examples</a:t>
            </a:r>
            <a:r>
              <a:rPr lang="lv-LV"/>
              <a:t> that were detected</a:t>
            </a:r>
            <a:r>
              <a:rPr lang="en-US"/>
              <a:t> when Facebook removed fake accounts. </a:t>
            </a:r>
            <a:endParaRPr lang="lv-LV"/>
          </a:p>
          <a:p>
            <a:endParaRPr lang="lv-LV"/>
          </a:p>
          <a:p>
            <a:pPr marL="0" marR="0" lvl="0" indent="0" algn="l" defTabSz="914400" rtl="0" eaLnBrk="1" fontAlgn="auto" latinLnBrk="0" hangingPunct="1">
              <a:lnSpc>
                <a:spcPct val="100000"/>
              </a:lnSpc>
              <a:spcBef>
                <a:spcPts val="0"/>
              </a:spcBef>
              <a:spcAft>
                <a:spcPts val="0"/>
              </a:spcAft>
              <a:buClrTx/>
              <a:buSzTx/>
              <a:buFontTx/>
              <a:buNone/>
              <a:tabLst/>
              <a:defRPr/>
            </a:pPr>
            <a:r>
              <a:rPr lang="lv-LV" kern="0">
                <a:solidFill>
                  <a:srgbClr val="000000"/>
                </a:solidFill>
                <a:latin typeface="Montserrat"/>
                <a:cs typeface="Arial"/>
                <a:sym typeface="Arial"/>
              </a:rPr>
              <a:t>«Andrejs Perovskis, rīdzinieks, patriots». Blogs Krievijā bāzētā interneta platformā cont.ws. Runā par NATO bāzu izvietošanu Austrumeiropas valstīs un aliansei “stratēģiski svarīgo” dzelzceļa līniju Rail Baltica kā apdraudējumu Kaļiņingradai.</a:t>
            </a:r>
            <a:endParaRPr lang="en-US" kern="0">
              <a:solidFill>
                <a:srgbClr val="000000"/>
              </a:solidFill>
              <a:latin typeface="Montserra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0">
                <a:solidFill>
                  <a:srgbClr val="000000"/>
                </a:solidFill>
                <a:latin typeface="Montserrat"/>
                <a:cs typeface="Arial"/>
                <a:sym typeface="Arial"/>
              </a:rPr>
              <a:t>Kristin </a:t>
            </a:r>
            <a:r>
              <a:rPr lang="en-US" kern="0" err="1">
                <a:solidFill>
                  <a:srgbClr val="000000"/>
                </a:solidFill>
                <a:latin typeface="Montserrat"/>
                <a:cs typeface="Arial"/>
                <a:sym typeface="Arial"/>
              </a:rPr>
              <a:t>Liinar</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Igaunijā</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izplatījis</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dezinformāciju</a:t>
            </a:r>
            <a:r>
              <a:rPr lang="en-US" kern="0">
                <a:solidFill>
                  <a:srgbClr val="000000"/>
                </a:solidFill>
                <a:latin typeface="Montserrat"/>
                <a:cs typeface="Arial"/>
                <a:sym typeface="Arial"/>
              </a:rPr>
              <a:t> par </a:t>
            </a:r>
            <a:r>
              <a:rPr lang="en-US" kern="0" err="1">
                <a:solidFill>
                  <a:srgbClr val="000000"/>
                </a:solidFill>
                <a:latin typeface="Montserrat"/>
                <a:cs typeface="Arial"/>
                <a:sym typeface="Arial"/>
              </a:rPr>
              <a:t>Eiropas</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Savienības</a:t>
            </a:r>
            <a:r>
              <a:rPr lang="en-US" kern="0">
                <a:solidFill>
                  <a:srgbClr val="000000"/>
                </a:solidFill>
                <a:latin typeface="Montserrat"/>
                <a:cs typeface="Arial"/>
                <a:sym typeface="Arial"/>
              </a:rPr>
              <a:t> it </a:t>
            </a:r>
            <a:r>
              <a:rPr lang="en-US" kern="0" err="1">
                <a:solidFill>
                  <a:srgbClr val="000000"/>
                </a:solidFill>
                <a:latin typeface="Montserrat"/>
                <a:cs typeface="Arial"/>
                <a:sym typeface="Arial"/>
              </a:rPr>
              <a:t>kā</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nodarīto</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kaitējumu</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Igaunijai</a:t>
            </a:r>
            <a:r>
              <a:rPr lang="en-US" kern="0">
                <a:solidFill>
                  <a:srgbClr val="000000"/>
                </a:solidFill>
                <a:latin typeface="Montserrat"/>
                <a:cs typeface="Arial"/>
                <a:sym typeface="Arial"/>
              </a:rPr>
              <a:t> un </a:t>
            </a:r>
            <a:r>
              <a:rPr lang="en-US" kern="0" err="1">
                <a:solidFill>
                  <a:srgbClr val="000000"/>
                </a:solidFill>
                <a:latin typeface="Montserrat"/>
                <a:cs typeface="Arial"/>
                <a:sym typeface="Arial"/>
              </a:rPr>
              <a:t>iedzīvotāju</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neapmierinātību</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ar</a:t>
            </a:r>
            <a:r>
              <a:rPr lang="en-US" kern="0">
                <a:solidFill>
                  <a:srgbClr val="000000"/>
                </a:solidFill>
                <a:latin typeface="Montserrat"/>
                <a:cs typeface="Arial"/>
                <a:sym typeface="Arial"/>
              </a:rPr>
              <a:t> </a:t>
            </a:r>
            <a:r>
              <a:rPr lang="en-US" kern="0" err="1">
                <a:solidFill>
                  <a:srgbClr val="000000"/>
                </a:solidFill>
                <a:latin typeface="Montserrat"/>
                <a:cs typeface="Arial"/>
                <a:sym typeface="Arial"/>
              </a:rPr>
              <a:t>dzīvi</a:t>
            </a:r>
            <a:r>
              <a:rPr lang="en-US" kern="0">
                <a:solidFill>
                  <a:srgbClr val="000000"/>
                </a:solidFill>
                <a:latin typeface="Montserrat"/>
                <a:cs typeface="Arial"/>
                <a:sym typeface="Arial"/>
              </a:rPr>
              <a:t> ES</a:t>
            </a:r>
            <a:endParaRPr lang="en-US" kern="0">
              <a:solidFill>
                <a:srgbClr val="000000"/>
              </a:solidFill>
              <a:latin typeface="Montserra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kern="0">
                <a:solidFill>
                  <a:srgbClr val="000000"/>
                </a:solidFill>
                <a:latin typeface="Montserrat"/>
                <a:cs typeface="Arial"/>
                <a:sym typeface="Arial"/>
              </a:rPr>
              <a:t>Lietuvā it kā dzīvojošais, bet realitātē neeksistējošais Antanas Petrauskas raksta negatīvas publikācijas par Ukrainu. Šis profils dalījies arī ar rakstu, kas vainoja ASV Krievijas vēstnieka Turcijā nogalināšanā 2016.gada beigās.</a:t>
            </a:r>
            <a:endParaRPr lang="en-US" kern="0">
              <a:solidFill>
                <a:srgbClr val="000000"/>
              </a:solidFill>
              <a:latin typeface="Montserrat"/>
              <a:cs typeface="Arial"/>
            </a:endParaRPr>
          </a:p>
          <a:p>
            <a:endParaRPr lang="lv-LV"/>
          </a:p>
          <a:p>
            <a:r>
              <a:rPr lang="lv-LV"/>
              <a:t>h</a:t>
            </a:r>
            <a:r>
              <a:rPr lang="en-US"/>
              <a:t>ttps://rebaltica.lv/2020/02/facebook-sledz-fake-profilus/ </a:t>
            </a:r>
            <a:endParaRPr lang="lv-LV"/>
          </a:p>
          <a:p>
            <a:r>
              <a:rPr lang="en-US"/>
              <a:t>https://medium.com/dfrlab/networks-of-pro-kremlin-telegram-channels-spread-disinformation-at-a-global-scale-af4e319bd51e </a:t>
            </a:r>
            <a:endParaRPr lang="lv-LV"/>
          </a:p>
          <a:p>
            <a:r>
              <a:rPr lang="en-US"/>
              <a:t>https://medium.com/dfrlab/russia-based-facebook-operation-targeted-europe-with-anti-ukraine-messaging-389e32324d4b</a:t>
            </a:r>
          </a:p>
        </p:txBody>
      </p:sp>
      <p:sp>
        <p:nvSpPr>
          <p:cNvPr id="4" name="Slide Number Placeholder 3"/>
          <p:cNvSpPr>
            <a:spLocks noGrp="1"/>
          </p:cNvSpPr>
          <p:nvPr>
            <p:ph type="sldNum" sz="quarter" idx="5"/>
          </p:nvPr>
        </p:nvSpPr>
        <p:spPr/>
        <p:txBody>
          <a:bodyPr/>
          <a:lstStyle/>
          <a:p>
            <a:fld id="{941CC335-EB9B-49B1-83E3-B68A7ABBFEAA}" type="slidenum">
              <a:rPr lang="en-US" smtClean="0"/>
              <a:t>22</a:t>
            </a:fld>
            <a:endParaRPr lang="en-US"/>
          </a:p>
        </p:txBody>
      </p:sp>
    </p:spTree>
    <p:extLst>
      <p:ext uri="{BB962C8B-B14F-4D97-AF65-F5344CB8AC3E}">
        <p14:creationId xmlns:p14="http://schemas.microsoft.com/office/powerpoint/2010/main" val="1661676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dirty="0" err="1"/>
              <a:t>When</a:t>
            </a:r>
            <a:r>
              <a:rPr lang="lv-LV" dirty="0"/>
              <a:t> </a:t>
            </a:r>
            <a:r>
              <a:rPr lang="lv-LV" dirty="0" err="1"/>
              <a:t>thinking</a:t>
            </a:r>
            <a:r>
              <a:rPr lang="lv-LV" dirty="0"/>
              <a:t> </a:t>
            </a:r>
            <a:r>
              <a:rPr lang="lv-LV" dirty="0" err="1"/>
              <a:t>of</a:t>
            </a:r>
            <a:r>
              <a:rPr lang="lv-LV" dirty="0"/>
              <a:t> </a:t>
            </a:r>
            <a:r>
              <a:rPr lang="lv-LV" dirty="0" err="1"/>
              <a:t>how</a:t>
            </a:r>
            <a:r>
              <a:rPr lang="lv-LV" dirty="0"/>
              <a:t> to </a:t>
            </a:r>
            <a:r>
              <a:rPr lang="lv-LV" dirty="0" err="1"/>
              <a:t>deal</a:t>
            </a:r>
            <a:r>
              <a:rPr lang="lv-LV" dirty="0"/>
              <a:t> </a:t>
            </a:r>
            <a:r>
              <a:rPr lang="lv-LV" dirty="0" err="1"/>
              <a:t>with</a:t>
            </a:r>
            <a:r>
              <a:rPr lang="lv-LV" dirty="0"/>
              <a:t> </a:t>
            </a:r>
            <a:r>
              <a:rPr lang="lv-LV" dirty="0" err="1"/>
              <a:t>all</a:t>
            </a:r>
            <a:r>
              <a:rPr lang="lv-LV" dirty="0"/>
              <a:t> </a:t>
            </a:r>
            <a:r>
              <a:rPr lang="lv-LV" dirty="0" err="1"/>
              <a:t>of</a:t>
            </a:r>
            <a:r>
              <a:rPr lang="lv-LV" dirty="0"/>
              <a:t> </a:t>
            </a:r>
            <a:r>
              <a:rPr lang="lv-LV" dirty="0" err="1"/>
              <a:t>this</a:t>
            </a:r>
            <a:r>
              <a:rPr lang="lv-LV" dirty="0"/>
              <a:t> </a:t>
            </a:r>
            <a:r>
              <a:rPr lang="lv-LV" dirty="0" err="1"/>
              <a:t>false</a:t>
            </a:r>
            <a:r>
              <a:rPr lang="lv-LV" dirty="0"/>
              <a:t> </a:t>
            </a:r>
            <a:r>
              <a:rPr lang="lv-LV" dirty="0" err="1"/>
              <a:t>information</a:t>
            </a:r>
            <a:r>
              <a:rPr lang="lv-LV" dirty="0"/>
              <a:t>, </a:t>
            </a:r>
            <a:r>
              <a:rPr lang="lv-LV" dirty="0" err="1"/>
              <a:t>I'd</a:t>
            </a:r>
            <a:r>
              <a:rPr lang="lv-LV" dirty="0"/>
              <a:t> </a:t>
            </a:r>
            <a:r>
              <a:rPr lang="lv-LV" dirty="0" err="1"/>
              <a:t>like</a:t>
            </a:r>
            <a:r>
              <a:rPr lang="lv-LV" dirty="0"/>
              <a:t> to </a:t>
            </a:r>
            <a:r>
              <a:rPr lang="lv-LV" dirty="0" err="1"/>
              <a:t>share</a:t>
            </a:r>
            <a:r>
              <a:rPr lang="lv-LV" dirty="0"/>
              <a:t> </a:t>
            </a:r>
            <a:r>
              <a:rPr lang="lv-LV" dirty="0" err="1"/>
              <a:t>another</a:t>
            </a:r>
            <a:r>
              <a:rPr lang="lv-LV" dirty="0"/>
              <a:t> tip </a:t>
            </a:r>
            <a:r>
              <a:rPr lang="lv-LV" dirty="0" err="1"/>
              <a:t>that</a:t>
            </a:r>
            <a:r>
              <a:rPr lang="lv-LV" dirty="0"/>
              <a:t> </a:t>
            </a:r>
            <a:r>
              <a:rPr lang="lv-LV" dirty="0" err="1"/>
              <a:t>is</a:t>
            </a:r>
            <a:r>
              <a:rPr lang="lv-LV" dirty="0"/>
              <a:t> </a:t>
            </a:r>
            <a:r>
              <a:rPr lang="lv-LV" dirty="0" err="1"/>
              <a:t>important</a:t>
            </a:r>
            <a:r>
              <a:rPr lang="lv-LV" dirty="0"/>
              <a:t>. </a:t>
            </a:r>
            <a:r>
              <a:rPr lang="lv-LV" dirty="0" err="1"/>
              <a:t>Think</a:t>
            </a:r>
            <a:r>
              <a:rPr lang="lv-LV" dirty="0"/>
              <a:t> </a:t>
            </a:r>
            <a:r>
              <a:rPr lang="lv-LV" dirty="0" err="1"/>
              <a:t>about</a:t>
            </a:r>
            <a:r>
              <a:rPr lang="lv-LV" dirty="0"/>
              <a:t> </a:t>
            </a:r>
            <a:r>
              <a:rPr lang="lv-LV" dirty="0" err="1"/>
              <a:t>your</a:t>
            </a:r>
            <a:r>
              <a:rPr lang="lv-LV" dirty="0"/>
              <a:t> </a:t>
            </a:r>
            <a:r>
              <a:rPr lang="lv-LV" dirty="0" err="1"/>
              <a:t>media</a:t>
            </a:r>
            <a:r>
              <a:rPr lang="lv-LV" dirty="0"/>
              <a:t> </a:t>
            </a:r>
            <a:r>
              <a:rPr lang="lv-LV" dirty="0" err="1"/>
              <a:t>consumption</a:t>
            </a:r>
            <a:r>
              <a:rPr lang="lv-LV" dirty="0"/>
              <a:t> habits </a:t>
            </a:r>
            <a:r>
              <a:rPr lang="lv-LV" dirty="0" err="1"/>
              <a:t>long</a:t>
            </a:r>
            <a:r>
              <a:rPr lang="lv-LV" dirty="0"/>
              <a:t>-term. Limit </a:t>
            </a:r>
            <a:r>
              <a:rPr lang="lv-LV" dirty="0" err="1"/>
              <a:t>how</a:t>
            </a:r>
            <a:r>
              <a:rPr lang="lv-LV" dirty="0"/>
              <a:t> </a:t>
            </a:r>
            <a:r>
              <a:rPr lang="lv-LV" dirty="0" err="1"/>
              <a:t>much</a:t>
            </a:r>
            <a:r>
              <a:rPr lang="lv-LV" dirty="0"/>
              <a:t> </a:t>
            </a:r>
            <a:r>
              <a:rPr lang="lv-LV" dirty="0" err="1"/>
              <a:t>time</a:t>
            </a:r>
            <a:r>
              <a:rPr lang="lv-LV" dirty="0"/>
              <a:t> </a:t>
            </a:r>
            <a:r>
              <a:rPr lang="lv-LV" dirty="0" err="1"/>
              <a:t>you</a:t>
            </a:r>
            <a:r>
              <a:rPr lang="lv-LV" dirty="0"/>
              <a:t> </a:t>
            </a:r>
            <a:r>
              <a:rPr lang="lv-LV" dirty="0" err="1"/>
              <a:t>spend</a:t>
            </a:r>
            <a:r>
              <a:rPr lang="lv-LV" dirty="0"/>
              <a:t> </a:t>
            </a:r>
            <a:r>
              <a:rPr lang="lv-LV" dirty="0" err="1"/>
              <a:t>on</a:t>
            </a:r>
            <a:r>
              <a:rPr lang="lv-LV" dirty="0"/>
              <a:t> </a:t>
            </a:r>
            <a:r>
              <a:rPr lang="lv-LV" dirty="0" err="1"/>
              <a:t>social</a:t>
            </a:r>
            <a:r>
              <a:rPr lang="lv-LV" dirty="0"/>
              <a:t> </a:t>
            </a:r>
            <a:r>
              <a:rPr lang="lv-LV" dirty="0" err="1"/>
              <a:t>media</a:t>
            </a:r>
            <a:r>
              <a:rPr lang="lv-LV" dirty="0"/>
              <a:t> </a:t>
            </a:r>
            <a:r>
              <a:rPr lang="lv-LV" dirty="0" err="1"/>
              <a:t>apps</a:t>
            </a:r>
            <a:r>
              <a:rPr lang="lv-LV" dirty="0"/>
              <a:t> </a:t>
            </a:r>
            <a:r>
              <a:rPr lang="lv-LV" dirty="0" err="1"/>
              <a:t>and</a:t>
            </a:r>
            <a:r>
              <a:rPr lang="lv-LV" dirty="0"/>
              <a:t> </a:t>
            </a:r>
            <a:r>
              <a:rPr lang="lv-LV" dirty="0" err="1"/>
              <a:t>take</a:t>
            </a:r>
            <a:r>
              <a:rPr lang="lv-LV" dirty="0"/>
              <a:t> </a:t>
            </a:r>
            <a:r>
              <a:rPr lang="lv-LV" dirty="0" err="1"/>
              <a:t>control</a:t>
            </a:r>
            <a:r>
              <a:rPr lang="lv-LV" dirty="0"/>
              <a:t> </a:t>
            </a:r>
            <a:r>
              <a:rPr lang="lv-LV" dirty="0" err="1"/>
              <a:t>of</a:t>
            </a:r>
            <a:r>
              <a:rPr lang="lv-LV" dirty="0"/>
              <a:t> </a:t>
            </a:r>
            <a:r>
              <a:rPr lang="lv-LV" dirty="0" err="1"/>
              <a:t>what</a:t>
            </a:r>
            <a:r>
              <a:rPr lang="lv-LV" dirty="0"/>
              <a:t> </a:t>
            </a:r>
            <a:r>
              <a:rPr lang="lv-LV" dirty="0" err="1"/>
              <a:t>you</a:t>
            </a:r>
            <a:r>
              <a:rPr lang="lv-LV" dirty="0"/>
              <a:t> </a:t>
            </a:r>
            <a:r>
              <a:rPr lang="lv-LV" dirty="0" err="1"/>
              <a:t>consume</a:t>
            </a:r>
            <a:r>
              <a:rPr lang="lv-LV" dirty="0"/>
              <a:t> </a:t>
            </a:r>
            <a:r>
              <a:rPr lang="lv-LV" dirty="0" err="1"/>
              <a:t>and</a:t>
            </a:r>
            <a:r>
              <a:rPr lang="lv-LV" dirty="0"/>
              <a:t> </a:t>
            </a:r>
            <a:r>
              <a:rPr lang="lv-LV" dirty="0" err="1"/>
              <a:t>how</a:t>
            </a:r>
            <a:r>
              <a:rPr lang="lv-LV" dirty="0"/>
              <a:t>. </a:t>
            </a:r>
            <a:r>
              <a:rPr lang="lv-LV" dirty="0" err="1"/>
              <a:t>Be</a:t>
            </a:r>
            <a:r>
              <a:rPr lang="lv-LV" dirty="0"/>
              <a:t> </a:t>
            </a:r>
            <a:r>
              <a:rPr lang="lv-LV" dirty="0" err="1"/>
              <a:t>very</a:t>
            </a:r>
            <a:r>
              <a:rPr lang="lv-LV" dirty="0"/>
              <a:t> </a:t>
            </a:r>
            <a:r>
              <a:rPr lang="lv-LV" dirty="0" err="1"/>
              <a:t>conscious</a:t>
            </a:r>
            <a:r>
              <a:rPr lang="lv-LV" dirty="0"/>
              <a:t> </a:t>
            </a:r>
            <a:r>
              <a:rPr lang="lv-LV" dirty="0" err="1"/>
              <a:t>of</a:t>
            </a:r>
            <a:r>
              <a:rPr lang="lv-LV" dirty="0"/>
              <a:t> </a:t>
            </a:r>
            <a:r>
              <a:rPr lang="lv-LV" dirty="0" err="1"/>
              <a:t>what</a:t>
            </a:r>
            <a:r>
              <a:rPr lang="lv-LV" dirty="0"/>
              <a:t> </a:t>
            </a:r>
            <a:r>
              <a:rPr lang="lv-LV" dirty="0" err="1"/>
              <a:t>you</a:t>
            </a:r>
            <a:r>
              <a:rPr lang="lv-LV" dirty="0"/>
              <a:t> </a:t>
            </a:r>
            <a:r>
              <a:rPr lang="lv-LV" dirty="0" err="1"/>
              <a:t>expose</a:t>
            </a:r>
            <a:r>
              <a:rPr lang="lv-LV" dirty="0"/>
              <a:t> </a:t>
            </a:r>
            <a:r>
              <a:rPr lang="lv-LV" dirty="0" err="1"/>
              <a:t>yourself</a:t>
            </a:r>
            <a:r>
              <a:rPr lang="lv-LV" dirty="0"/>
              <a:t> to. </a:t>
            </a:r>
            <a:r>
              <a:rPr lang="lv-LV" dirty="0" err="1"/>
              <a:t>Resist</a:t>
            </a:r>
            <a:r>
              <a:rPr lang="lv-LV" dirty="0"/>
              <a:t> </a:t>
            </a:r>
            <a:r>
              <a:rPr lang="lv-LV" dirty="0" err="1"/>
              <a:t>the</a:t>
            </a:r>
            <a:r>
              <a:rPr lang="lv-LV" dirty="0"/>
              <a:t> </a:t>
            </a:r>
            <a:r>
              <a:rPr lang="lv-LV" dirty="0" err="1"/>
              <a:t>urge</a:t>
            </a:r>
            <a:r>
              <a:rPr lang="lv-LV" dirty="0"/>
              <a:t> to </a:t>
            </a:r>
            <a:r>
              <a:rPr lang="lv-LV" dirty="0" err="1"/>
              <a:t>click</a:t>
            </a:r>
            <a:r>
              <a:rPr lang="lv-LV" dirty="0"/>
              <a:t> </a:t>
            </a:r>
            <a:r>
              <a:rPr lang="lv-LV" dirty="0" err="1"/>
              <a:t>on</a:t>
            </a:r>
            <a:r>
              <a:rPr lang="lv-LV" dirty="0"/>
              <a:t> </a:t>
            </a:r>
            <a:r>
              <a:rPr lang="lv-LV" dirty="0" err="1"/>
              <a:t>catchy</a:t>
            </a:r>
            <a:r>
              <a:rPr lang="lv-LV" dirty="0"/>
              <a:t> </a:t>
            </a:r>
            <a:r>
              <a:rPr lang="lv-LV" dirty="0" err="1"/>
              <a:t>headlines</a:t>
            </a:r>
            <a:r>
              <a:rPr lang="lv-LV" dirty="0"/>
              <a:t>, </a:t>
            </a:r>
            <a:r>
              <a:rPr lang="lv-LV" dirty="0" err="1"/>
              <a:t>turn</a:t>
            </a:r>
            <a:r>
              <a:rPr lang="lv-LV" dirty="0"/>
              <a:t> </a:t>
            </a:r>
            <a:r>
              <a:rPr lang="lv-LV" dirty="0" err="1"/>
              <a:t>off</a:t>
            </a:r>
            <a:r>
              <a:rPr lang="lv-LV" dirty="0"/>
              <a:t> </a:t>
            </a:r>
            <a:r>
              <a:rPr lang="lv-LV" dirty="0" err="1"/>
              <a:t>autoplay</a:t>
            </a:r>
            <a:r>
              <a:rPr lang="lv-LV" dirty="0"/>
              <a:t> </a:t>
            </a:r>
            <a:r>
              <a:rPr lang="lv-LV" dirty="0" err="1"/>
              <a:t>on</a:t>
            </a:r>
            <a:r>
              <a:rPr lang="lv-LV" dirty="0"/>
              <a:t> video </a:t>
            </a:r>
            <a:r>
              <a:rPr lang="lv-LV" dirty="0" err="1"/>
              <a:t>platforms</a:t>
            </a:r>
            <a:r>
              <a:rPr lang="lv-LV" dirty="0"/>
              <a:t> </a:t>
            </a:r>
            <a:r>
              <a:rPr lang="lv-LV" dirty="0" err="1"/>
              <a:t>and</a:t>
            </a:r>
            <a:r>
              <a:rPr lang="lv-LV" dirty="0"/>
              <a:t> </a:t>
            </a:r>
            <a:r>
              <a:rPr lang="lv-LV" dirty="0" err="1"/>
              <a:t>delete</a:t>
            </a:r>
            <a:r>
              <a:rPr lang="lv-LV" dirty="0"/>
              <a:t> </a:t>
            </a:r>
            <a:r>
              <a:rPr lang="lv-LV" dirty="0" err="1"/>
              <a:t>addictive</a:t>
            </a:r>
            <a:r>
              <a:rPr lang="lv-LV" dirty="0"/>
              <a:t> </a:t>
            </a:r>
            <a:r>
              <a:rPr lang="lv-LV" dirty="0" err="1"/>
              <a:t>apps</a:t>
            </a:r>
            <a:r>
              <a:rPr lang="lv-LV" dirty="0"/>
              <a:t>.</a:t>
            </a:r>
            <a:endParaRPr lang="en-US"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349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Ask the students </a:t>
            </a:r>
            <a:r>
              <a:rPr lang="lv-LV" sz="1800">
                <a:effectLst/>
                <a:latin typeface="Calibri" panose="020F0502020204030204" pitchFamily="34" charset="0"/>
                <a:ea typeface="Calibri" panose="020F0502020204030204" pitchFamily="34" charset="0"/>
                <a:cs typeface="Arial" panose="020B0604020202020204" pitchFamily="34" charset="0"/>
              </a:rPr>
              <a:t>what they think they can do to reduce the </a:t>
            </a:r>
            <a:r>
              <a:rPr lang="lv-LV" sz="1800" err="1">
                <a:effectLst/>
                <a:latin typeface="Calibri" panose="020F0502020204030204" pitchFamily="34" charset="0"/>
                <a:ea typeface="Calibri" panose="020F0502020204030204" pitchFamily="34" charset="0"/>
                <a:cs typeface="Arial" panose="020B0604020202020204" pitchFamily="34" charset="0"/>
              </a:rPr>
              <a:t>spread</a:t>
            </a:r>
            <a:r>
              <a:rPr lang="lv-LV" sz="1800">
                <a:effectLst/>
                <a:latin typeface="Calibri" panose="020F0502020204030204" pitchFamily="34" charset="0"/>
                <a:ea typeface="Calibri" panose="020F0502020204030204" pitchFamily="34" charset="0"/>
                <a:cs typeface="Arial" panose="020B0604020202020204" pitchFamily="34" charset="0"/>
              </a:rPr>
              <a:t> </a:t>
            </a:r>
            <a:r>
              <a:rPr lang="lv-LV" sz="1800" err="1">
                <a:effectLst/>
                <a:latin typeface="Calibri" panose="020F0502020204030204" pitchFamily="34" charset="0"/>
                <a:ea typeface="Calibri" panose="020F0502020204030204" pitchFamily="34" charset="0"/>
                <a:cs typeface="Arial" panose="020B0604020202020204" pitchFamily="34" charset="0"/>
              </a:rPr>
              <a:t>of</a:t>
            </a:r>
            <a:r>
              <a:rPr lang="lv-LV" sz="1800">
                <a:effectLst/>
                <a:latin typeface="Calibri" panose="020F0502020204030204" pitchFamily="34" charset="0"/>
                <a:ea typeface="Calibri" panose="020F0502020204030204" pitchFamily="34" charset="0"/>
                <a:cs typeface="Arial" panose="020B0604020202020204" pitchFamily="34" charset="0"/>
              </a:rPr>
              <a:t> </a:t>
            </a:r>
            <a:r>
              <a:rPr lang="lv-LV" sz="1800" err="1">
                <a:effectLst/>
                <a:latin typeface="Calibri" panose="020F0502020204030204" pitchFamily="34" charset="0"/>
                <a:ea typeface="Calibri" panose="020F0502020204030204" pitchFamily="34" charset="0"/>
                <a:cs typeface="Arial" panose="020B0604020202020204" pitchFamily="34" charset="0"/>
              </a:rPr>
              <a:t>falsehoods</a:t>
            </a:r>
            <a:r>
              <a:rPr lang="lv-LV" sz="1800">
                <a:effectLst/>
                <a:latin typeface="Calibri" panose="020F0502020204030204" pitchFamily="34" charset="0"/>
                <a:ea typeface="Calibri" panose="020F0502020204030204" pitchFamily="34" charset="0"/>
                <a:cs typeface="Arial" panose="020B0604020202020204" pitchFamily="34" charset="0"/>
              </a:rPr>
              <a:t>.</a:t>
            </a: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5181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defRPr/>
            </a:pPr>
            <a:r>
              <a:rPr lang="lv-LV" dirty="0" err="1">
                <a:highlight>
                  <a:srgbClr val="FFFFFF"/>
                </a:highlight>
              </a:rPr>
              <a:t>Now</a:t>
            </a:r>
            <a:r>
              <a:rPr lang="lv-LV" dirty="0">
                <a:highlight>
                  <a:srgbClr val="FFFFFF"/>
                </a:highlight>
              </a:rPr>
              <a:t>, </a:t>
            </a:r>
            <a:r>
              <a:rPr lang="lv-LV" dirty="0" err="1">
                <a:highlight>
                  <a:srgbClr val="FFFFFF"/>
                </a:highlight>
              </a:rPr>
              <a:t>we</a:t>
            </a:r>
            <a:r>
              <a:rPr lang="lv-LV" dirty="0">
                <a:highlight>
                  <a:srgbClr val="FFFFFF"/>
                </a:highlight>
              </a:rPr>
              <a:t> </a:t>
            </a:r>
            <a:r>
              <a:rPr lang="lv-LV" dirty="0" err="1">
                <a:highlight>
                  <a:srgbClr val="FFFFFF"/>
                </a:highlight>
              </a:rPr>
              <a:t>will</a:t>
            </a:r>
            <a:r>
              <a:rPr lang="lv-LV" dirty="0">
                <a:highlight>
                  <a:srgbClr val="FFFFFF"/>
                </a:highlight>
              </a:rPr>
              <a:t> </a:t>
            </a:r>
            <a:r>
              <a:rPr lang="lv-LV" dirty="0" err="1">
                <a:highlight>
                  <a:srgbClr val="FFFFFF"/>
                </a:highlight>
              </a:rPr>
              <a:t>listen</a:t>
            </a:r>
            <a:r>
              <a:rPr lang="lv-LV" dirty="0">
                <a:highlight>
                  <a:srgbClr val="FFFFFF"/>
                </a:highlight>
              </a:rPr>
              <a:t> to </a:t>
            </a:r>
            <a:r>
              <a:rPr lang="lv-LV" dirty="0" err="1">
                <a:highlight>
                  <a:srgbClr val="FFFFFF"/>
                </a:highlight>
              </a:rPr>
              <a:t>the</a:t>
            </a:r>
            <a:r>
              <a:rPr lang="lv-LV" dirty="0">
                <a:highlight>
                  <a:srgbClr val="FFFFFF"/>
                </a:highlight>
              </a:rPr>
              <a:t> </a:t>
            </a:r>
            <a:r>
              <a:rPr lang="lv-LV" dirty="0" err="1">
                <a:highlight>
                  <a:srgbClr val="FFFFFF"/>
                </a:highlight>
              </a:rPr>
              <a:t>final</a:t>
            </a:r>
            <a:r>
              <a:rPr lang="lv-LV" dirty="0">
                <a:highlight>
                  <a:srgbClr val="FFFFFF"/>
                </a:highlight>
              </a:rPr>
              <a:t> </a:t>
            </a:r>
            <a:r>
              <a:rPr lang="lv-LV" dirty="0" err="1">
                <a:highlight>
                  <a:srgbClr val="FFFFFF"/>
                </a:highlight>
              </a:rPr>
              <a:t>message</a:t>
            </a:r>
            <a:r>
              <a:rPr lang="lv-LV" dirty="0">
                <a:highlight>
                  <a:srgbClr val="FFFFFF"/>
                </a:highlight>
              </a:rPr>
              <a:t> </a:t>
            </a:r>
            <a:r>
              <a:rPr lang="lv-LV" dirty="0" err="1">
                <a:highlight>
                  <a:srgbClr val="FFFFFF"/>
                </a:highlight>
              </a:rPr>
              <a:t>by</a:t>
            </a:r>
            <a:r>
              <a:rPr lang="lv-LV" dirty="0">
                <a:highlight>
                  <a:srgbClr val="FFFFFF"/>
                </a:highlight>
              </a:rPr>
              <a:t> </a:t>
            </a:r>
            <a:r>
              <a:rPr lang="lv-LV" dirty="0" err="1">
                <a:highlight>
                  <a:srgbClr val="FFFFFF"/>
                </a:highlight>
              </a:rPr>
              <a:t>Aliona</a:t>
            </a:r>
            <a:r>
              <a:rPr lang="lv-LV" dirty="0">
                <a:highlight>
                  <a:srgbClr val="FFFFFF"/>
                </a:highlight>
              </a:rPr>
              <a:t> </a:t>
            </a:r>
            <a:r>
              <a:rPr lang="lv-LV" dirty="0" err="1">
                <a:highlight>
                  <a:srgbClr val="FFFFFF"/>
                </a:highlight>
              </a:rPr>
              <a:t>Romaniuk</a:t>
            </a:r>
            <a:r>
              <a:rPr lang="lv-LV" dirty="0">
                <a:highlight>
                  <a:srgbClr val="FFFFFF"/>
                </a:highlight>
              </a:rPr>
              <a:t>, </a:t>
            </a:r>
            <a:r>
              <a:rPr lang="lv-LV" dirty="0" err="1">
                <a:highlight>
                  <a:srgbClr val="FFFFFF"/>
                </a:highlight>
              </a:rPr>
              <a:t>fact-checker</a:t>
            </a:r>
            <a:r>
              <a:rPr lang="lv-LV" dirty="0">
                <a:highlight>
                  <a:srgbClr val="FFFFFF"/>
                </a:highlight>
              </a:rPr>
              <a:t>, </a:t>
            </a:r>
            <a:r>
              <a:rPr lang="lv-LV" dirty="0" err="1">
                <a:highlight>
                  <a:srgbClr val="FFFFFF"/>
                </a:highlight>
              </a:rPr>
              <a:t>founder</a:t>
            </a:r>
            <a:r>
              <a:rPr lang="lv-LV" dirty="0">
                <a:highlight>
                  <a:srgbClr val="FFFFFF"/>
                </a:highlight>
              </a:rPr>
              <a:t> </a:t>
            </a:r>
            <a:r>
              <a:rPr lang="lv-LV" dirty="0" err="1">
                <a:highlight>
                  <a:srgbClr val="FFFFFF"/>
                </a:highlight>
              </a:rPr>
              <a:t>of</a:t>
            </a:r>
            <a:r>
              <a:rPr lang="lv-LV" dirty="0">
                <a:highlight>
                  <a:srgbClr val="FFFFFF"/>
                </a:highlight>
              </a:rPr>
              <a:t> </a:t>
            </a:r>
            <a:r>
              <a:rPr lang="lv-LV" dirty="0" err="1">
                <a:highlight>
                  <a:srgbClr val="FFFFFF"/>
                </a:highlight>
              </a:rPr>
              <a:t>NotaEnota</a:t>
            </a:r>
            <a:r>
              <a:rPr lang="lv-LV" dirty="0">
                <a:highlight>
                  <a:srgbClr val="FFFFFF"/>
                </a:highlight>
              </a:rPr>
              <a:t> </a:t>
            </a:r>
            <a:r>
              <a:rPr lang="lv-LV" dirty="0" err="1">
                <a:highlight>
                  <a:srgbClr val="FFFFFF"/>
                </a:highlight>
              </a:rPr>
              <a:t>who</a:t>
            </a:r>
            <a:r>
              <a:rPr lang="lv-LV" dirty="0">
                <a:highlight>
                  <a:srgbClr val="FFFFFF"/>
                </a:highlight>
              </a:rPr>
              <a:t> </a:t>
            </a:r>
            <a:r>
              <a:rPr lang="lv-LV" dirty="0" err="1">
                <a:highlight>
                  <a:srgbClr val="FFFFFF"/>
                </a:highlight>
              </a:rPr>
              <a:t>will</a:t>
            </a:r>
            <a:r>
              <a:rPr lang="lv-LV" dirty="0">
                <a:highlight>
                  <a:srgbClr val="FFFFFF"/>
                </a:highlight>
              </a:rPr>
              <a:t> talk </a:t>
            </a:r>
            <a:r>
              <a:rPr lang="lv-LV" dirty="0" err="1">
                <a:highlight>
                  <a:srgbClr val="FFFFFF"/>
                </a:highlight>
              </a:rPr>
              <a:t>about</a:t>
            </a:r>
            <a:r>
              <a:rPr lang="lv-LV" dirty="0">
                <a:highlight>
                  <a:srgbClr val="FFFFFF"/>
                </a:highlight>
              </a:rPr>
              <a:t> </a:t>
            </a:r>
            <a:r>
              <a:rPr lang="lv-LV" dirty="0" err="1">
                <a:highlight>
                  <a:srgbClr val="FFFFFF"/>
                </a:highlight>
              </a:rPr>
              <a:t>the</a:t>
            </a:r>
            <a:r>
              <a:rPr lang="lv-LV" dirty="0">
                <a:highlight>
                  <a:srgbClr val="FFFFFF"/>
                </a:highlight>
              </a:rPr>
              <a:t> </a:t>
            </a:r>
            <a:r>
              <a:rPr lang="lv-LV" dirty="0" err="1">
                <a:highlight>
                  <a:srgbClr val="FFFFFF"/>
                </a:highlight>
              </a:rPr>
              <a:t>ways</a:t>
            </a:r>
            <a:r>
              <a:rPr lang="lv-LV" dirty="0">
                <a:highlight>
                  <a:srgbClr val="FFFFFF"/>
                </a:highlight>
              </a:rPr>
              <a:t> </a:t>
            </a:r>
            <a:r>
              <a:rPr lang="lv-LV" dirty="0" err="1">
                <a:highlight>
                  <a:srgbClr val="FFFFFF"/>
                </a:highlight>
              </a:rPr>
              <a:t>the</a:t>
            </a:r>
            <a:r>
              <a:rPr lang="lv-LV" dirty="0">
                <a:highlight>
                  <a:srgbClr val="FFFFFF"/>
                </a:highlight>
              </a:rPr>
              <a:t> </a:t>
            </a:r>
            <a:r>
              <a:rPr lang="lv-LV" dirty="0" err="1">
                <a:highlight>
                  <a:srgbClr val="FFFFFF"/>
                </a:highlight>
              </a:rPr>
              <a:t>orgnanization</a:t>
            </a:r>
            <a:r>
              <a:rPr lang="lv-LV" dirty="0">
                <a:highlight>
                  <a:srgbClr val="FFFFFF"/>
                </a:highlight>
              </a:rPr>
              <a:t> </a:t>
            </a:r>
            <a:r>
              <a:rPr lang="lv-LV" dirty="0" err="1">
                <a:highlight>
                  <a:srgbClr val="FFFFFF"/>
                </a:highlight>
              </a:rPr>
              <a:t>has</a:t>
            </a:r>
            <a:r>
              <a:rPr lang="lv-LV" dirty="0">
                <a:highlight>
                  <a:srgbClr val="FFFFFF"/>
                </a:highlight>
              </a:rPr>
              <a:t> </a:t>
            </a:r>
            <a:r>
              <a:rPr lang="lv-LV" dirty="0" err="1">
                <a:highlight>
                  <a:srgbClr val="FFFFFF"/>
                </a:highlight>
              </a:rPr>
              <a:t>worked</a:t>
            </a:r>
            <a:r>
              <a:rPr lang="lv-LV" dirty="0">
                <a:highlight>
                  <a:srgbClr val="FFFFFF"/>
                </a:highlight>
              </a:rPr>
              <a:t> </a:t>
            </a:r>
            <a:r>
              <a:rPr lang="lv-LV" dirty="0" err="1">
                <a:highlight>
                  <a:srgbClr val="FFFFFF"/>
                </a:highlight>
              </a:rPr>
              <a:t>with</a:t>
            </a:r>
            <a:r>
              <a:rPr lang="lv-LV" dirty="0">
                <a:highlight>
                  <a:srgbClr val="FFFFFF"/>
                </a:highlight>
              </a:rPr>
              <a:t> </a:t>
            </a:r>
            <a:r>
              <a:rPr lang="lv-LV" dirty="0" err="1">
                <a:highlight>
                  <a:srgbClr val="FFFFFF"/>
                </a:highlight>
              </a:rPr>
              <a:t>Ukrainian</a:t>
            </a:r>
            <a:r>
              <a:rPr lang="lv-LV" dirty="0">
                <a:highlight>
                  <a:srgbClr val="FFFFFF"/>
                </a:highlight>
              </a:rPr>
              <a:t> </a:t>
            </a:r>
            <a:r>
              <a:rPr lang="lv-LV" dirty="0" err="1">
                <a:highlight>
                  <a:srgbClr val="FFFFFF"/>
                </a:highlight>
              </a:rPr>
              <a:t>people</a:t>
            </a:r>
            <a:r>
              <a:rPr lang="lv-LV" dirty="0">
                <a:highlight>
                  <a:srgbClr val="FFFFFF"/>
                </a:highlight>
              </a:rPr>
              <a:t> to </a:t>
            </a:r>
            <a:r>
              <a:rPr lang="lv-LV" dirty="0" err="1">
                <a:highlight>
                  <a:srgbClr val="FFFFFF"/>
                </a:highlight>
              </a:rPr>
              <a:t>contain</a:t>
            </a:r>
            <a:r>
              <a:rPr lang="lv-LV" dirty="0">
                <a:highlight>
                  <a:srgbClr val="FFFFFF"/>
                </a:highlight>
              </a:rPr>
              <a:t> </a:t>
            </a:r>
            <a:r>
              <a:rPr lang="lv-LV" dirty="0" err="1">
                <a:highlight>
                  <a:srgbClr val="FFFFFF"/>
                </a:highlight>
              </a:rPr>
              <a:t>the</a:t>
            </a:r>
            <a:r>
              <a:rPr lang="lv-LV" dirty="0">
                <a:highlight>
                  <a:srgbClr val="FFFFFF"/>
                </a:highlight>
              </a:rPr>
              <a:t> </a:t>
            </a:r>
            <a:r>
              <a:rPr lang="lv-LV" dirty="0" err="1">
                <a:highlight>
                  <a:srgbClr val="FFFFFF"/>
                </a:highlight>
              </a:rPr>
              <a:t>spread</a:t>
            </a:r>
            <a:r>
              <a:rPr lang="lv-LV" dirty="0">
                <a:highlight>
                  <a:srgbClr val="FFFFFF"/>
                </a:highlight>
              </a:rPr>
              <a:t> </a:t>
            </a:r>
            <a:r>
              <a:rPr lang="lv-LV" dirty="0" err="1">
                <a:highlight>
                  <a:srgbClr val="FFFFFF"/>
                </a:highlight>
              </a:rPr>
              <a:t>of</a:t>
            </a:r>
            <a:r>
              <a:rPr lang="lv-LV" dirty="0">
                <a:highlight>
                  <a:srgbClr val="FFFFFF"/>
                </a:highlight>
              </a:rPr>
              <a:t> propaganda. </a:t>
            </a:r>
          </a:p>
          <a:p>
            <a:pPr>
              <a:lnSpc>
                <a:spcPct val="107000"/>
              </a:lnSpc>
              <a:spcAft>
                <a:spcPts val="800"/>
              </a:spcAft>
              <a:defRPr/>
            </a:pPr>
            <a:endParaRPr lang="lv-LV">
              <a:highlight>
                <a:srgbClr val="FFFFFF"/>
              </a:highlight>
              <a:ea typeface="Calibri"/>
              <a:cs typeface="Calibri"/>
            </a:endParaRPr>
          </a:p>
          <a:p>
            <a:pPr>
              <a:lnSpc>
                <a:spcPct val="107000"/>
              </a:lnSpc>
              <a:spcAft>
                <a:spcPts val="800"/>
              </a:spcAft>
              <a:defRPr/>
            </a:pPr>
            <a:r>
              <a:rPr lang="lv-LV">
                <a:highlight>
                  <a:srgbClr val="FFFFFF"/>
                </a:highlight>
              </a:rPr>
              <a:t>https://youtu.be/2jSz-EGEG1Y</a:t>
            </a:r>
            <a:endParaRPr lang="lv-LV"/>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628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US" sz="1800" i="1">
                <a:latin typeface="Calibri"/>
                <a:cs typeface="Calibri"/>
              </a:rPr>
              <a:t>To conclude, if the time allows, ask the participant</a:t>
            </a:r>
            <a:r>
              <a:rPr lang="en-US" sz="1800">
                <a:latin typeface="Calibri"/>
                <a:cs typeface="Calibri"/>
              </a:rPr>
              <a:t>s:</a:t>
            </a:r>
          </a:p>
          <a:p>
            <a:pPr>
              <a:lnSpc>
                <a:spcPct val="107000"/>
              </a:lnSpc>
              <a:spcAft>
                <a:spcPts val="800"/>
              </a:spcAft>
            </a:pPr>
            <a:r>
              <a:rPr lang="en-US"/>
              <a:t>Do you check where information comes from before sharing? If not will you do so now? Are falsehoods often spread in chats (for example, on WhatsApp, Facebook Messenger or Telegram) in Latvia? Why is that? How can this information be checked?</a:t>
            </a:r>
            <a:endParaRPr lang="en-US">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15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i="1">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27</a:t>
            </a:fld>
            <a:endParaRPr lang="en-US"/>
          </a:p>
        </p:txBody>
      </p:sp>
    </p:spTree>
    <p:extLst>
      <p:ext uri="{BB962C8B-B14F-4D97-AF65-F5344CB8AC3E}">
        <p14:creationId xmlns:p14="http://schemas.microsoft.com/office/powerpoint/2010/main" val="125917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want to add in examples about Latvia, you can tell that just like in Ukraine there are divisive narratives in Russian media about Latvia.</a:t>
            </a:r>
            <a:r>
              <a:rPr lang="en-US" dirty="0">
                <a:cs typeface="Calibri"/>
              </a:rPr>
              <a:t> Latvians, just like Ukrainians, are frequently referred to as Nazis, especially in relation to the deconstruction of Soviet-era monuments, sanctioning Russia and the parliamentary vote for the resolution to designate Russia as a "state sponsor of terrorism".</a:t>
            </a:r>
            <a:endParaRPr lang="en-US" dirty="0">
              <a:ea typeface="Calibri"/>
              <a:cs typeface="Calibri"/>
            </a:endParaRPr>
          </a:p>
          <a:p>
            <a:endParaRPr lang="en-US"/>
          </a:p>
          <a:p>
            <a:r>
              <a:rPr lang="en-US" dirty="0"/>
              <a:t>http://web.archive.org/web/20220930105034/https://www.rt.com/news/560648-latvia-sponsor-terrorism-zakharova/</a:t>
            </a:r>
            <a:endParaRPr lang="en-US" dirty="0">
              <a:cs typeface="Calibri" panose="020F0502020204030204"/>
            </a:endParaRPr>
          </a:p>
          <a:p>
            <a:r>
              <a:rPr lang="en-US" dirty="0"/>
              <a:t>http://web.archive.org/web/20230906112404/https://baltnews.com/V_Latvii/20230825/1026076926/Latviya-prevraschaetsya-v-natsistskoe-gosudarstvo-no-Nyurnberg-ne-za-gorami.html</a:t>
            </a:r>
            <a:endParaRPr lang="en-US" dirty="0">
              <a:cs typeface="Calibri" panose="020F0502020204030204"/>
            </a:endParaRPr>
          </a:p>
          <a:p>
            <a:r>
              <a:rPr lang="en-US" dirty="0"/>
              <a:t>https://www.reuters.com/world/europe/moscow-condemns-latvias-designation-russia-state-sponsor-terrorism-2022-08-11/</a:t>
            </a:r>
            <a:endParaRPr lang="en-US" dirty="0">
              <a:cs typeface="Calibri" panose="020F0502020204030204"/>
            </a:endParaRPr>
          </a:p>
          <a:p>
            <a:r>
              <a:rPr lang="en-US" dirty="0"/>
              <a:t>https://medium.com/dfrlab/pro-kremlin-telegram-channels-try-to-convince-latvians-their-government-is-fascist-3103301e79bd</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28</a:t>
            </a:fld>
            <a:endParaRPr lang="en-US"/>
          </a:p>
        </p:txBody>
      </p:sp>
    </p:spTree>
    <p:extLst>
      <p:ext uri="{BB962C8B-B14F-4D97-AF65-F5344CB8AC3E}">
        <p14:creationId xmlns:p14="http://schemas.microsoft.com/office/powerpoint/2010/main" val="138474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ea typeface="Calibri"/>
                <a:cs typeface="Calibri"/>
              </a:rPr>
              <a:t>For</a:t>
            </a:r>
            <a:r>
              <a:rPr lang="lv-LV" dirty="0">
                <a:ea typeface="Calibri"/>
                <a:cs typeface="Calibri"/>
              </a:rPr>
              <a:t> even </a:t>
            </a:r>
            <a:r>
              <a:rPr lang="lv-LV" dirty="0" err="1">
                <a:ea typeface="Calibri"/>
                <a:cs typeface="Calibri"/>
              </a:rPr>
              <a:t>more</a:t>
            </a:r>
            <a:r>
              <a:rPr lang="lv-LV" dirty="0">
                <a:ea typeface="Calibri"/>
                <a:cs typeface="Calibri"/>
              </a:rPr>
              <a:t> </a:t>
            </a:r>
            <a:r>
              <a:rPr lang="lv-LV" dirty="0" err="1">
                <a:ea typeface="Calibri"/>
                <a:cs typeface="Calibri"/>
              </a:rPr>
              <a:t>stories</a:t>
            </a:r>
            <a:r>
              <a:rPr lang="lv-LV" dirty="0">
                <a:ea typeface="Calibri"/>
                <a:cs typeface="Calibri"/>
              </a:rPr>
              <a:t> </a:t>
            </a:r>
            <a:r>
              <a:rPr lang="lv-LV" dirty="0" err="1">
                <a:ea typeface="Calibri"/>
                <a:cs typeface="Calibri"/>
              </a:rPr>
              <a:t>related</a:t>
            </a:r>
            <a:r>
              <a:rPr lang="lv-LV" dirty="0">
                <a:ea typeface="Calibri"/>
                <a:cs typeface="Calibri"/>
              </a:rPr>
              <a:t> to Latvia, </a:t>
            </a:r>
            <a:r>
              <a:rPr lang="lv-LV" dirty="0" err="1">
                <a:ea typeface="Calibri"/>
                <a:cs typeface="Calibri"/>
              </a:rPr>
              <a:t>you</a:t>
            </a:r>
            <a:r>
              <a:rPr lang="lv-LV" dirty="0">
                <a:ea typeface="Calibri"/>
                <a:cs typeface="Calibri"/>
              </a:rPr>
              <a:t> </a:t>
            </a:r>
            <a:r>
              <a:rPr lang="lv-LV" dirty="0" err="1">
                <a:ea typeface="Calibri"/>
                <a:cs typeface="Calibri"/>
              </a:rPr>
              <a:t>can</a:t>
            </a:r>
            <a:r>
              <a:rPr lang="lv-LV" dirty="0">
                <a:ea typeface="Calibri"/>
                <a:cs typeface="Calibri"/>
              </a:rPr>
              <a:t> </a:t>
            </a:r>
            <a:r>
              <a:rPr lang="lv-LV" dirty="0" err="1">
                <a:ea typeface="Calibri"/>
                <a:cs typeface="Calibri"/>
              </a:rPr>
              <a:t>consider</a:t>
            </a:r>
            <a:r>
              <a:rPr lang="lv-LV" dirty="0">
                <a:ea typeface="Calibri"/>
                <a:cs typeface="Calibri"/>
              </a:rPr>
              <a:t> </a:t>
            </a:r>
            <a:r>
              <a:rPr lang="lv-LV" dirty="0" err="1">
                <a:ea typeface="Calibri"/>
                <a:cs typeface="Calibri"/>
              </a:rPr>
              <a:t>using</a:t>
            </a:r>
            <a:r>
              <a:rPr lang="lv-LV" dirty="0">
                <a:ea typeface="Calibri"/>
                <a:cs typeface="Calibri"/>
              </a:rPr>
              <a:t> </a:t>
            </a:r>
            <a:r>
              <a:rPr lang="lv-LV" dirty="0" err="1">
                <a:ea typeface="Calibri"/>
                <a:cs typeface="Calibri"/>
              </a:rPr>
              <a:t>this</a:t>
            </a:r>
            <a:r>
              <a:rPr lang="lv-LV" dirty="0">
                <a:ea typeface="Calibri"/>
                <a:cs typeface="Calibri"/>
              </a:rPr>
              <a:t>.</a:t>
            </a:r>
            <a:endParaRPr lang="lv-LV" dirty="0"/>
          </a:p>
          <a:p>
            <a:r>
              <a:rPr lang="lv-LV" dirty="0" err="1"/>
              <a:t>The</a:t>
            </a:r>
            <a:r>
              <a:rPr lang="lv-LV" dirty="0"/>
              <a:t> </a:t>
            </a:r>
            <a:r>
              <a:rPr lang="lv-LV" dirty="0" err="1"/>
              <a:t>mayor</a:t>
            </a:r>
            <a:r>
              <a:rPr lang="lv-LV" dirty="0"/>
              <a:t> </a:t>
            </a:r>
            <a:r>
              <a:rPr lang="lv-LV" dirty="0" err="1"/>
              <a:t>of</a:t>
            </a:r>
            <a:r>
              <a:rPr lang="lv-LV" dirty="0"/>
              <a:t> </a:t>
            </a:r>
            <a:r>
              <a:rPr lang="lv-LV" dirty="0" err="1"/>
              <a:t>Riga</a:t>
            </a:r>
            <a:r>
              <a:rPr lang="lv-LV" dirty="0"/>
              <a:t> </a:t>
            </a:r>
            <a:r>
              <a:rPr lang="lv-LV" dirty="0" err="1"/>
              <a:t>at</a:t>
            </a:r>
            <a:r>
              <a:rPr lang="lv-LV" dirty="0"/>
              <a:t> </a:t>
            </a:r>
            <a:r>
              <a:rPr lang="lv-LV" dirty="0" err="1"/>
              <a:t>the</a:t>
            </a:r>
            <a:r>
              <a:rPr lang="lv-LV" dirty="0"/>
              <a:t> </a:t>
            </a:r>
            <a:r>
              <a:rPr lang="lv-LV" dirty="0" err="1"/>
              <a:t>time</a:t>
            </a:r>
            <a:r>
              <a:rPr lang="lv-LV" dirty="0"/>
              <a:t> </a:t>
            </a:r>
            <a:r>
              <a:rPr lang="lv-LV" dirty="0" err="1"/>
              <a:t>attended</a:t>
            </a:r>
            <a:r>
              <a:rPr lang="lv-LV" dirty="0"/>
              <a:t> </a:t>
            </a:r>
            <a:r>
              <a:rPr lang="lv-LV" dirty="0" err="1"/>
              <a:t>an</a:t>
            </a:r>
            <a:r>
              <a:rPr lang="lv-LV" dirty="0"/>
              <a:t> </a:t>
            </a:r>
            <a:r>
              <a:rPr lang="lv-LV" dirty="0" err="1"/>
              <a:t>opening</a:t>
            </a:r>
            <a:r>
              <a:rPr lang="lv-LV" dirty="0"/>
              <a:t> </a:t>
            </a:r>
            <a:r>
              <a:rPr lang="lv-LV" dirty="0" err="1"/>
              <a:t>of</a:t>
            </a:r>
            <a:r>
              <a:rPr lang="lv-LV" dirty="0"/>
              <a:t> a LGBTQ+ </a:t>
            </a:r>
            <a:r>
              <a:rPr lang="lv-LV" dirty="0" err="1"/>
              <a:t>friendly</a:t>
            </a:r>
            <a:r>
              <a:rPr lang="lv-LV" dirty="0"/>
              <a:t> </a:t>
            </a:r>
            <a:r>
              <a:rPr lang="lv-LV" dirty="0" err="1"/>
              <a:t>nightclub</a:t>
            </a:r>
            <a:r>
              <a:rPr lang="lv-LV" dirty="0"/>
              <a:t>. </a:t>
            </a:r>
            <a:r>
              <a:rPr lang="lv-LV" dirty="0" err="1"/>
              <a:t>Afterwards</a:t>
            </a:r>
            <a:r>
              <a:rPr lang="lv-LV" dirty="0"/>
              <a:t>, </a:t>
            </a:r>
            <a:r>
              <a:rPr lang="lv-LV" dirty="0" err="1"/>
              <a:t>stories</a:t>
            </a:r>
            <a:r>
              <a:rPr lang="lv-LV" dirty="0"/>
              <a:t> </a:t>
            </a:r>
            <a:r>
              <a:rPr lang="lv-LV" dirty="0" err="1"/>
              <a:t>appeared</a:t>
            </a:r>
            <a:r>
              <a:rPr lang="lv-LV" dirty="0"/>
              <a:t> </a:t>
            </a:r>
            <a:r>
              <a:rPr lang="lv-LV" dirty="0" err="1"/>
              <a:t>suggesting</a:t>
            </a:r>
            <a:r>
              <a:rPr lang="lv-LV" dirty="0"/>
              <a:t> </a:t>
            </a:r>
            <a:r>
              <a:rPr lang="lv-LV" dirty="0" err="1"/>
              <a:t>that</a:t>
            </a:r>
            <a:r>
              <a:rPr lang="lv-LV" dirty="0"/>
              <a:t> </a:t>
            </a:r>
            <a:r>
              <a:rPr lang="lv-LV" dirty="0" err="1"/>
              <a:t>such</a:t>
            </a:r>
            <a:r>
              <a:rPr lang="lv-LV" dirty="0"/>
              <a:t> </a:t>
            </a:r>
            <a:r>
              <a:rPr lang="lv-LV" dirty="0" err="1"/>
              <a:t>clubs</a:t>
            </a:r>
            <a:r>
              <a:rPr lang="lv-LV" dirty="0"/>
              <a:t> </a:t>
            </a:r>
            <a:r>
              <a:rPr lang="lv-LV" dirty="0" err="1"/>
              <a:t>will</a:t>
            </a:r>
            <a:r>
              <a:rPr lang="lv-LV" dirty="0"/>
              <a:t> </a:t>
            </a:r>
            <a:r>
              <a:rPr lang="lv-LV" dirty="0" err="1"/>
              <a:t>now</a:t>
            </a:r>
            <a:r>
              <a:rPr lang="lv-LV" dirty="0"/>
              <a:t> </a:t>
            </a:r>
            <a:r>
              <a:rPr lang="lv-LV" dirty="0" err="1"/>
              <a:t>be</a:t>
            </a:r>
            <a:r>
              <a:rPr lang="lv-LV" dirty="0"/>
              <a:t> a </a:t>
            </a:r>
            <a:r>
              <a:rPr lang="lv-LV" dirty="0" err="1"/>
              <a:t>priority</a:t>
            </a:r>
            <a:r>
              <a:rPr lang="lv-LV" dirty="0"/>
              <a:t> </a:t>
            </a:r>
            <a:r>
              <a:rPr lang="lv-LV" dirty="0" err="1"/>
              <a:t>for</a:t>
            </a:r>
            <a:r>
              <a:rPr lang="lv-LV" dirty="0"/>
              <a:t> </a:t>
            </a:r>
            <a:r>
              <a:rPr lang="lv-LV" dirty="0" err="1"/>
              <a:t>the</a:t>
            </a:r>
            <a:r>
              <a:rPr lang="lv-LV" dirty="0"/>
              <a:t> </a:t>
            </a:r>
            <a:r>
              <a:rPr lang="lv-LV" dirty="0" err="1"/>
              <a:t>municipality</a:t>
            </a:r>
            <a:r>
              <a:rPr lang="lv-LV" dirty="0"/>
              <a:t> </a:t>
            </a:r>
            <a:r>
              <a:rPr lang="lv-LV" dirty="0" err="1"/>
              <a:t>and</a:t>
            </a:r>
            <a:r>
              <a:rPr lang="lv-LV" dirty="0"/>
              <a:t> </a:t>
            </a:r>
            <a:r>
              <a:rPr lang="lv-LV" dirty="0" err="1"/>
              <a:t>mayor</a:t>
            </a:r>
            <a:r>
              <a:rPr lang="lv-LV" dirty="0"/>
              <a:t> </a:t>
            </a:r>
            <a:r>
              <a:rPr lang="lv-LV" dirty="0" err="1"/>
              <a:t>of</a:t>
            </a:r>
            <a:r>
              <a:rPr lang="lv-LV" dirty="0"/>
              <a:t> </a:t>
            </a:r>
            <a:r>
              <a:rPr lang="lv-LV" dirty="0" err="1"/>
              <a:t>Riga</a:t>
            </a:r>
            <a:r>
              <a:rPr lang="lv-LV" dirty="0"/>
              <a:t>, </a:t>
            </a:r>
            <a:r>
              <a:rPr lang="lv-LV" dirty="0" err="1"/>
              <a:t>while</a:t>
            </a:r>
            <a:r>
              <a:rPr lang="lv-LV" dirty="0"/>
              <a:t>, </a:t>
            </a:r>
            <a:r>
              <a:rPr lang="lv-LV" dirty="0" err="1"/>
              <a:t>at</a:t>
            </a:r>
            <a:r>
              <a:rPr lang="lv-LV" dirty="0"/>
              <a:t> </a:t>
            </a:r>
            <a:r>
              <a:rPr lang="lv-LV" dirty="0" err="1"/>
              <a:t>the</a:t>
            </a:r>
            <a:r>
              <a:rPr lang="lv-LV" dirty="0"/>
              <a:t> </a:t>
            </a:r>
            <a:r>
              <a:rPr lang="lv-LV" dirty="0" err="1"/>
              <a:t>same</a:t>
            </a:r>
            <a:r>
              <a:rPr lang="lv-LV" dirty="0"/>
              <a:t> </a:t>
            </a:r>
            <a:r>
              <a:rPr lang="lv-LV" dirty="0" err="1"/>
              <a:t>time</a:t>
            </a:r>
            <a:r>
              <a:rPr lang="lv-LV" dirty="0"/>
              <a:t>, </a:t>
            </a:r>
            <a:r>
              <a:rPr lang="lv-LV" dirty="0" err="1"/>
              <a:t>Russian</a:t>
            </a:r>
            <a:r>
              <a:rPr lang="lv-LV" dirty="0"/>
              <a:t> </a:t>
            </a:r>
            <a:r>
              <a:rPr lang="lv-LV" dirty="0" err="1"/>
              <a:t>theater</a:t>
            </a:r>
            <a:r>
              <a:rPr lang="lv-LV" dirty="0"/>
              <a:t> </a:t>
            </a:r>
            <a:r>
              <a:rPr lang="lv-LV" dirty="0" err="1"/>
              <a:t>is</a:t>
            </a:r>
            <a:r>
              <a:rPr lang="lv-LV" dirty="0"/>
              <a:t> </a:t>
            </a:r>
            <a:r>
              <a:rPr lang="lv-LV" dirty="0" err="1"/>
              <a:t>getting</a:t>
            </a:r>
            <a:r>
              <a:rPr lang="lv-LV" dirty="0"/>
              <a:t> </a:t>
            </a:r>
            <a:r>
              <a:rPr lang="lv-LV" dirty="0" err="1"/>
              <a:t>closed</a:t>
            </a:r>
            <a:r>
              <a:rPr lang="lv-LV" dirty="0"/>
              <a:t>. </a:t>
            </a:r>
            <a:r>
              <a:rPr lang="lv-LV" dirty="0" err="1"/>
              <a:t>Neither</a:t>
            </a:r>
            <a:r>
              <a:rPr lang="lv-LV" dirty="0"/>
              <a:t> </a:t>
            </a:r>
            <a:r>
              <a:rPr lang="lv-LV" dirty="0" err="1"/>
              <a:t>story</a:t>
            </a:r>
            <a:r>
              <a:rPr lang="lv-LV" dirty="0"/>
              <a:t> </a:t>
            </a:r>
            <a:r>
              <a:rPr lang="lv-LV" dirty="0" err="1"/>
              <a:t>is</a:t>
            </a:r>
            <a:r>
              <a:rPr lang="lv-LV" dirty="0"/>
              <a:t> </a:t>
            </a:r>
            <a:r>
              <a:rPr lang="lv-LV" dirty="0" err="1"/>
              <a:t>true</a:t>
            </a:r>
            <a:r>
              <a:rPr lang="lv-LV" dirty="0"/>
              <a:t> – </a:t>
            </a:r>
            <a:r>
              <a:rPr lang="lv-LV" dirty="0" err="1"/>
              <a:t>the</a:t>
            </a:r>
            <a:r>
              <a:rPr lang="lv-LV" dirty="0"/>
              <a:t> </a:t>
            </a:r>
            <a:r>
              <a:rPr lang="lv-LV" dirty="0" err="1"/>
              <a:t>mayor</a:t>
            </a:r>
            <a:r>
              <a:rPr lang="lv-LV" dirty="0"/>
              <a:t> </a:t>
            </a:r>
            <a:r>
              <a:rPr lang="lv-LV" dirty="0" err="1"/>
              <a:t>or</a:t>
            </a:r>
            <a:r>
              <a:rPr lang="lv-LV" dirty="0"/>
              <a:t> </a:t>
            </a:r>
            <a:r>
              <a:rPr lang="lv-LV" dirty="0" err="1"/>
              <a:t>other</a:t>
            </a:r>
            <a:r>
              <a:rPr lang="lv-LV" dirty="0"/>
              <a:t> </a:t>
            </a:r>
            <a:r>
              <a:rPr lang="lv-LV" dirty="0" err="1"/>
              <a:t>municipal</a:t>
            </a:r>
            <a:r>
              <a:rPr lang="lv-LV" dirty="0"/>
              <a:t> </a:t>
            </a:r>
            <a:r>
              <a:rPr lang="lv-LV" dirty="0" err="1"/>
              <a:t>leaders</a:t>
            </a:r>
            <a:r>
              <a:rPr lang="lv-LV" dirty="0"/>
              <a:t> </a:t>
            </a:r>
            <a:r>
              <a:rPr lang="lv-LV" dirty="0" err="1"/>
              <a:t>or</a:t>
            </a:r>
            <a:r>
              <a:rPr lang="lv-LV" dirty="0"/>
              <a:t> </a:t>
            </a:r>
            <a:r>
              <a:rPr lang="lv-LV" dirty="0" err="1"/>
              <a:t>spokespeople</a:t>
            </a:r>
            <a:r>
              <a:rPr lang="lv-LV" dirty="0"/>
              <a:t> </a:t>
            </a:r>
            <a:r>
              <a:rPr lang="lv-LV" dirty="0" err="1"/>
              <a:t>have</a:t>
            </a:r>
            <a:r>
              <a:rPr lang="lv-LV" dirty="0"/>
              <a:t> </a:t>
            </a:r>
            <a:r>
              <a:rPr lang="lv-LV" dirty="0" err="1"/>
              <a:t>not</a:t>
            </a:r>
            <a:r>
              <a:rPr lang="lv-LV" dirty="0"/>
              <a:t> </a:t>
            </a:r>
            <a:r>
              <a:rPr lang="lv-LV" dirty="0" err="1"/>
              <a:t>discussed</a:t>
            </a:r>
            <a:r>
              <a:rPr lang="lv-LV" dirty="0"/>
              <a:t> LGBTQ+ </a:t>
            </a:r>
            <a:r>
              <a:rPr lang="lv-LV" dirty="0" err="1"/>
              <a:t>firendly</a:t>
            </a:r>
            <a:r>
              <a:rPr lang="lv-LV" dirty="0"/>
              <a:t> </a:t>
            </a:r>
            <a:r>
              <a:rPr lang="lv-LV" dirty="0" err="1"/>
              <a:t>nightclubs</a:t>
            </a:r>
            <a:r>
              <a:rPr lang="lv-LV" dirty="0"/>
              <a:t> </a:t>
            </a:r>
            <a:r>
              <a:rPr lang="lv-LV" dirty="0" err="1"/>
              <a:t>as</a:t>
            </a:r>
            <a:r>
              <a:rPr lang="lv-LV" dirty="0"/>
              <a:t> a </a:t>
            </a:r>
            <a:r>
              <a:rPr lang="lv-LV" dirty="0" err="1"/>
              <a:t>priority</a:t>
            </a:r>
            <a:r>
              <a:rPr lang="lv-LV" dirty="0"/>
              <a:t> </a:t>
            </a:r>
            <a:r>
              <a:rPr lang="lv-LV" dirty="0" err="1"/>
              <a:t>for</a:t>
            </a:r>
            <a:r>
              <a:rPr lang="lv-LV" dirty="0"/>
              <a:t> </a:t>
            </a:r>
            <a:r>
              <a:rPr lang="lv-LV" dirty="0" err="1"/>
              <a:t>the</a:t>
            </a:r>
            <a:r>
              <a:rPr lang="lv-LV" dirty="0"/>
              <a:t> </a:t>
            </a:r>
            <a:r>
              <a:rPr lang="lv-LV" dirty="0" err="1"/>
              <a:t>city</a:t>
            </a:r>
            <a:r>
              <a:rPr lang="lv-LV" dirty="0"/>
              <a:t> </a:t>
            </a:r>
            <a:r>
              <a:rPr lang="lv-LV" dirty="0" err="1"/>
              <a:t>and</a:t>
            </a:r>
            <a:r>
              <a:rPr lang="lv-LV" dirty="0"/>
              <a:t> </a:t>
            </a:r>
            <a:r>
              <a:rPr lang="lv-LV" dirty="0" err="1"/>
              <a:t>the</a:t>
            </a:r>
            <a:r>
              <a:rPr lang="lv-LV" dirty="0"/>
              <a:t> </a:t>
            </a:r>
            <a:r>
              <a:rPr lang="lv-LV" dirty="0" err="1"/>
              <a:t>Russian</a:t>
            </a:r>
            <a:r>
              <a:rPr lang="lv-LV" dirty="0"/>
              <a:t> </a:t>
            </a:r>
            <a:r>
              <a:rPr lang="lv-LV" dirty="0" err="1"/>
              <a:t>theater</a:t>
            </a:r>
            <a:r>
              <a:rPr lang="lv-LV" dirty="0"/>
              <a:t> </a:t>
            </a:r>
            <a:r>
              <a:rPr lang="lv-LV" dirty="0" err="1"/>
              <a:t>is</a:t>
            </a:r>
            <a:r>
              <a:rPr lang="lv-LV" dirty="0"/>
              <a:t> </a:t>
            </a:r>
            <a:r>
              <a:rPr lang="lv-LV" dirty="0" err="1"/>
              <a:t>not</a:t>
            </a:r>
            <a:r>
              <a:rPr lang="lv-LV" dirty="0"/>
              <a:t> </a:t>
            </a:r>
            <a:r>
              <a:rPr lang="lv-LV" dirty="0" err="1"/>
              <a:t>getting</a:t>
            </a:r>
            <a:r>
              <a:rPr lang="lv-LV" dirty="0"/>
              <a:t> </a:t>
            </a:r>
            <a:r>
              <a:rPr lang="lv-LV" dirty="0" err="1"/>
              <a:t>closed</a:t>
            </a:r>
            <a:r>
              <a:rPr lang="lv-LV" dirty="0"/>
              <a:t>.</a:t>
            </a:r>
          </a:p>
          <a:p>
            <a:endParaRPr lang="lv-LV"/>
          </a:p>
          <a:p>
            <a:r>
              <a:rPr lang="en-US" dirty="0"/>
              <a:t>https://rebaltica.lv/2023/03/riga-krievu-teatra-vieta-geju-klubs-jeb-ka-fantaze-krievijas-propaganda/</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29</a:t>
            </a:fld>
            <a:endParaRPr lang="en-US"/>
          </a:p>
        </p:txBody>
      </p:sp>
    </p:spTree>
    <p:extLst>
      <p:ext uri="{BB962C8B-B14F-4D97-AF65-F5344CB8AC3E}">
        <p14:creationId xmlns:p14="http://schemas.microsoft.com/office/powerpoint/2010/main" val="820162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i="1" dirty="0">
                <a:effectLst/>
                <a:latin typeface="Calibri"/>
                <a:ea typeface="Calibri"/>
                <a:cs typeface="Calibri"/>
              </a:rPr>
              <a:t>Ask the students two questions (Answers can be given verbally, in chat, or through </a:t>
            </a:r>
            <a:r>
              <a:rPr lang="en-US" sz="1800" i="1" dirty="0" err="1">
                <a:effectLst/>
                <a:latin typeface="Calibri"/>
                <a:ea typeface="Calibri"/>
                <a:cs typeface="Calibri"/>
              </a:rPr>
              <a:t>Jamboard</a:t>
            </a:r>
            <a:r>
              <a:rPr lang="en-US" sz="1800" i="1" dirty="0">
                <a:effectLst/>
                <a:latin typeface="Calibri"/>
                <a:ea typeface="Calibri"/>
                <a:cs typeface="Calibri"/>
              </a:rPr>
              <a:t>)</a:t>
            </a:r>
            <a:endParaRPr lang="lv-LV" sz="1800" i="1" dirty="0">
              <a:effectLst/>
              <a:latin typeface="Calibri"/>
              <a:ea typeface="Calibri"/>
              <a:cs typeface="Calibri"/>
            </a:endParaRPr>
          </a:p>
          <a:p>
            <a:pPr>
              <a:lnSpc>
                <a:spcPct val="107000"/>
              </a:lnSpc>
              <a:spcAft>
                <a:spcPts val="800"/>
              </a:spcAft>
            </a:pPr>
            <a:r>
              <a:rPr lang="lv-LV" sz="1800" i="0" dirty="0" err="1">
                <a:effectLst/>
                <a:latin typeface="Calibri"/>
                <a:ea typeface="Calibri"/>
                <a:cs typeface="Calibri"/>
              </a:rPr>
              <a:t>After</a:t>
            </a:r>
            <a:r>
              <a:rPr lang="lv-LV" sz="1800" i="0" dirty="0">
                <a:effectLst/>
                <a:latin typeface="Calibri"/>
                <a:ea typeface="Calibri"/>
                <a:cs typeface="Calibri"/>
              </a:rPr>
              <a:t> </a:t>
            </a:r>
            <a:r>
              <a:rPr lang="lv-LV" sz="1800" i="0" dirty="0" err="1">
                <a:effectLst/>
                <a:latin typeface="Calibri"/>
                <a:ea typeface="Calibri"/>
                <a:cs typeface="Calibri"/>
              </a:rPr>
              <a:t>learning</a:t>
            </a:r>
            <a:r>
              <a:rPr lang="lv-LV" sz="1800" i="0" dirty="0">
                <a:effectLst/>
                <a:latin typeface="Calibri"/>
                <a:ea typeface="Calibri"/>
                <a:cs typeface="Calibri"/>
              </a:rPr>
              <a:t> </a:t>
            </a:r>
            <a:r>
              <a:rPr lang="lv-LV" sz="1800" i="0" dirty="0" err="1">
                <a:effectLst/>
                <a:latin typeface="Calibri"/>
                <a:ea typeface="Calibri"/>
                <a:cs typeface="Calibri"/>
              </a:rPr>
              <a:t>about</a:t>
            </a:r>
            <a:r>
              <a:rPr lang="lv-LV" sz="1800" i="0" dirty="0">
                <a:effectLst/>
                <a:latin typeface="Calibri"/>
                <a:ea typeface="Calibri"/>
                <a:cs typeface="Calibri"/>
              </a:rPr>
              <a:t> propaganda </a:t>
            </a:r>
            <a:r>
              <a:rPr lang="lv-LV" sz="1800" dirty="0" err="1">
                <a:latin typeface="Calibri"/>
                <a:ea typeface="Calibri"/>
                <a:cs typeface="Calibri"/>
              </a:rPr>
              <a:t>and</a:t>
            </a:r>
            <a:r>
              <a:rPr lang="lv-LV" sz="1800" dirty="0">
                <a:latin typeface="Calibri"/>
                <a:ea typeface="Calibri"/>
                <a:cs typeface="Calibri"/>
              </a:rPr>
              <a:t> </a:t>
            </a:r>
            <a:r>
              <a:rPr lang="lv-LV" sz="1800" dirty="0" err="1">
                <a:latin typeface="Calibri"/>
                <a:ea typeface="Calibri"/>
                <a:cs typeface="Calibri"/>
              </a:rPr>
              <a:t>its</a:t>
            </a:r>
            <a:r>
              <a:rPr lang="lv-LV" sz="1800" dirty="0">
                <a:latin typeface="Calibri"/>
                <a:ea typeface="Calibri"/>
                <a:cs typeface="Calibri"/>
              </a:rPr>
              <a:t> </a:t>
            </a:r>
            <a:r>
              <a:rPr lang="lv-LV" sz="1800" dirty="0" err="1">
                <a:latin typeface="Calibri"/>
                <a:ea typeface="Calibri"/>
                <a:cs typeface="Calibri"/>
              </a:rPr>
              <a:t>goals</a:t>
            </a:r>
            <a:r>
              <a:rPr lang="lv-LV" sz="1800" dirty="0">
                <a:latin typeface="Calibri"/>
                <a:ea typeface="Calibri"/>
                <a:cs typeface="Calibri"/>
              </a:rPr>
              <a:t> </a:t>
            </a:r>
            <a:r>
              <a:rPr lang="lv-LV" sz="1800" dirty="0" err="1">
                <a:latin typeface="Calibri"/>
                <a:ea typeface="Calibri"/>
                <a:cs typeface="Calibri"/>
              </a:rPr>
              <a:t>in</a:t>
            </a:r>
            <a:r>
              <a:rPr lang="lv-LV" sz="1800" i="0" dirty="0">
                <a:effectLst/>
                <a:latin typeface="Calibri"/>
                <a:ea typeface="Calibri"/>
                <a:cs typeface="Calibri"/>
              </a:rPr>
              <a:t> </a:t>
            </a:r>
            <a:r>
              <a:rPr lang="lv-LV" sz="1800" i="0" dirty="0" err="1">
                <a:effectLst/>
                <a:latin typeface="Calibri"/>
                <a:ea typeface="Calibri"/>
                <a:cs typeface="Calibri"/>
              </a:rPr>
              <a:t>the</a:t>
            </a:r>
            <a:r>
              <a:rPr lang="lv-LV" sz="1800" i="0" dirty="0">
                <a:effectLst/>
                <a:latin typeface="Calibri"/>
                <a:ea typeface="Calibri"/>
                <a:cs typeface="Calibri"/>
              </a:rPr>
              <a:t> </a:t>
            </a:r>
            <a:r>
              <a:rPr lang="lv-LV" sz="1800" i="0" dirty="0" err="1">
                <a:effectLst/>
                <a:latin typeface="Calibri"/>
                <a:ea typeface="Calibri"/>
                <a:cs typeface="Calibri"/>
              </a:rPr>
              <a:t>Western</a:t>
            </a:r>
            <a:r>
              <a:rPr lang="lv-LV" sz="1800" i="0" dirty="0">
                <a:effectLst/>
                <a:latin typeface="Calibri"/>
                <a:ea typeface="Calibri"/>
                <a:cs typeface="Calibri"/>
              </a:rPr>
              <a:t> </a:t>
            </a:r>
            <a:r>
              <a:rPr lang="lv-LV" sz="1800" i="0" dirty="0" err="1">
                <a:effectLst/>
                <a:latin typeface="Calibri"/>
                <a:ea typeface="Calibri"/>
                <a:cs typeface="Calibri"/>
              </a:rPr>
              <a:t>countries</a:t>
            </a:r>
            <a:r>
              <a:rPr lang="lv-LV" sz="1800" i="0" dirty="0">
                <a:effectLst/>
                <a:latin typeface="Calibri"/>
                <a:ea typeface="Calibri"/>
                <a:cs typeface="Calibri"/>
              </a:rPr>
              <a:t>, w</a:t>
            </a:r>
            <a:r>
              <a:rPr lang="en-US" sz="1800" dirty="0">
                <a:effectLst/>
                <a:latin typeface="Calibri"/>
                <a:ea typeface="Calibri"/>
                <a:cs typeface="Calibri"/>
              </a:rPr>
              <a:t>hat do you think are the main goals of Kremlin propaganda in Ukraine for Ukrainian citizens?</a:t>
            </a:r>
            <a:endParaRPr lang="lv-LV" sz="1800" dirty="0">
              <a:effectLst/>
              <a:latin typeface="Calibri"/>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3623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same</a:t>
            </a:r>
            <a:r>
              <a:rPr lang="lv-LV" b="0" i="0" dirty="0">
                <a:solidFill>
                  <a:srgbClr val="242424"/>
                </a:solidFill>
                <a:effectLst/>
                <a:latin typeface="source-serif-pro"/>
              </a:rPr>
              <a:t> </a:t>
            </a:r>
            <a:r>
              <a:rPr lang="lv-LV" b="0" i="0" dirty="0" err="1">
                <a:solidFill>
                  <a:srgbClr val="242424"/>
                </a:solidFill>
                <a:effectLst/>
                <a:latin typeface="source-serif-pro"/>
              </a:rPr>
              <a:t>kind</a:t>
            </a:r>
            <a:r>
              <a:rPr lang="lv-LV" b="0" i="0" dirty="0">
                <a:solidFill>
                  <a:srgbClr val="242424"/>
                </a:solidFill>
                <a:effectLst/>
                <a:latin typeface="source-serif-pro"/>
              </a:rPr>
              <a:t> </a:t>
            </a:r>
            <a:r>
              <a:rPr lang="lv-LV" b="0" i="0" dirty="0" err="1">
                <a:solidFill>
                  <a:srgbClr val="242424"/>
                </a:solidFill>
                <a:effectLst/>
                <a:latin typeface="source-serif-pro"/>
              </a:rPr>
              <a:t>of</a:t>
            </a:r>
            <a:r>
              <a:rPr lang="lv-LV" b="0" i="0" dirty="0">
                <a:solidFill>
                  <a:srgbClr val="242424"/>
                </a:solidFill>
                <a:effectLst/>
                <a:latin typeface="source-serif-pro"/>
              </a:rPr>
              <a:t> </a:t>
            </a:r>
            <a:r>
              <a:rPr lang="lv-LV" b="0" i="0" dirty="0" err="1">
                <a:solidFill>
                  <a:srgbClr val="242424"/>
                </a:solidFill>
                <a:effectLst/>
                <a:latin typeface="source-serif-pro"/>
              </a:rPr>
              <a:t>narratives</a:t>
            </a:r>
            <a:r>
              <a:rPr lang="lv-LV" b="0" i="0" dirty="0">
                <a:solidFill>
                  <a:srgbClr val="242424"/>
                </a:solidFill>
                <a:effectLst/>
                <a:latin typeface="source-serif-pro"/>
              </a:rPr>
              <a:t> </a:t>
            </a:r>
            <a:r>
              <a:rPr lang="lv-LV" dirty="0" err="1">
                <a:solidFill>
                  <a:srgbClr val="242424"/>
                </a:solidFill>
                <a:latin typeface="source-serif-pro"/>
              </a:rPr>
              <a:t>trying</a:t>
            </a:r>
            <a:r>
              <a:rPr lang="lv-LV" dirty="0">
                <a:solidFill>
                  <a:srgbClr val="242424"/>
                </a:solidFill>
                <a:latin typeface="source-serif-pro"/>
              </a:rPr>
              <a:t> to </a:t>
            </a:r>
            <a:r>
              <a:rPr lang="lv-LV" dirty="0" err="1">
                <a:solidFill>
                  <a:srgbClr val="242424"/>
                </a:solidFill>
                <a:latin typeface="source-serif-pro"/>
              </a:rPr>
              <a:t>undermine</a:t>
            </a:r>
            <a:r>
              <a:rPr lang="lv-LV" dirty="0">
                <a:solidFill>
                  <a:srgbClr val="242424"/>
                </a:solidFill>
                <a:latin typeface="source-serif-pro"/>
              </a:rPr>
              <a:t> </a:t>
            </a:r>
            <a:r>
              <a:rPr lang="lv-LV" dirty="0" err="1">
                <a:solidFill>
                  <a:srgbClr val="242424"/>
                </a:solidFill>
                <a:latin typeface="source-serif-pro"/>
              </a:rPr>
              <a:t>trust</a:t>
            </a:r>
            <a:r>
              <a:rPr lang="lv-LV" dirty="0">
                <a:solidFill>
                  <a:srgbClr val="242424"/>
                </a:solidFill>
                <a:latin typeface="source-serif-pro"/>
              </a:rPr>
              <a:t> </a:t>
            </a:r>
            <a:r>
              <a:rPr lang="lv-LV" dirty="0" err="1">
                <a:solidFill>
                  <a:srgbClr val="242424"/>
                </a:solidFill>
                <a:latin typeface="source-serif-pro"/>
              </a:rPr>
              <a:t>in</a:t>
            </a:r>
            <a:r>
              <a:rPr lang="lv-LV" dirty="0">
                <a:solidFill>
                  <a:srgbClr val="242424"/>
                </a:solidFill>
                <a:latin typeface="source-serif-pro"/>
              </a:rPr>
              <a:t> </a:t>
            </a:r>
            <a:r>
              <a:rPr lang="lv-LV" dirty="0" err="1">
                <a:solidFill>
                  <a:srgbClr val="242424"/>
                </a:solidFill>
                <a:latin typeface="source-serif-pro"/>
              </a:rPr>
              <a:t>the</a:t>
            </a:r>
            <a:r>
              <a:rPr lang="lv-LV" dirty="0">
                <a:solidFill>
                  <a:srgbClr val="242424"/>
                </a:solidFill>
                <a:latin typeface="source-serif-pro"/>
              </a:rPr>
              <a:t> </a:t>
            </a:r>
            <a:r>
              <a:rPr lang="lv-LV" dirty="0" err="1">
                <a:solidFill>
                  <a:srgbClr val="242424"/>
                </a:solidFill>
                <a:latin typeface="source-serif-pro"/>
              </a:rPr>
              <a:t>Western</a:t>
            </a:r>
            <a:r>
              <a:rPr lang="lv-LV" dirty="0">
                <a:solidFill>
                  <a:srgbClr val="242424"/>
                </a:solidFill>
                <a:latin typeface="source-serif-pro"/>
              </a:rPr>
              <a:t> </a:t>
            </a:r>
            <a:r>
              <a:rPr lang="lv-LV" dirty="0" err="1">
                <a:solidFill>
                  <a:srgbClr val="242424"/>
                </a:solidFill>
                <a:latin typeface="source-serif-pro"/>
              </a:rPr>
              <a:t>partners</a:t>
            </a:r>
            <a:r>
              <a:rPr lang="lv-LV" dirty="0">
                <a:solidFill>
                  <a:srgbClr val="242424"/>
                </a:solidFill>
                <a:latin typeface="source-serif-pro"/>
              </a:rPr>
              <a:t> </a:t>
            </a:r>
            <a:r>
              <a:rPr lang="lv-LV" dirty="0" err="1">
                <a:solidFill>
                  <a:srgbClr val="242424"/>
                </a:solidFill>
                <a:latin typeface="source-serif-pro"/>
              </a:rPr>
              <a:t>are</a:t>
            </a:r>
            <a:r>
              <a:rPr lang="lv-LV" dirty="0">
                <a:solidFill>
                  <a:srgbClr val="242424"/>
                </a:solidFill>
                <a:latin typeface="source-serif-pro"/>
              </a:rPr>
              <a:t> </a:t>
            </a:r>
            <a:r>
              <a:rPr lang="lv-LV" dirty="0" err="1">
                <a:solidFill>
                  <a:srgbClr val="242424"/>
                </a:solidFill>
                <a:latin typeface="source-serif-pro"/>
              </a:rPr>
              <a:t>spread</a:t>
            </a:r>
            <a:r>
              <a:rPr lang="lv-LV" dirty="0">
                <a:solidFill>
                  <a:srgbClr val="242424"/>
                </a:solidFill>
                <a:latin typeface="source-serif-pro"/>
              </a:rPr>
              <a:t> </a:t>
            </a:r>
            <a:r>
              <a:rPr lang="lv-LV" dirty="0" err="1">
                <a:solidFill>
                  <a:srgbClr val="242424"/>
                </a:solidFill>
                <a:latin typeface="source-serif-pro"/>
              </a:rPr>
              <a:t>in</a:t>
            </a:r>
            <a:r>
              <a:rPr lang="lv-LV" dirty="0">
                <a:solidFill>
                  <a:srgbClr val="242424"/>
                </a:solidFill>
                <a:latin typeface="source-serif-pro"/>
              </a:rPr>
              <a:t> Latvia </a:t>
            </a:r>
            <a:r>
              <a:rPr lang="lv-LV" dirty="0" err="1">
                <a:solidFill>
                  <a:srgbClr val="242424"/>
                </a:solidFill>
                <a:latin typeface="source-serif-pro"/>
              </a:rPr>
              <a:t>too</a:t>
            </a:r>
            <a:r>
              <a:rPr lang="lv-LV" dirty="0">
                <a:solidFill>
                  <a:srgbClr val="242424"/>
                </a:solidFill>
                <a:latin typeface="source-serif-pro"/>
              </a:rPr>
              <a:t>.</a:t>
            </a:r>
            <a:endParaRPr lang="lv-LV" b="0" i="0" dirty="0">
              <a:solidFill>
                <a:srgbClr val="242424"/>
              </a:solidFill>
              <a:effectLst/>
              <a:latin typeface="source-serif-pro"/>
            </a:endParaRPr>
          </a:p>
          <a:p>
            <a:pPr algn="l"/>
            <a:r>
              <a:rPr lang="lv-LV" b="0" i="0" dirty="0" err="1">
                <a:solidFill>
                  <a:srgbClr val="242424"/>
                </a:solidFill>
                <a:effectLst/>
                <a:latin typeface="source-serif-pro"/>
              </a:rPr>
              <a:t>Researchers</a:t>
            </a:r>
            <a:r>
              <a:rPr lang="lv-LV" b="0" i="0" dirty="0">
                <a:solidFill>
                  <a:srgbClr val="242424"/>
                </a:solidFill>
                <a:effectLst/>
                <a:latin typeface="source-serif-pro"/>
              </a:rPr>
              <a:t> </a:t>
            </a:r>
            <a:r>
              <a:rPr lang="lv-LV" b="0" i="0" dirty="0" err="1">
                <a:solidFill>
                  <a:srgbClr val="242424"/>
                </a:solidFill>
                <a:effectLst/>
                <a:latin typeface="source-serif-pro"/>
              </a:rPr>
              <a:t>at</a:t>
            </a:r>
            <a:r>
              <a:rPr lang="lv-LV" b="0" i="0" dirty="0">
                <a:solidFill>
                  <a:srgbClr val="242424"/>
                </a:solidFill>
                <a:effectLst/>
                <a:latin typeface="source-serif-pro"/>
              </a:rPr>
              <a:t> </a:t>
            </a:r>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Atlantic</a:t>
            </a:r>
            <a:r>
              <a:rPr lang="lv-LV" b="0" i="0" dirty="0">
                <a:solidFill>
                  <a:srgbClr val="242424"/>
                </a:solidFill>
                <a:effectLst/>
                <a:latin typeface="source-serif-pro"/>
              </a:rPr>
              <a:t> </a:t>
            </a:r>
            <a:r>
              <a:rPr lang="lv-LV" b="0" i="0" dirty="0" err="1">
                <a:solidFill>
                  <a:srgbClr val="242424"/>
                </a:solidFill>
                <a:effectLst/>
                <a:latin typeface="source-serif-pro"/>
              </a:rPr>
              <a:t>Council</a:t>
            </a:r>
            <a:r>
              <a:rPr lang="lv-LV" b="0" i="0" dirty="0">
                <a:solidFill>
                  <a:srgbClr val="242424"/>
                </a:solidFill>
                <a:effectLst/>
                <a:latin typeface="source-serif-pro"/>
              </a:rPr>
              <a:t> </a:t>
            </a:r>
            <a:r>
              <a:rPr lang="lv-LV" b="0" i="0" dirty="0" err="1">
                <a:solidFill>
                  <a:srgbClr val="242424"/>
                </a:solidFill>
                <a:effectLst/>
                <a:latin typeface="source-serif-pro"/>
              </a:rPr>
              <a:t>Digital</a:t>
            </a:r>
            <a:r>
              <a:rPr lang="lv-LV" b="0" i="0" dirty="0">
                <a:solidFill>
                  <a:srgbClr val="242424"/>
                </a:solidFill>
                <a:effectLst/>
                <a:latin typeface="source-serif-pro"/>
              </a:rPr>
              <a:t> </a:t>
            </a:r>
            <a:r>
              <a:rPr lang="lv-LV" b="0" i="0" dirty="0" err="1">
                <a:solidFill>
                  <a:srgbClr val="242424"/>
                </a:solidFill>
                <a:effectLst/>
                <a:latin typeface="source-serif-pro"/>
              </a:rPr>
              <a:t>Forensic</a:t>
            </a:r>
            <a:r>
              <a:rPr lang="lv-LV" b="0" i="0" dirty="0">
                <a:solidFill>
                  <a:srgbClr val="242424"/>
                </a:solidFill>
                <a:effectLst/>
                <a:latin typeface="source-serif-pro"/>
              </a:rPr>
              <a:t> </a:t>
            </a:r>
            <a:r>
              <a:rPr lang="lv-LV" b="0" i="0" dirty="0" err="1">
                <a:solidFill>
                  <a:srgbClr val="242424"/>
                </a:solidFill>
                <a:effectLst/>
                <a:latin typeface="source-serif-pro"/>
              </a:rPr>
              <a:t>Research</a:t>
            </a:r>
            <a:r>
              <a:rPr lang="lv-LV" b="0" i="0" dirty="0">
                <a:solidFill>
                  <a:srgbClr val="242424"/>
                </a:solidFill>
                <a:effectLst/>
                <a:latin typeface="source-serif-pro"/>
              </a:rPr>
              <a:t> </a:t>
            </a:r>
            <a:r>
              <a:rPr lang="lv-LV" b="0" i="0" dirty="0" err="1">
                <a:solidFill>
                  <a:srgbClr val="242424"/>
                </a:solidFill>
                <a:effectLst/>
                <a:latin typeface="source-serif-pro"/>
              </a:rPr>
              <a:t>Lab</a:t>
            </a:r>
            <a:r>
              <a:rPr lang="lv-LV" b="0" i="0" dirty="0">
                <a:solidFill>
                  <a:srgbClr val="242424"/>
                </a:solidFill>
                <a:effectLst/>
                <a:latin typeface="source-serif-pro"/>
              </a:rPr>
              <a:t> </a:t>
            </a:r>
            <a:r>
              <a:rPr lang="lv-LV" b="0" i="0" dirty="0" err="1">
                <a:solidFill>
                  <a:srgbClr val="242424"/>
                </a:solidFill>
                <a:effectLst/>
                <a:latin typeface="source-serif-pro"/>
              </a:rPr>
              <a:t>conducted</a:t>
            </a:r>
            <a:r>
              <a:rPr lang="lv-LV" b="0" i="0" dirty="0">
                <a:solidFill>
                  <a:srgbClr val="242424"/>
                </a:solidFill>
                <a:effectLst/>
                <a:latin typeface="source-serif-pro"/>
              </a:rPr>
              <a:t> </a:t>
            </a:r>
            <a:r>
              <a:rPr lang="lv-LV" b="0" i="0" dirty="0" err="1">
                <a:solidFill>
                  <a:srgbClr val="242424"/>
                </a:solidFill>
                <a:effectLst/>
                <a:latin typeface="source-serif-pro"/>
              </a:rPr>
              <a:t>research</a:t>
            </a:r>
            <a:r>
              <a:rPr lang="lv-LV" b="0" i="0" dirty="0">
                <a:solidFill>
                  <a:srgbClr val="242424"/>
                </a:solidFill>
                <a:effectLst/>
                <a:latin typeface="source-serif-pro"/>
              </a:rPr>
              <a:t> </a:t>
            </a:r>
            <a:r>
              <a:rPr lang="lv-LV" b="0" i="0" dirty="0" err="1">
                <a:solidFill>
                  <a:srgbClr val="242424"/>
                </a:solidFill>
                <a:effectLst/>
                <a:latin typeface="source-serif-pro"/>
              </a:rPr>
              <a:t>on</a:t>
            </a:r>
            <a:r>
              <a:rPr lang="lv-LV" b="0" i="0" dirty="0">
                <a:solidFill>
                  <a:srgbClr val="242424"/>
                </a:solidFill>
                <a:effectLst/>
                <a:latin typeface="source-serif-pro"/>
              </a:rPr>
              <a:t> </a:t>
            </a:r>
            <a:r>
              <a:rPr lang="lv-LV" b="0" i="0" dirty="0" err="1">
                <a:solidFill>
                  <a:srgbClr val="242424"/>
                </a:solidFill>
                <a:effectLst/>
                <a:latin typeface="source-serif-pro"/>
              </a:rPr>
              <a:t>narratives</a:t>
            </a:r>
            <a:r>
              <a:rPr lang="lv-LV" b="0" i="0" dirty="0">
                <a:solidFill>
                  <a:srgbClr val="242424"/>
                </a:solidFill>
                <a:effectLst/>
                <a:latin typeface="source-serif-pro"/>
              </a:rPr>
              <a:t> </a:t>
            </a:r>
            <a:r>
              <a:rPr lang="lv-LV" b="0" i="0" dirty="0" err="1">
                <a:solidFill>
                  <a:srgbClr val="242424"/>
                </a:solidFill>
                <a:effectLst/>
                <a:latin typeface="source-serif-pro"/>
              </a:rPr>
              <a:t>spread</a:t>
            </a:r>
            <a:r>
              <a:rPr lang="lv-LV" b="0" i="0" dirty="0">
                <a:solidFill>
                  <a:srgbClr val="242424"/>
                </a:solidFill>
                <a:effectLst/>
                <a:latin typeface="source-serif-pro"/>
              </a:rPr>
              <a:t> </a:t>
            </a:r>
            <a:r>
              <a:rPr lang="lv-LV" b="0" i="0" dirty="0" err="1">
                <a:solidFill>
                  <a:srgbClr val="242424"/>
                </a:solidFill>
                <a:effectLst/>
                <a:latin typeface="source-serif-pro"/>
              </a:rPr>
              <a:t>in</a:t>
            </a:r>
            <a:r>
              <a:rPr lang="lv-LV" b="0" i="0" dirty="0">
                <a:solidFill>
                  <a:srgbClr val="242424"/>
                </a:solidFill>
                <a:effectLst/>
                <a:latin typeface="source-serif-pro"/>
              </a:rPr>
              <a:t> </a:t>
            </a:r>
            <a:r>
              <a:rPr lang="lv-LV" b="0" i="0" dirty="0" err="1">
                <a:solidFill>
                  <a:srgbClr val="242424"/>
                </a:solidFill>
                <a:effectLst/>
                <a:latin typeface="source-serif-pro"/>
              </a:rPr>
              <a:t>Kremlin</a:t>
            </a:r>
            <a:r>
              <a:rPr lang="lv-LV" b="0" i="0" dirty="0">
                <a:solidFill>
                  <a:srgbClr val="242424"/>
                </a:solidFill>
                <a:effectLst/>
                <a:latin typeface="source-serif-pro"/>
              </a:rPr>
              <a:t> </a:t>
            </a:r>
            <a:r>
              <a:rPr lang="lv-LV" b="0" i="0" dirty="0" err="1">
                <a:solidFill>
                  <a:srgbClr val="242424"/>
                </a:solidFill>
                <a:effectLst/>
                <a:latin typeface="source-serif-pro"/>
              </a:rPr>
              <a:t>media</a:t>
            </a:r>
            <a:r>
              <a:rPr lang="lv-LV" b="0" i="0" dirty="0">
                <a:solidFill>
                  <a:srgbClr val="242424"/>
                </a:solidFill>
                <a:effectLst/>
                <a:latin typeface="source-serif-pro"/>
              </a:rPr>
              <a:t>. </a:t>
            </a:r>
            <a:r>
              <a:rPr lang="lv-LV" b="0" i="0" dirty="0" err="1">
                <a:solidFill>
                  <a:srgbClr val="242424"/>
                </a:solidFill>
                <a:effectLst/>
                <a:latin typeface="source-serif-pro"/>
              </a:rPr>
              <a:t>You</a:t>
            </a:r>
            <a:r>
              <a:rPr lang="lv-LV" b="0" i="0" dirty="0">
                <a:solidFill>
                  <a:srgbClr val="242424"/>
                </a:solidFill>
                <a:effectLst/>
                <a:latin typeface="source-serif-pro"/>
              </a:rPr>
              <a:t> </a:t>
            </a:r>
            <a:r>
              <a:rPr lang="lv-LV" b="0" i="0" dirty="0" err="1">
                <a:solidFill>
                  <a:srgbClr val="242424"/>
                </a:solidFill>
                <a:effectLst/>
                <a:latin typeface="source-serif-pro"/>
              </a:rPr>
              <a:t>can</a:t>
            </a:r>
            <a:r>
              <a:rPr lang="lv-LV" b="0" i="0" dirty="0">
                <a:solidFill>
                  <a:srgbClr val="242424"/>
                </a:solidFill>
                <a:effectLst/>
                <a:latin typeface="source-serif-pro"/>
              </a:rPr>
              <a:t> </a:t>
            </a:r>
            <a:r>
              <a:rPr lang="lv-LV" b="0" i="0" dirty="0" err="1">
                <a:solidFill>
                  <a:srgbClr val="242424"/>
                </a:solidFill>
                <a:effectLst/>
                <a:latin typeface="source-serif-pro"/>
              </a:rPr>
              <a:t>see</a:t>
            </a:r>
            <a:r>
              <a:rPr lang="lv-LV" b="0" i="0" dirty="0">
                <a:solidFill>
                  <a:srgbClr val="242424"/>
                </a:solidFill>
                <a:effectLst/>
                <a:latin typeface="source-serif-pro"/>
              </a:rPr>
              <a:t> </a:t>
            </a:r>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most</a:t>
            </a:r>
            <a:r>
              <a:rPr lang="lv-LV" b="0" i="0" dirty="0">
                <a:solidFill>
                  <a:srgbClr val="242424"/>
                </a:solidFill>
                <a:effectLst/>
                <a:latin typeface="source-serif-pro"/>
              </a:rPr>
              <a:t> </a:t>
            </a:r>
            <a:r>
              <a:rPr lang="lv-LV" b="0" i="0" dirty="0" err="1">
                <a:solidFill>
                  <a:srgbClr val="242424"/>
                </a:solidFill>
                <a:effectLst/>
                <a:latin typeface="source-serif-pro"/>
              </a:rPr>
              <a:t>frequent</a:t>
            </a:r>
            <a:r>
              <a:rPr lang="lv-LV" b="0" i="0" dirty="0">
                <a:solidFill>
                  <a:srgbClr val="242424"/>
                </a:solidFill>
                <a:effectLst/>
                <a:latin typeface="source-serif-pro"/>
              </a:rPr>
              <a:t> </a:t>
            </a:r>
            <a:r>
              <a:rPr lang="lv-LV" b="0" i="0" dirty="0" err="1">
                <a:solidFill>
                  <a:srgbClr val="242424"/>
                </a:solidFill>
                <a:effectLst/>
                <a:latin typeface="source-serif-pro"/>
              </a:rPr>
              <a:t>narratives</a:t>
            </a:r>
            <a:r>
              <a:rPr lang="lv-LV" b="0" i="0" dirty="0">
                <a:solidFill>
                  <a:srgbClr val="242424"/>
                </a:solidFill>
                <a:effectLst/>
                <a:latin typeface="source-serif-pro"/>
              </a:rPr>
              <a:t> </a:t>
            </a:r>
            <a:r>
              <a:rPr lang="lv-LV" b="0" i="0" dirty="0" err="1">
                <a:solidFill>
                  <a:srgbClr val="242424"/>
                </a:solidFill>
                <a:effectLst/>
                <a:latin typeface="source-serif-pro"/>
              </a:rPr>
              <a:t>related</a:t>
            </a:r>
            <a:r>
              <a:rPr lang="lv-LV" b="0" i="0" dirty="0">
                <a:solidFill>
                  <a:srgbClr val="242424"/>
                </a:solidFill>
                <a:effectLst/>
                <a:latin typeface="source-serif-pro"/>
              </a:rPr>
              <a:t> to NATO </a:t>
            </a:r>
            <a:r>
              <a:rPr lang="lv-LV" b="0" i="0" dirty="0" err="1">
                <a:solidFill>
                  <a:srgbClr val="242424"/>
                </a:solidFill>
                <a:effectLst/>
                <a:latin typeface="source-serif-pro"/>
              </a:rPr>
              <a:t>on</a:t>
            </a:r>
            <a:r>
              <a:rPr lang="lv-LV" b="0" i="0" dirty="0">
                <a:solidFill>
                  <a:srgbClr val="242424"/>
                </a:solidFill>
                <a:effectLst/>
                <a:latin typeface="source-serif-pro"/>
              </a:rPr>
              <a:t> </a:t>
            </a:r>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slide</a:t>
            </a:r>
            <a:r>
              <a:rPr lang="lv-LV" b="0" i="0" dirty="0">
                <a:solidFill>
                  <a:srgbClr val="242424"/>
                </a:solidFill>
                <a:effectLst/>
                <a:latin typeface="source-serif-pro"/>
              </a:rPr>
              <a:t> – </a:t>
            </a:r>
            <a:r>
              <a:rPr lang="lv-LV" b="0" i="0" dirty="0" err="1">
                <a:solidFill>
                  <a:srgbClr val="242424"/>
                </a:solidFill>
                <a:effectLst/>
                <a:latin typeface="source-serif-pro"/>
              </a:rPr>
              <a:t>that</a:t>
            </a:r>
            <a:r>
              <a:rPr lang="lv-LV" b="0" i="0" dirty="0">
                <a:solidFill>
                  <a:srgbClr val="242424"/>
                </a:solidFill>
                <a:effectLst/>
                <a:latin typeface="source-serif-pro"/>
              </a:rPr>
              <a:t> </a:t>
            </a:r>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Baltic</a:t>
            </a:r>
            <a:r>
              <a:rPr lang="lv-LV" b="0" i="0" dirty="0">
                <a:solidFill>
                  <a:srgbClr val="242424"/>
                </a:solidFill>
                <a:effectLst/>
                <a:latin typeface="source-serif-pro"/>
              </a:rPr>
              <a:t> </a:t>
            </a:r>
            <a:r>
              <a:rPr lang="lv-LV" b="0" i="0" dirty="0" err="1">
                <a:solidFill>
                  <a:srgbClr val="242424"/>
                </a:solidFill>
                <a:effectLst/>
                <a:latin typeface="source-serif-pro"/>
              </a:rPr>
              <a:t>states</a:t>
            </a:r>
            <a:r>
              <a:rPr lang="lv-LV" b="0" i="0" dirty="0">
                <a:solidFill>
                  <a:srgbClr val="242424"/>
                </a:solidFill>
                <a:effectLst/>
                <a:latin typeface="source-serif-pro"/>
              </a:rPr>
              <a:t> </a:t>
            </a:r>
            <a:r>
              <a:rPr lang="lv-LV" b="0" i="0" dirty="0" err="1">
                <a:solidFill>
                  <a:srgbClr val="242424"/>
                </a:solidFill>
                <a:effectLst/>
                <a:latin typeface="source-serif-pro"/>
              </a:rPr>
              <a:t>are</a:t>
            </a:r>
            <a:r>
              <a:rPr lang="lv-LV" b="0" i="0" dirty="0">
                <a:solidFill>
                  <a:srgbClr val="242424"/>
                </a:solidFill>
                <a:effectLst/>
                <a:latin typeface="source-serif-pro"/>
              </a:rPr>
              <a:t> </a:t>
            </a:r>
            <a:r>
              <a:rPr lang="lv-LV" b="0" i="0" dirty="0" err="1">
                <a:solidFill>
                  <a:srgbClr val="242424"/>
                </a:solidFill>
                <a:effectLst/>
                <a:latin typeface="source-serif-pro"/>
              </a:rPr>
              <a:t>spending</a:t>
            </a:r>
            <a:r>
              <a:rPr lang="lv-LV" b="0" i="0" dirty="0">
                <a:solidFill>
                  <a:srgbClr val="242424"/>
                </a:solidFill>
                <a:effectLst/>
                <a:latin typeface="source-serif-pro"/>
              </a:rPr>
              <a:t> </a:t>
            </a:r>
            <a:r>
              <a:rPr lang="lv-LV" b="0" i="0" dirty="0" err="1">
                <a:solidFill>
                  <a:srgbClr val="242424"/>
                </a:solidFill>
                <a:effectLst/>
                <a:latin typeface="source-serif-pro"/>
              </a:rPr>
              <a:t>too</a:t>
            </a:r>
            <a:r>
              <a:rPr lang="lv-LV" b="0" i="0" dirty="0">
                <a:solidFill>
                  <a:srgbClr val="242424"/>
                </a:solidFill>
                <a:effectLst/>
                <a:latin typeface="source-serif-pro"/>
              </a:rPr>
              <a:t> </a:t>
            </a:r>
            <a:r>
              <a:rPr lang="lv-LV" b="0" i="0" dirty="0" err="1">
                <a:solidFill>
                  <a:srgbClr val="242424"/>
                </a:solidFill>
                <a:effectLst/>
                <a:latin typeface="source-serif-pro"/>
              </a:rPr>
              <a:t>much</a:t>
            </a:r>
            <a:r>
              <a:rPr lang="lv-LV" b="0" i="0" dirty="0">
                <a:solidFill>
                  <a:srgbClr val="242424"/>
                </a:solidFill>
                <a:effectLst/>
                <a:latin typeface="source-serif-pro"/>
              </a:rPr>
              <a:t> </a:t>
            </a:r>
            <a:r>
              <a:rPr lang="lv-LV" b="0" i="0" dirty="0" err="1">
                <a:solidFill>
                  <a:srgbClr val="242424"/>
                </a:solidFill>
                <a:effectLst/>
                <a:latin typeface="source-serif-pro"/>
              </a:rPr>
              <a:t>on</a:t>
            </a:r>
            <a:r>
              <a:rPr lang="lv-LV" b="0" i="0" dirty="0">
                <a:solidFill>
                  <a:srgbClr val="242424"/>
                </a:solidFill>
                <a:effectLst/>
                <a:latin typeface="source-serif-pro"/>
              </a:rPr>
              <a:t> </a:t>
            </a:r>
            <a:r>
              <a:rPr lang="lv-LV" b="0" i="0" dirty="0" err="1">
                <a:solidFill>
                  <a:srgbClr val="242424"/>
                </a:solidFill>
                <a:effectLst/>
                <a:latin typeface="source-serif-pro"/>
              </a:rPr>
              <a:t>defense</a:t>
            </a:r>
            <a:r>
              <a:rPr lang="lv-LV" b="0" i="0" dirty="0">
                <a:solidFill>
                  <a:srgbClr val="242424"/>
                </a:solidFill>
                <a:effectLst/>
                <a:latin typeface="source-serif-pro"/>
              </a:rPr>
              <a:t> </a:t>
            </a:r>
            <a:r>
              <a:rPr lang="lv-LV" b="0" i="0" dirty="0" err="1">
                <a:solidFill>
                  <a:srgbClr val="242424"/>
                </a:solidFill>
                <a:effectLst/>
                <a:latin typeface="source-serif-pro"/>
              </a:rPr>
              <a:t>and</a:t>
            </a:r>
            <a:r>
              <a:rPr lang="lv-LV" b="0" i="0" dirty="0">
                <a:solidFill>
                  <a:srgbClr val="242424"/>
                </a:solidFill>
                <a:effectLst/>
                <a:latin typeface="source-serif-pro"/>
              </a:rPr>
              <a:t> </a:t>
            </a:r>
            <a:r>
              <a:rPr lang="lv-LV" b="0" i="0" dirty="0" err="1">
                <a:solidFill>
                  <a:srgbClr val="242424"/>
                </a:solidFill>
                <a:effectLst/>
                <a:latin typeface="source-serif-pro"/>
              </a:rPr>
              <a:t>that</a:t>
            </a:r>
            <a:r>
              <a:rPr lang="lv-LV" b="0" i="0" dirty="0">
                <a:solidFill>
                  <a:srgbClr val="242424"/>
                </a:solidFill>
                <a:effectLst/>
                <a:latin typeface="source-serif-pro"/>
              </a:rPr>
              <a:t> </a:t>
            </a:r>
            <a:r>
              <a:rPr lang="lv-LV" b="0" i="0" dirty="0" err="1">
                <a:solidFill>
                  <a:srgbClr val="242424"/>
                </a:solidFill>
                <a:effectLst/>
                <a:latin typeface="source-serif-pro"/>
              </a:rPr>
              <a:t>being</a:t>
            </a:r>
            <a:r>
              <a:rPr lang="lv-LV" b="0" i="0" dirty="0">
                <a:solidFill>
                  <a:srgbClr val="242424"/>
                </a:solidFill>
                <a:effectLst/>
                <a:latin typeface="source-serif-pro"/>
              </a:rPr>
              <a:t> </a:t>
            </a:r>
            <a:r>
              <a:rPr lang="lv-LV" b="0" i="0" dirty="0" err="1">
                <a:solidFill>
                  <a:srgbClr val="242424"/>
                </a:solidFill>
                <a:effectLst/>
                <a:latin typeface="source-serif-pro"/>
              </a:rPr>
              <a:t>in</a:t>
            </a:r>
            <a:r>
              <a:rPr lang="lv-LV" b="0" i="0" dirty="0">
                <a:solidFill>
                  <a:srgbClr val="242424"/>
                </a:solidFill>
                <a:effectLst/>
                <a:latin typeface="source-serif-pro"/>
              </a:rPr>
              <a:t> NATO </a:t>
            </a:r>
            <a:r>
              <a:rPr lang="lv-LV" b="0" i="0" dirty="0" err="1">
                <a:solidFill>
                  <a:srgbClr val="242424"/>
                </a:solidFill>
                <a:effectLst/>
                <a:latin typeface="source-serif-pro"/>
              </a:rPr>
              <a:t>is</a:t>
            </a:r>
            <a:r>
              <a:rPr lang="lv-LV" b="0" i="0" dirty="0">
                <a:solidFill>
                  <a:srgbClr val="242424"/>
                </a:solidFill>
                <a:effectLst/>
                <a:latin typeface="source-serif-pro"/>
              </a:rPr>
              <a:t> </a:t>
            </a:r>
            <a:r>
              <a:rPr lang="lv-LV" b="0" i="0" dirty="0" err="1">
                <a:solidFill>
                  <a:srgbClr val="242424"/>
                </a:solidFill>
                <a:effectLst/>
                <a:latin typeface="source-serif-pro"/>
              </a:rPr>
              <a:t>actually</a:t>
            </a:r>
            <a:r>
              <a:rPr lang="lv-LV" b="0" i="0" dirty="0">
                <a:solidFill>
                  <a:srgbClr val="242424"/>
                </a:solidFill>
                <a:effectLst/>
                <a:latin typeface="source-serif-pro"/>
              </a:rPr>
              <a:t> </a:t>
            </a:r>
            <a:r>
              <a:rPr lang="lv-LV" b="0" i="0" dirty="0" err="1">
                <a:solidFill>
                  <a:srgbClr val="242424"/>
                </a:solidFill>
                <a:effectLst/>
                <a:latin typeface="source-serif-pro"/>
              </a:rPr>
              <a:t>not</a:t>
            </a:r>
            <a:r>
              <a:rPr lang="lv-LV" b="0" i="0" dirty="0">
                <a:solidFill>
                  <a:srgbClr val="242424"/>
                </a:solidFill>
                <a:effectLst/>
                <a:latin typeface="source-serif-pro"/>
              </a:rPr>
              <a:t> </a:t>
            </a:r>
            <a:r>
              <a:rPr lang="lv-LV" b="0" i="0" dirty="0" err="1">
                <a:solidFill>
                  <a:srgbClr val="242424"/>
                </a:solidFill>
                <a:effectLst/>
                <a:latin typeface="source-serif-pro"/>
              </a:rPr>
              <a:t>good</a:t>
            </a:r>
            <a:r>
              <a:rPr lang="lv-LV" b="0" i="0" dirty="0">
                <a:solidFill>
                  <a:srgbClr val="242424"/>
                </a:solidFill>
                <a:effectLst/>
                <a:latin typeface="source-serif-pro"/>
              </a:rPr>
              <a:t> </a:t>
            </a:r>
            <a:r>
              <a:rPr lang="lv-LV" b="0" i="0" dirty="0" err="1">
                <a:solidFill>
                  <a:srgbClr val="242424"/>
                </a:solidFill>
                <a:effectLst/>
                <a:latin typeface="source-serif-pro"/>
              </a:rPr>
              <a:t>or</a:t>
            </a:r>
            <a:r>
              <a:rPr lang="lv-LV" b="0" i="0" dirty="0">
                <a:solidFill>
                  <a:srgbClr val="242424"/>
                </a:solidFill>
                <a:effectLst/>
                <a:latin typeface="source-serif-pro"/>
              </a:rPr>
              <a:t> </a:t>
            </a:r>
            <a:r>
              <a:rPr lang="lv-LV" b="0" i="0" dirty="0" err="1">
                <a:solidFill>
                  <a:srgbClr val="242424"/>
                </a:solidFill>
                <a:effectLst/>
                <a:latin typeface="source-serif-pro"/>
              </a:rPr>
              <a:t>useful</a:t>
            </a:r>
            <a:r>
              <a:rPr lang="lv-LV" b="0" i="0" dirty="0">
                <a:solidFill>
                  <a:srgbClr val="242424"/>
                </a:solidFill>
                <a:effectLst/>
                <a:latin typeface="source-serif-pro"/>
              </a:rPr>
              <a:t> </a:t>
            </a:r>
            <a:r>
              <a:rPr lang="lv-LV" b="0" i="0" dirty="0" err="1">
                <a:solidFill>
                  <a:srgbClr val="242424"/>
                </a:solidFill>
                <a:effectLst/>
                <a:latin typeface="source-serif-pro"/>
              </a:rPr>
              <a:t>for</a:t>
            </a:r>
            <a:r>
              <a:rPr lang="lv-LV" b="0" i="0" dirty="0">
                <a:solidFill>
                  <a:srgbClr val="242424"/>
                </a:solidFill>
                <a:effectLst/>
                <a:latin typeface="source-serif-pro"/>
              </a:rPr>
              <a:t> </a:t>
            </a:r>
            <a:r>
              <a:rPr lang="lv-LV" b="0" i="0" dirty="0" err="1">
                <a:solidFill>
                  <a:srgbClr val="242424"/>
                </a:solidFill>
                <a:effectLst/>
                <a:latin typeface="source-serif-pro"/>
              </a:rPr>
              <a:t>the</a:t>
            </a:r>
            <a:r>
              <a:rPr lang="lv-LV" b="0" i="0" dirty="0">
                <a:solidFill>
                  <a:srgbClr val="242424"/>
                </a:solidFill>
                <a:effectLst/>
                <a:latin typeface="source-serif-pro"/>
              </a:rPr>
              <a:t> </a:t>
            </a:r>
            <a:r>
              <a:rPr lang="lv-LV" b="0" i="0" dirty="0" err="1">
                <a:solidFill>
                  <a:srgbClr val="242424"/>
                </a:solidFill>
                <a:effectLst/>
                <a:latin typeface="source-serif-pro"/>
              </a:rPr>
              <a:t>countries</a:t>
            </a:r>
            <a:r>
              <a:rPr lang="lv-LV" b="0" i="0" dirty="0">
                <a:solidFill>
                  <a:srgbClr val="242424"/>
                </a:solidFill>
                <a:effectLst/>
                <a:latin typeface="source-serif-pro"/>
              </a:rPr>
              <a:t>.</a:t>
            </a:r>
          </a:p>
          <a:p>
            <a:pPr algn="l"/>
            <a:endParaRPr lang="lv-LV" b="0" i="0">
              <a:solidFill>
                <a:srgbClr val="242424"/>
              </a:solidFill>
              <a:effectLst/>
              <a:latin typeface="source-serif-pro"/>
            </a:endParaRPr>
          </a:p>
          <a:p>
            <a:r>
              <a:rPr lang="lv-LV" b="0" i="0" dirty="0">
                <a:solidFill>
                  <a:srgbClr val="242424"/>
                </a:solidFill>
                <a:effectLst/>
                <a:latin typeface="source-serif-pro"/>
              </a:rPr>
              <a:t>«</a:t>
            </a:r>
            <a:r>
              <a:rPr lang="en-US" b="0" i="0" dirty="0">
                <a:solidFill>
                  <a:srgbClr val="242424"/>
                </a:solidFill>
                <a:effectLst/>
                <a:latin typeface="source-serif-pro"/>
              </a:rPr>
              <a:t>Kremlin-owned media outlets </a:t>
            </a:r>
            <a:r>
              <a:rPr lang="lv-LV" b="0" i="0" dirty="0">
                <a:solidFill>
                  <a:srgbClr val="242424"/>
                </a:solidFill>
                <a:effectLst/>
                <a:latin typeface="source-serif-pro"/>
              </a:rPr>
              <a:t>(</a:t>
            </a:r>
            <a:r>
              <a:rPr lang="en-US" b="0" i="0" dirty="0">
                <a:solidFill>
                  <a:srgbClr val="242424"/>
                </a:solidFill>
                <a:effectLst/>
                <a:latin typeface="source-serif-pro"/>
              </a:rPr>
              <a:t>like </a:t>
            </a:r>
            <a:r>
              <a:rPr lang="en-US" b="0" i="1" dirty="0" err="1">
                <a:solidFill>
                  <a:srgbClr val="242424"/>
                </a:solidFill>
                <a:effectLst/>
                <a:latin typeface="source-serif-pro"/>
              </a:rPr>
              <a:t>Baltnews</a:t>
            </a:r>
            <a:r>
              <a:rPr lang="en-US" b="0" i="1" dirty="0">
                <a:solidFill>
                  <a:srgbClr val="242424"/>
                </a:solidFill>
                <a:effectLst/>
                <a:latin typeface="source-serif-pro"/>
              </a:rPr>
              <a:t> </a:t>
            </a:r>
            <a:r>
              <a:rPr lang="en-US" b="0" i="0" dirty="0">
                <a:solidFill>
                  <a:srgbClr val="242424"/>
                </a:solidFill>
                <a:effectLst/>
                <a:latin typeface="source-serif-pro"/>
              </a:rPr>
              <a:t>and </a:t>
            </a:r>
            <a:r>
              <a:rPr lang="en-US" b="0" i="1" dirty="0">
                <a:solidFill>
                  <a:srgbClr val="242424"/>
                </a:solidFill>
                <a:effectLst/>
                <a:latin typeface="source-serif-pro"/>
              </a:rPr>
              <a:t>Sputnik, </a:t>
            </a:r>
            <a:r>
              <a:rPr lang="en-US" b="0" i="0" dirty="0">
                <a:solidFill>
                  <a:srgbClr val="242424"/>
                </a:solidFill>
                <a:effectLst/>
                <a:latin typeface="source-serif-pro"/>
              </a:rPr>
              <a:t>along with</a:t>
            </a:r>
            <a:r>
              <a:rPr lang="en-US" b="0" i="1" dirty="0">
                <a:solidFill>
                  <a:srgbClr val="242424"/>
                </a:solidFill>
                <a:effectLst/>
                <a:latin typeface="source-serif-pro"/>
              </a:rPr>
              <a:t> </a:t>
            </a:r>
            <a:r>
              <a:rPr lang="en-US" b="0" i="0" dirty="0">
                <a:solidFill>
                  <a:srgbClr val="242424"/>
                </a:solidFill>
                <a:effectLst/>
                <a:latin typeface="source-serif-pro"/>
              </a:rPr>
              <a:t>Kremlin-affiliated outlets </a:t>
            </a:r>
            <a:r>
              <a:rPr lang="en-US" b="0" i="1" dirty="0">
                <a:solidFill>
                  <a:srgbClr val="242424"/>
                </a:solidFill>
                <a:effectLst/>
                <a:latin typeface="source-serif-pro"/>
              </a:rPr>
              <a:t>Riafan.ru, </a:t>
            </a:r>
            <a:r>
              <a:rPr lang="en-US" b="0" i="1" dirty="0" err="1">
                <a:solidFill>
                  <a:srgbClr val="242424"/>
                </a:solidFill>
                <a:effectLst/>
                <a:latin typeface="source-serif-pro"/>
              </a:rPr>
              <a:t>Ekonomika</a:t>
            </a:r>
            <a:r>
              <a:rPr lang="en-US" b="0" i="1" dirty="0">
                <a:solidFill>
                  <a:srgbClr val="242424"/>
                </a:solidFill>
                <a:effectLst/>
                <a:latin typeface="source-serif-pro"/>
              </a:rPr>
              <a:t> Segodnya</a:t>
            </a:r>
            <a:r>
              <a:rPr lang="en-US" b="0" i="0" dirty="0">
                <a:solidFill>
                  <a:srgbClr val="242424"/>
                </a:solidFill>
                <a:effectLst/>
                <a:latin typeface="source-serif-pro"/>
              </a:rPr>
              <a:t>, and </a:t>
            </a:r>
            <a:r>
              <a:rPr lang="en-US" b="0" i="1" dirty="0">
                <a:solidFill>
                  <a:srgbClr val="242424"/>
                </a:solidFill>
                <a:effectLst/>
                <a:latin typeface="source-serif-pro"/>
              </a:rPr>
              <a:t>Fondsk.ru</a:t>
            </a:r>
            <a:r>
              <a:rPr lang="lv-LV" b="0" i="0" dirty="0">
                <a:solidFill>
                  <a:srgbClr val="242424"/>
                </a:solidFill>
                <a:effectLst/>
                <a:latin typeface="source-serif-pro"/>
              </a:rPr>
              <a:t>),</a:t>
            </a:r>
            <a:r>
              <a:rPr lang="en-US" b="0" i="0" dirty="0">
                <a:solidFill>
                  <a:srgbClr val="242424"/>
                </a:solidFill>
                <a:effectLst/>
                <a:latin typeface="source-serif-pro"/>
              </a:rPr>
              <a:t> recently started to amplify fringe disinformation outlet </a:t>
            </a:r>
            <a:r>
              <a:rPr lang="en-US" b="0" i="1" dirty="0">
                <a:solidFill>
                  <a:srgbClr val="242424"/>
                </a:solidFill>
                <a:effectLst/>
                <a:latin typeface="source-serif-pro"/>
              </a:rPr>
              <a:t>The Baltic Word, </a:t>
            </a:r>
            <a:r>
              <a:rPr lang="en-US" b="0" i="0" dirty="0">
                <a:solidFill>
                  <a:srgbClr val="242424"/>
                </a:solidFill>
                <a:effectLst/>
                <a:latin typeface="source-serif-pro"/>
              </a:rPr>
              <a:t>which has previously been linked to the cyber-enabled influence operation known as Operation Ghostwriter.</a:t>
            </a:r>
            <a:r>
              <a:rPr lang="lv-LV" b="0" i="0" dirty="0">
                <a:solidFill>
                  <a:srgbClr val="242424"/>
                </a:solidFill>
                <a:effectLst/>
                <a:latin typeface="source-serif-pro"/>
              </a:rPr>
              <a:t> </a:t>
            </a:r>
            <a:r>
              <a:rPr lang="en-US" b="0" i="1" dirty="0">
                <a:solidFill>
                  <a:srgbClr val="242424"/>
                </a:solidFill>
                <a:effectLst/>
                <a:latin typeface="source-serif-pro"/>
              </a:rPr>
              <a:t>The Baltic Word </a:t>
            </a:r>
            <a:r>
              <a:rPr lang="en-US" b="0" i="0" dirty="0">
                <a:solidFill>
                  <a:srgbClr val="242424"/>
                </a:solidFill>
                <a:effectLst/>
                <a:latin typeface="source-serif-pro"/>
              </a:rPr>
              <a:t>publishes articles by anonymous online personas with Latvian and Lithuanian sounding names. These articles are usually hostile toward NATO and critical of the Baltic state governments.</a:t>
            </a:r>
            <a:r>
              <a:rPr lang="lv-LV" b="0" i="0" dirty="0">
                <a:solidFill>
                  <a:srgbClr val="242424"/>
                </a:solidFill>
                <a:effectLst/>
                <a:latin typeface="source-serif-pro"/>
              </a:rPr>
              <a:t>»</a:t>
            </a:r>
            <a:r>
              <a:rPr lang="lv-LV" dirty="0">
                <a:solidFill>
                  <a:srgbClr val="242424"/>
                </a:solidFill>
                <a:latin typeface="source-serif-pro"/>
              </a:rPr>
              <a:t> </a:t>
            </a:r>
            <a:endParaRPr lang="en-US" dirty="0">
              <a:solidFill>
                <a:srgbClr val="242424"/>
              </a:solidFill>
              <a:latin typeface="source-serif-pro"/>
            </a:endParaRPr>
          </a:p>
          <a:p>
            <a:r>
              <a:rPr lang="lv-LV" dirty="0">
                <a:solidFill>
                  <a:srgbClr val="242424"/>
                </a:solidFill>
              </a:rPr>
              <a:t>https://medium.com/dfrlab/kremlin-media-legitimize-operation-ghostwriter-outlet-smearing-nato-in-the-baltic-states-2d175d8a4d8</a:t>
            </a:r>
            <a:endParaRPr lang="en-US" b="0" i="0" dirty="0">
              <a:solidFill>
                <a:srgbClr val="242424"/>
              </a:solidFill>
              <a:effectLst/>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a:hlinkClick r:id="rId3"/>
            </a:endParaRPr>
          </a:p>
          <a:p>
            <a:pPr marL="0" marR="0" lvl="0" indent="0" algn="l" defTabSz="914400" rtl="0" eaLnBrk="1" fontAlgn="auto" latinLnBrk="0" hangingPunct="1">
              <a:lnSpc>
                <a:spcPct val="115000"/>
              </a:lnSpc>
              <a:spcBef>
                <a:spcPts val="600"/>
              </a:spcBef>
              <a:spcAft>
                <a:spcPts val="0"/>
              </a:spcAft>
              <a:buClr>
                <a:schemeClr val="dk1"/>
              </a:buClr>
              <a:buSzPts val="1100"/>
              <a:buFontTx/>
              <a:buNone/>
              <a:tabLst/>
              <a:defRPr/>
            </a:pPr>
            <a:endParaRPr lang="lv-LV" dirty="0"/>
          </a:p>
          <a:p>
            <a:pPr marL="0" indent="0">
              <a:lnSpc>
                <a:spcPct val="115000"/>
              </a:lnSpc>
              <a:spcBef>
                <a:spcPts val="600"/>
              </a:spcBef>
              <a:buClr>
                <a:schemeClr val="dk1"/>
              </a:buClr>
              <a:buSzPts val="1100"/>
            </a:pPr>
            <a:endParaRPr lang="uk-UA">
              <a:highlight>
                <a:srgbClr val="FFFFFF"/>
              </a:highlight>
              <a:latin typeface="Montserrat"/>
              <a:ea typeface="Montserrat"/>
              <a:cs typeface="Montserrat"/>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0887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err="1"/>
              <a:t>The</a:t>
            </a:r>
            <a:r>
              <a:rPr lang="lv-LV" dirty="0"/>
              <a:t> </a:t>
            </a:r>
            <a:r>
              <a:rPr lang="lv-LV" dirty="0" err="1"/>
              <a:t>stories</a:t>
            </a:r>
            <a:r>
              <a:rPr lang="lv-LV" dirty="0"/>
              <a:t> </a:t>
            </a:r>
            <a:r>
              <a:rPr lang="lv-LV" dirty="0" err="1"/>
              <a:t>about</a:t>
            </a:r>
            <a:r>
              <a:rPr lang="lv-LV" dirty="0"/>
              <a:t> </a:t>
            </a:r>
            <a:r>
              <a:rPr lang="lv-LV" dirty="0" err="1"/>
              <a:t>dangerous</a:t>
            </a:r>
            <a:r>
              <a:rPr lang="lv-LV" dirty="0"/>
              <a:t> </a:t>
            </a:r>
            <a:r>
              <a:rPr lang="lv-LV" dirty="0" err="1"/>
              <a:t>biolabs</a:t>
            </a:r>
            <a:r>
              <a:rPr lang="lv-LV" dirty="0"/>
              <a:t> </a:t>
            </a:r>
            <a:r>
              <a:rPr lang="lv-LV" dirty="0" err="1"/>
              <a:t>have</a:t>
            </a:r>
            <a:r>
              <a:rPr lang="lv-LV" dirty="0"/>
              <a:t> </a:t>
            </a:r>
            <a:r>
              <a:rPr lang="lv-LV" dirty="0" err="1"/>
              <a:t>been</a:t>
            </a:r>
            <a:r>
              <a:rPr lang="lv-LV" dirty="0"/>
              <a:t> </a:t>
            </a:r>
            <a:r>
              <a:rPr lang="lv-LV" dirty="0" err="1"/>
              <a:t>spread</a:t>
            </a:r>
            <a:r>
              <a:rPr lang="lv-LV" dirty="0"/>
              <a:t> </a:t>
            </a:r>
            <a:r>
              <a:rPr lang="lv-LV" dirty="0" err="1"/>
              <a:t>about</a:t>
            </a:r>
            <a:r>
              <a:rPr lang="lv-LV" dirty="0"/>
              <a:t> Latvia </a:t>
            </a:r>
            <a:r>
              <a:rPr lang="lv-LV" dirty="0" err="1"/>
              <a:t>too</a:t>
            </a:r>
            <a:r>
              <a:rPr lang="lv-LV" dirty="0"/>
              <a:t> </a:t>
            </a:r>
            <a:r>
              <a:rPr lang="lv-LV" dirty="0" err="1"/>
              <a:t>with</a:t>
            </a:r>
            <a:r>
              <a:rPr lang="lv-LV" dirty="0"/>
              <a:t> no </a:t>
            </a:r>
            <a:r>
              <a:rPr lang="lv-LV" dirty="0" err="1"/>
              <a:t>evidence</a:t>
            </a:r>
            <a:r>
              <a:rPr lang="lv-LV" dirty="0"/>
              <a:t>, </a:t>
            </a:r>
            <a:r>
              <a:rPr lang="lv-LV" dirty="0" err="1"/>
              <a:t>as</a:t>
            </a:r>
            <a:r>
              <a:rPr lang="lv-LV" dirty="0"/>
              <a:t> </a:t>
            </a:r>
            <a:r>
              <a:rPr lang="lv-LV" dirty="0" err="1"/>
              <a:t>Latvian</a:t>
            </a:r>
            <a:r>
              <a:rPr lang="lv-LV" dirty="0"/>
              <a:t> </a:t>
            </a:r>
            <a:r>
              <a:rPr lang="lv-LV" dirty="0" err="1"/>
              <a:t>fact-checkers</a:t>
            </a:r>
            <a:r>
              <a:rPr lang="lv-LV" dirty="0"/>
              <a:t> </a:t>
            </a:r>
            <a:r>
              <a:rPr lang="lv-LV" dirty="0" err="1"/>
              <a:t>found</a:t>
            </a:r>
            <a:r>
              <a:rPr lang="lv-LV" dirty="0"/>
              <a:t> – </a:t>
            </a:r>
            <a:r>
              <a:rPr lang="lv-LV" dirty="0" err="1"/>
              <a:t>in</a:t>
            </a:r>
            <a:r>
              <a:rPr lang="lv-LV" dirty="0"/>
              <a:t> </a:t>
            </a:r>
            <a:r>
              <a:rPr lang="lv-LV" dirty="0" err="1"/>
              <a:t>the</a:t>
            </a:r>
            <a:r>
              <a:rPr lang="lv-LV" dirty="0"/>
              <a:t> </a:t>
            </a:r>
            <a:r>
              <a:rPr lang="lv-LV" dirty="0" err="1"/>
              <a:t>previous</a:t>
            </a:r>
            <a:r>
              <a:rPr lang="lv-LV" dirty="0"/>
              <a:t> </a:t>
            </a:r>
            <a:r>
              <a:rPr lang="lv-LV" dirty="0" err="1"/>
              <a:t>lesson</a:t>
            </a:r>
            <a:r>
              <a:rPr lang="lv-LV" dirty="0"/>
              <a:t> it </a:t>
            </a:r>
            <a:r>
              <a:rPr lang="lv-LV" dirty="0" err="1"/>
              <a:t>was</a:t>
            </a:r>
            <a:r>
              <a:rPr lang="lv-LV" dirty="0"/>
              <a:t> </a:t>
            </a:r>
            <a:r>
              <a:rPr lang="lv-LV" dirty="0" err="1"/>
              <a:t>mentioned</a:t>
            </a:r>
            <a:r>
              <a:rPr lang="lv-LV" dirty="0"/>
              <a:t> </a:t>
            </a:r>
            <a:r>
              <a:rPr lang="lv-LV" dirty="0" err="1"/>
              <a:t>how</a:t>
            </a:r>
            <a:r>
              <a:rPr lang="lv-LV" dirty="0"/>
              <a:t> </a:t>
            </a:r>
            <a:r>
              <a:rPr lang="lv-LV" dirty="0" err="1"/>
              <a:t>the</a:t>
            </a:r>
            <a:r>
              <a:rPr lang="lv-LV" dirty="0"/>
              <a:t> </a:t>
            </a:r>
            <a:r>
              <a:rPr lang="lv-LV" dirty="0" err="1"/>
              <a:t>same</a:t>
            </a:r>
            <a:r>
              <a:rPr lang="lv-LV" dirty="0"/>
              <a:t> </a:t>
            </a:r>
            <a:r>
              <a:rPr lang="lv-LV" dirty="0" err="1"/>
              <a:t>story</a:t>
            </a:r>
            <a:r>
              <a:rPr lang="lv-LV" dirty="0"/>
              <a:t> </a:t>
            </a:r>
            <a:r>
              <a:rPr lang="lv-LV" dirty="0" err="1"/>
              <a:t>has</a:t>
            </a:r>
            <a:r>
              <a:rPr lang="lv-LV" dirty="0"/>
              <a:t> </a:t>
            </a:r>
            <a:r>
              <a:rPr lang="lv-LV" dirty="0" err="1"/>
              <a:t>spread</a:t>
            </a:r>
            <a:r>
              <a:rPr lang="lv-LV" dirty="0"/>
              <a:t> </a:t>
            </a:r>
            <a:r>
              <a:rPr lang="lv-LV" dirty="0" err="1"/>
              <a:t>in</a:t>
            </a:r>
            <a:r>
              <a:rPr lang="lv-LV" dirty="0"/>
              <a:t> reference to </a:t>
            </a:r>
            <a:r>
              <a:rPr lang="lv-LV" dirty="0" err="1"/>
              <a:t>Georgia</a:t>
            </a:r>
            <a:r>
              <a:rPr lang="lv-LV" dirty="0"/>
              <a:t> </a:t>
            </a:r>
            <a:r>
              <a:rPr lang="lv-LV" dirty="0" err="1"/>
              <a:t>and</a:t>
            </a:r>
            <a:r>
              <a:rPr lang="lv-LV" dirty="0"/>
              <a:t> </a:t>
            </a:r>
            <a:r>
              <a:rPr lang="lv-LV" dirty="0" err="1"/>
              <a:t>Ukraine</a:t>
            </a:r>
            <a:r>
              <a:rPr lang="lv-LV" dirty="0"/>
              <a:t>. </a:t>
            </a:r>
            <a:endParaRPr lang="en-US" dirty="0"/>
          </a:p>
          <a:p>
            <a:r>
              <a:rPr lang="lv-LV" dirty="0"/>
              <a:t>https://www.delfi.lv/atmaskots/faktu-parbaude-ari-lidz-latvijai-atnakusi-krievijas-pekstini-par-biolaboratorijam.d?id=55786482 </a:t>
            </a:r>
            <a:endParaRPr lang="en-US"/>
          </a:p>
          <a:p>
            <a:r>
              <a:rPr lang="lv-LV" dirty="0"/>
              <a:t>https://www.delfi.lv/news/national/criminal/vdd-baltijas-antifasistiem-inkrimine-noziedzigas-organizacijas-vadisanu.d?id=55639102 </a:t>
            </a:r>
            <a:endParaRPr lang="en-US">
              <a:ea typeface="Calibri"/>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31</a:t>
            </a:fld>
            <a:endParaRPr lang="en-US"/>
          </a:p>
        </p:txBody>
      </p:sp>
    </p:spTree>
    <p:extLst>
      <p:ext uri="{BB962C8B-B14F-4D97-AF65-F5344CB8AC3E}">
        <p14:creationId xmlns:p14="http://schemas.microsoft.com/office/powerpoint/2010/main" val="517039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4999"/>
              </a:lnSpc>
              <a:spcBef>
                <a:spcPts val="600"/>
              </a:spcBef>
              <a:defRPr/>
            </a:pPr>
            <a:r>
              <a:rPr lang="lv-LV" dirty="0" err="1"/>
              <a:t>If</a:t>
            </a:r>
            <a:r>
              <a:rPr lang="lv-LV" dirty="0"/>
              <a:t> </a:t>
            </a:r>
            <a:r>
              <a:rPr lang="lv-LV" dirty="0" err="1"/>
              <a:t>you</a:t>
            </a:r>
            <a:r>
              <a:rPr lang="lv-LV" dirty="0"/>
              <a:t> </a:t>
            </a:r>
            <a:r>
              <a:rPr lang="lv-LV" dirty="0" err="1"/>
              <a:t>would</a:t>
            </a:r>
            <a:r>
              <a:rPr lang="lv-LV" dirty="0"/>
              <a:t> </a:t>
            </a:r>
            <a:r>
              <a:rPr lang="lv-LV" dirty="0" err="1"/>
              <a:t>like</a:t>
            </a:r>
            <a:r>
              <a:rPr lang="lv-LV" dirty="0"/>
              <a:t> to </a:t>
            </a:r>
            <a:r>
              <a:rPr lang="lv-LV" dirty="0" err="1"/>
              <a:t>include</a:t>
            </a:r>
            <a:r>
              <a:rPr lang="lv-LV" dirty="0"/>
              <a:t> </a:t>
            </a:r>
            <a:r>
              <a:rPr lang="lv-LV" dirty="0" err="1"/>
              <a:t>examples</a:t>
            </a:r>
            <a:r>
              <a:rPr lang="lv-LV" dirty="0"/>
              <a:t> </a:t>
            </a:r>
            <a:r>
              <a:rPr lang="lv-LV" dirty="0" err="1"/>
              <a:t>from</a:t>
            </a:r>
            <a:r>
              <a:rPr lang="lv-LV" dirty="0"/>
              <a:t> Latvia to </a:t>
            </a:r>
            <a:r>
              <a:rPr lang="lv-LV" dirty="0" err="1"/>
              <a:t>compare</a:t>
            </a:r>
            <a:r>
              <a:rPr lang="lv-LV" dirty="0"/>
              <a:t> </a:t>
            </a:r>
            <a:r>
              <a:rPr lang="lv-LV" dirty="0" err="1"/>
              <a:t>on</a:t>
            </a:r>
            <a:r>
              <a:rPr lang="lv-LV" dirty="0"/>
              <a:t> </a:t>
            </a:r>
            <a:r>
              <a:rPr lang="lv-LV" dirty="0" err="1"/>
              <a:t>the</a:t>
            </a:r>
            <a:r>
              <a:rPr lang="lv-LV" dirty="0"/>
              <a:t> </a:t>
            </a:r>
            <a:r>
              <a:rPr lang="lv-LV" dirty="0" err="1"/>
              <a:t>topic</a:t>
            </a:r>
            <a:r>
              <a:rPr lang="lv-LV" dirty="0"/>
              <a:t> </a:t>
            </a:r>
            <a:r>
              <a:rPr lang="lv-LV" dirty="0" err="1"/>
              <a:t>about</a:t>
            </a:r>
            <a:r>
              <a:rPr lang="lv-LV" dirty="0"/>
              <a:t> </a:t>
            </a:r>
            <a:r>
              <a:rPr lang="lv-LV" dirty="0" err="1"/>
              <a:t>demoralizing</a:t>
            </a:r>
            <a:r>
              <a:rPr lang="lv-LV" dirty="0"/>
              <a:t> </a:t>
            </a:r>
            <a:r>
              <a:rPr lang="lv-LV" dirty="0" err="1"/>
              <a:t>the</a:t>
            </a:r>
            <a:r>
              <a:rPr lang="lv-LV" dirty="0"/>
              <a:t> </a:t>
            </a:r>
            <a:r>
              <a:rPr lang="lv-LV" dirty="0" err="1"/>
              <a:t>population</a:t>
            </a:r>
            <a:r>
              <a:rPr lang="lv-LV" dirty="0"/>
              <a:t>, </a:t>
            </a:r>
            <a:r>
              <a:rPr lang="lv-LV" dirty="0" err="1"/>
              <a:t>again</a:t>
            </a:r>
            <a:r>
              <a:rPr lang="lv-LV" dirty="0"/>
              <a:t>, </a:t>
            </a:r>
            <a:r>
              <a:rPr lang="lv-LV" dirty="0" err="1"/>
              <a:t>there</a:t>
            </a:r>
            <a:r>
              <a:rPr lang="lv-LV" dirty="0"/>
              <a:t> </a:t>
            </a:r>
            <a:r>
              <a:rPr lang="lv-LV" dirty="0" err="1"/>
              <a:t>are</a:t>
            </a:r>
            <a:r>
              <a:rPr lang="lv-LV" dirty="0"/>
              <a:t> </a:t>
            </a:r>
            <a:r>
              <a:rPr lang="lv-LV" dirty="0" err="1"/>
              <a:t>similarities</a:t>
            </a:r>
            <a:r>
              <a:rPr lang="lv-LV" dirty="0"/>
              <a:t> to </a:t>
            </a:r>
            <a:r>
              <a:rPr lang="lv-LV" dirty="0" err="1"/>
              <a:t>Ukraine</a:t>
            </a:r>
            <a:r>
              <a:rPr lang="lv-LV" dirty="0"/>
              <a:t>. Propaganda </a:t>
            </a:r>
            <a:r>
              <a:rPr lang="lv-LV" dirty="0" err="1"/>
              <a:t>targeted</a:t>
            </a:r>
            <a:r>
              <a:rPr lang="lv-LV" dirty="0"/>
              <a:t> </a:t>
            </a:r>
            <a:r>
              <a:rPr lang="lv-LV" dirty="0" err="1"/>
              <a:t>towards</a:t>
            </a:r>
            <a:r>
              <a:rPr lang="lv-LV" dirty="0"/>
              <a:t> </a:t>
            </a:r>
            <a:r>
              <a:rPr lang="lv-LV" dirty="0" err="1"/>
              <a:t>the</a:t>
            </a:r>
            <a:r>
              <a:rPr lang="lv-LV" dirty="0"/>
              <a:t> </a:t>
            </a:r>
            <a:r>
              <a:rPr lang="lv-LV" dirty="0" err="1"/>
              <a:t>Baltic</a:t>
            </a:r>
            <a:r>
              <a:rPr lang="lv-LV" dirty="0"/>
              <a:t> </a:t>
            </a:r>
            <a:r>
              <a:rPr lang="lv-LV" dirty="0" err="1"/>
              <a:t>states</a:t>
            </a:r>
            <a:r>
              <a:rPr lang="lv-LV" dirty="0"/>
              <a:t> </a:t>
            </a:r>
            <a:r>
              <a:rPr lang="lv-LV" dirty="0" err="1"/>
              <a:t>emphasizes</a:t>
            </a:r>
            <a:r>
              <a:rPr lang="lv-LV" dirty="0"/>
              <a:t> </a:t>
            </a:r>
            <a:r>
              <a:rPr lang="lv-LV" dirty="0" err="1"/>
              <a:t>economic</a:t>
            </a:r>
            <a:r>
              <a:rPr lang="lv-LV" dirty="0"/>
              <a:t> </a:t>
            </a:r>
            <a:r>
              <a:rPr lang="lv-LV" dirty="0" err="1"/>
              <a:t>difficulties</a:t>
            </a:r>
            <a:r>
              <a:rPr lang="lv-LV" dirty="0"/>
              <a:t> </a:t>
            </a:r>
            <a:r>
              <a:rPr lang="lv-LV" dirty="0" err="1"/>
              <a:t>and</a:t>
            </a:r>
            <a:r>
              <a:rPr lang="lv-LV" dirty="0"/>
              <a:t> </a:t>
            </a:r>
            <a:r>
              <a:rPr lang="lv-LV" dirty="0" err="1"/>
              <a:t>attributes</a:t>
            </a:r>
            <a:r>
              <a:rPr lang="lv-LV" dirty="0"/>
              <a:t> </a:t>
            </a:r>
            <a:r>
              <a:rPr lang="lv-LV" dirty="0" err="1"/>
              <a:t>them</a:t>
            </a:r>
            <a:r>
              <a:rPr lang="lv-LV" dirty="0"/>
              <a:t> to </a:t>
            </a:r>
            <a:r>
              <a:rPr lang="lv-LV" dirty="0" err="1"/>
              <a:t>the</a:t>
            </a:r>
            <a:r>
              <a:rPr lang="lv-LV" dirty="0"/>
              <a:t> </a:t>
            </a:r>
            <a:r>
              <a:rPr lang="lv-LV" dirty="0" err="1"/>
              <a:t>Latvian</a:t>
            </a:r>
            <a:r>
              <a:rPr lang="lv-LV" dirty="0"/>
              <a:t> </a:t>
            </a:r>
            <a:r>
              <a:rPr lang="lv-LV" dirty="0" err="1"/>
              <a:t>government</a:t>
            </a:r>
            <a:r>
              <a:rPr lang="lv-LV" dirty="0"/>
              <a:t>. It </a:t>
            </a:r>
            <a:r>
              <a:rPr lang="lv-LV" dirty="0" err="1"/>
              <a:t>is</a:t>
            </a:r>
            <a:r>
              <a:rPr lang="lv-LV" dirty="0"/>
              <a:t> </a:t>
            </a:r>
            <a:r>
              <a:rPr lang="lv-LV" dirty="0" err="1"/>
              <a:t>said</a:t>
            </a:r>
            <a:r>
              <a:rPr lang="lv-LV" dirty="0"/>
              <a:t> </a:t>
            </a:r>
            <a:r>
              <a:rPr lang="lv-LV" dirty="0" err="1"/>
              <a:t>that</a:t>
            </a:r>
            <a:r>
              <a:rPr lang="lv-LV" dirty="0"/>
              <a:t> </a:t>
            </a:r>
            <a:r>
              <a:rPr lang="lv-LV" dirty="0" err="1"/>
              <a:t>we</a:t>
            </a:r>
            <a:r>
              <a:rPr lang="lv-LV" dirty="0"/>
              <a:t> </a:t>
            </a:r>
            <a:r>
              <a:rPr lang="lv-LV" dirty="0" err="1"/>
              <a:t>expect</a:t>
            </a:r>
            <a:r>
              <a:rPr lang="lv-LV" dirty="0"/>
              <a:t> </a:t>
            </a:r>
            <a:r>
              <a:rPr lang="lv-LV" dirty="0" err="1"/>
              <a:t>help</a:t>
            </a:r>
            <a:r>
              <a:rPr lang="lv-LV" dirty="0"/>
              <a:t> </a:t>
            </a:r>
            <a:r>
              <a:rPr lang="lv-LV" dirty="0" err="1"/>
              <a:t>from</a:t>
            </a:r>
            <a:r>
              <a:rPr lang="lv-LV" dirty="0"/>
              <a:t> </a:t>
            </a:r>
            <a:r>
              <a:rPr lang="lv-LV" dirty="0" err="1"/>
              <a:t>the</a:t>
            </a:r>
            <a:r>
              <a:rPr lang="lv-LV" dirty="0"/>
              <a:t> EU </a:t>
            </a:r>
            <a:r>
              <a:rPr lang="lv-LV" dirty="0" err="1"/>
              <a:t>but</a:t>
            </a:r>
            <a:r>
              <a:rPr lang="lv-LV" dirty="0"/>
              <a:t> it </a:t>
            </a:r>
            <a:r>
              <a:rPr lang="lv-LV" dirty="0" err="1"/>
              <a:t>won’t</a:t>
            </a:r>
            <a:r>
              <a:rPr lang="lv-LV" dirty="0"/>
              <a:t> </a:t>
            </a:r>
            <a:r>
              <a:rPr lang="lv-LV" dirty="0" err="1"/>
              <a:t>come</a:t>
            </a:r>
            <a:r>
              <a:rPr lang="lv-LV" dirty="0"/>
              <a:t>. </a:t>
            </a:r>
            <a:r>
              <a:rPr lang="lv-LV" dirty="0" err="1"/>
              <a:t>There</a:t>
            </a:r>
            <a:r>
              <a:rPr lang="lv-LV" dirty="0"/>
              <a:t> </a:t>
            </a:r>
            <a:r>
              <a:rPr lang="lv-LV" dirty="0" err="1"/>
              <a:t>are</a:t>
            </a:r>
            <a:r>
              <a:rPr lang="lv-LV" dirty="0"/>
              <a:t> </a:t>
            </a:r>
            <a:r>
              <a:rPr lang="lv-LV" dirty="0" err="1"/>
              <a:t>also</a:t>
            </a:r>
            <a:r>
              <a:rPr lang="lv-LV" dirty="0"/>
              <a:t> </a:t>
            </a:r>
            <a:r>
              <a:rPr lang="lv-LV" dirty="0" err="1"/>
              <a:t>stories</a:t>
            </a:r>
            <a:r>
              <a:rPr lang="lv-LV" dirty="0"/>
              <a:t> </a:t>
            </a:r>
            <a:r>
              <a:rPr lang="lv-LV" dirty="0" err="1"/>
              <a:t>on</a:t>
            </a:r>
            <a:r>
              <a:rPr lang="lv-LV" dirty="0"/>
              <a:t> </a:t>
            </a:r>
            <a:r>
              <a:rPr lang="lv-LV" dirty="0" err="1"/>
              <a:t>how</a:t>
            </a:r>
            <a:r>
              <a:rPr lang="lv-LV" dirty="0"/>
              <a:t> </a:t>
            </a:r>
            <a:r>
              <a:rPr lang="lv-LV" dirty="0" err="1"/>
              <a:t>the</a:t>
            </a:r>
            <a:r>
              <a:rPr lang="lv-LV" dirty="0"/>
              <a:t> Baltics </a:t>
            </a:r>
            <a:r>
              <a:rPr lang="lv-LV" dirty="0" err="1"/>
              <a:t>are</a:t>
            </a:r>
            <a:r>
              <a:rPr lang="lv-LV" dirty="0"/>
              <a:t> </a:t>
            </a:r>
            <a:r>
              <a:rPr lang="lv-LV" dirty="0" err="1"/>
              <a:t>suffering</a:t>
            </a:r>
            <a:r>
              <a:rPr lang="lv-LV" dirty="0"/>
              <a:t> </a:t>
            </a:r>
            <a:r>
              <a:rPr lang="lv-LV" dirty="0" err="1"/>
              <a:t>without</a:t>
            </a:r>
            <a:r>
              <a:rPr lang="lv-LV" dirty="0"/>
              <a:t> </a:t>
            </a:r>
            <a:r>
              <a:rPr lang="lv-LV" dirty="0" err="1"/>
              <a:t>Russian</a:t>
            </a:r>
            <a:r>
              <a:rPr lang="lv-LV" dirty="0"/>
              <a:t> </a:t>
            </a:r>
            <a:r>
              <a:rPr lang="lv-LV" dirty="0" err="1"/>
              <a:t>gas</a:t>
            </a:r>
            <a:r>
              <a:rPr lang="lv-LV" dirty="0"/>
              <a:t> </a:t>
            </a:r>
            <a:r>
              <a:rPr lang="lv-LV" dirty="0" err="1"/>
              <a:t>and</a:t>
            </a:r>
            <a:r>
              <a:rPr lang="lv-LV" dirty="0"/>
              <a:t> </a:t>
            </a:r>
            <a:r>
              <a:rPr lang="lv-LV" dirty="0" err="1"/>
              <a:t>that</a:t>
            </a:r>
            <a:r>
              <a:rPr lang="lv-LV" dirty="0"/>
              <a:t> </a:t>
            </a:r>
            <a:r>
              <a:rPr lang="lv-LV" dirty="0" err="1"/>
              <a:t>the</a:t>
            </a:r>
            <a:r>
              <a:rPr lang="lv-LV" dirty="0"/>
              <a:t> </a:t>
            </a:r>
            <a:r>
              <a:rPr lang="lv-LV" dirty="0" err="1"/>
              <a:t>Russian</a:t>
            </a:r>
            <a:r>
              <a:rPr lang="lv-LV" dirty="0"/>
              <a:t> </a:t>
            </a:r>
            <a:r>
              <a:rPr lang="lv-LV" dirty="0" err="1"/>
              <a:t>president</a:t>
            </a:r>
            <a:r>
              <a:rPr lang="lv-LV" dirty="0"/>
              <a:t> </a:t>
            </a:r>
            <a:r>
              <a:rPr lang="lv-LV" dirty="0" err="1"/>
              <a:t>could</a:t>
            </a:r>
            <a:r>
              <a:rPr lang="lv-LV" dirty="0"/>
              <a:t> </a:t>
            </a:r>
            <a:r>
              <a:rPr lang="lv-LV" dirty="0" err="1"/>
              <a:t>help</a:t>
            </a:r>
            <a:r>
              <a:rPr lang="lv-LV" dirty="0"/>
              <a:t>. </a:t>
            </a:r>
            <a:endParaRPr lang="en-US"/>
          </a:p>
          <a:p>
            <a:pPr>
              <a:lnSpc>
                <a:spcPct val="114999"/>
              </a:lnSpc>
              <a:spcBef>
                <a:spcPts val="600"/>
              </a:spcBef>
              <a:defRPr/>
            </a:pPr>
            <a:endParaRPr lang="lv-LV" dirty="0">
              <a:ea typeface="Calibri"/>
              <a:cs typeface="Calibri"/>
            </a:endParaRPr>
          </a:p>
          <a:p>
            <a:pPr>
              <a:lnSpc>
                <a:spcPct val="114999"/>
              </a:lnSpc>
              <a:spcBef>
                <a:spcPts val="600"/>
              </a:spcBef>
              <a:defRPr/>
            </a:pPr>
            <a:r>
              <a:rPr lang="lv-LV" dirty="0"/>
              <a:t>https://web.archive.org/web/20230817151107/https://baltnews.com/v-mire/20221219/1025828295/Rasplata-za-izolyatsiyu-Rossii-kak-segodnya-zhivet-Pribaltika.html </a:t>
            </a:r>
            <a:endParaRPr lang="en-US"/>
          </a:p>
          <a:p>
            <a:pPr>
              <a:lnSpc>
                <a:spcPct val="114999"/>
              </a:lnSpc>
              <a:spcBef>
                <a:spcPts val="600"/>
              </a:spcBef>
              <a:defRPr/>
            </a:pPr>
            <a:r>
              <a:rPr lang="lv-LV" dirty="0"/>
              <a:t>https://www.delfi.lv/atmaskots/faktu-parbaude-vai-tiesam-krievija-var-palidzet-baltijas-valstu-ekonomikam.d?id=55082156 </a:t>
            </a:r>
            <a:endParaRPr lang="en-US">
              <a:ea typeface="Calibri"/>
              <a:cs typeface="Calibri"/>
            </a:endParaRPr>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8691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9d0762af_0_93: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15000"/>
              </a:lnSpc>
              <a:spcBef>
                <a:spcPts val="600"/>
              </a:spcBef>
              <a:buClr>
                <a:schemeClr val="dk1"/>
              </a:buClr>
              <a:buSzPts val="1100"/>
              <a:defRPr/>
            </a:pPr>
            <a:r>
              <a:rPr lang="lv-LV" i="1" dirty="0" err="1">
                <a:highlight>
                  <a:srgbClr val="FFFFFF"/>
                </a:highlight>
                <a:latin typeface="Calibri"/>
                <a:ea typeface="Montserrat"/>
                <a:cs typeface="Calibri"/>
              </a:rPr>
              <a:t>If</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you</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want</a:t>
            </a:r>
            <a:r>
              <a:rPr lang="lv-LV" i="1" dirty="0">
                <a:highlight>
                  <a:srgbClr val="FFFFFF"/>
                </a:highlight>
                <a:latin typeface="Calibri"/>
                <a:ea typeface="Montserrat"/>
                <a:cs typeface="Calibri"/>
              </a:rPr>
              <a:t> to </a:t>
            </a:r>
            <a:r>
              <a:rPr lang="lv-LV" i="1" dirty="0" err="1">
                <a:highlight>
                  <a:srgbClr val="FFFFFF"/>
                </a:highlight>
                <a:latin typeface="Calibri"/>
                <a:ea typeface="Montserrat"/>
                <a:cs typeface="Calibri"/>
              </a:rPr>
              <a:t>include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more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detailed</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information</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on</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what</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state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media</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are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and</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how</a:t>
            </a:r>
            <a:r>
              <a:rPr lang="lv-LV" i="1" dirty="0">
                <a:highlight>
                  <a:srgbClr val="FFFFFF"/>
                </a:highlight>
                <a:latin typeface="Calibri"/>
                <a:ea typeface="Montserrat"/>
                <a:cs typeface="Calibri"/>
              </a:rPr>
              <a:t> do </a:t>
            </a:r>
            <a:r>
              <a:rPr lang="lv-LV" i="1" dirty="0" err="1">
                <a:highlight>
                  <a:srgbClr val="FFFFFF"/>
                </a:highlight>
                <a:latin typeface="Calibri"/>
                <a:ea typeface="Montserrat"/>
                <a:cs typeface="Calibri"/>
              </a:rPr>
              <a:t>they</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differ</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from</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privately</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owned</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media</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you</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can</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include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this</a:t>
            </a:r>
            <a:r>
              <a:rPr lang="lv-LV" i="1" dirty="0">
                <a:highlight>
                  <a:srgbClr val="FFFFFF"/>
                </a:highlight>
                <a:latin typeface="Calibri"/>
                <a:ea typeface="Montserrat"/>
                <a:cs typeface="Calibri"/>
              </a:rPr>
              <a:t> video </a:t>
            </a:r>
            <a:r>
              <a:rPr lang="lv-LV" i="1" dirty="0" err="1">
                <a:highlight>
                  <a:srgbClr val="FFFFFF"/>
                </a:highlight>
                <a:latin typeface="Calibri"/>
                <a:ea typeface="Montserrat"/>
                <a:cs typeface="Calibri"/>
              </a:rPr>
              <a:t>in</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the</a:t>
            </a:r>
            <a:r>
              <a:rPr lang="lv-LV" i="1" dirty="0">
                <a:highlight>
                  <a:srgbClr val="FFFFFF"/>
                </a:highlight>
                <a:latin typeface="Calibri"/>
                <a:ea typeface="Montserrat"/>
                <a:cs typeface="Calibri"/>
              </a:rPr>
              <a:t> </a:t>
            </a:r>
            <a:r>
              <a:rPr lang="lv-LV" i="1" dirty="0" err="1">
                <a:highlight>
                  <a:srgbClr val="FFFFFF"/>
                </a:highlight>
                <a:latin typeface="Calibri"/>
                <a:ea typeface="Montserrat"/>
                <a:cs typeface="Calibri"/>
              </a:rPr>
              <a:t>lesson</a:t>
            </a:r>
            <a:r>
              <a:rPr lang="lv-LV" i="1" dirty="0">
                <a:highlight>
                  <a:srgbClr val="FFFFFF"/>
                </a:highlight>
                <a:latin typeface="Calibri"/>
                <a:ea typeface="Montserrat"/>
                <a:cs typeface="Calibri"/>
              </a:rPr>
              <a:t>.</a:t>
            </a:r>
          </a:p>
          <a:p>
            <a:pPr>
              <a:lnSpc>
                <a:spcPct val="114999"/>
              </a:lnSpc>
              <a:spcBef>
                <a:spcPts val="600"/>
              </a:spcBef>
              <a:buSzPts val="1100"/>
              <a:defRPr/>
            </a:pPr>
            <a:endParaRPr lang="lv-LV">
              <a:highlight>
                <a:srgbClr val="FFFFFF"/>
              </a:highlight>
              <a:latin typeface="Calibri"/>
              <a:ea typeface="Montserrat"/>
              <a:cs typeface="Calibri"/>
            </a:endParaRPr>
          </a:p>
          <a:p>
            <a:pPr>
              <a:lnSpc>
                <a:spcPct val="114999"/>
              </a:lnSpc>
              <a:spcBef>
                <a:spcPts val="600"/>
              </a:spcBef>
              <a:defRPr/>
            </a:pPr>
            <a:r>
              <a:rPr lang="lv-LV" dirty="0">
                <a:highlight>
                  <a:srgbClr val="FFFFFF"/>
                </a:highlight>
              </a:rPr>
              <a:t>https://youtu.be/7w6bYoL1fP0</a:t>
            </a:r>
            <a:endParaRPr lang="lv-LV" dirty="0"/>
          </a:p>
        </p:txBody>
      </p:sp>
      <p:sp>
        <p:nvSpPr>
          <p:cNvPr id="127" name="Google Shape;127;g11d9d0762af_0_93: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1534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pPr>
            <a:r>
              <a:rPr lang="lv-LV" i="1" dirty="0"/>
              <a:t>A </a:t>
            </a:r>
            <a:r>
              <a:rPr lang="lv-LV" i="1" err="1"/>
              <a:t>short</a:t>
            </a:r>
            <a:r>
              <a:rPr lang="lv-LV" i="1" dirty="0"/>
              <a:t> video </a:t>
            </a:r>
            <a:r>
              <a:rPr lang="lv-LV" i="1" err="1"/>
              <a:t>on</a:t>
            </a:r>
            <a:r>
              <a:rPr lang="lv-LV" i="1" dirty="0"/>
              <a:t> </a:t>
            </a:r>
            <a:r>
              <a:rPr lang="lv-LV" i="1" err="1"/>
              <a:t>spotting</a:t>
            </a:r>
            <a:r>
              <a:rPr lang="lv-LV" i="1" dirty="0"/>
              <a:t> </a:t>
            </a:r>
            <a:r>
              <a:rPr lang="lv-LV" i="1" err="1"/>
              <a:t>deepfakes</a:t>
            </a:r>
            <a:r>
              <a:rPr lang="lv-LV" i="1" dirty="0"/>
              <a:t> </a:t>
            </a:r>
            <a:endParaRPr lang="en-US" i="1" dirty="0"/>
          </a:p>
          <a:p>
            <a:pPr>
              <a:spcBef>
                <a:spcPts val="900"/>
              </a:spcBef>
            </a:pPr>
            <a:r>
              <a:rPr lang="lv-LV" dirty="0"/>
              <a:t>https://youtu.be/Je5aETF75rg </a:t>
            </a:r>
            <a:endParaRPr lang="en-US" dirty="0">
              <a:cs typeface="Calibri"/>
            </a:endParaRP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408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d9d0762af_0_1137: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uk-UA" i="1" err="1"/>
              <a:t>If</a:t>
            </a:r>
            <a:r>
              <a:rPr lang="uk-UA" i="1" dirty="0"/>
              <a:t> </a:t>
            </a:r>
            <a:r>
              <a:rPr lang="uk-UA" i="1" err="1"/>
              <a:t>you</a:t>
            </a:r>
            <a:r>
              <a:rPr lang="uk-UA" i="1" dirty="0"/>
              <a:t> </a:t>
            </a:r>
            <a:r>
              <a:rPr lang="uk-UA" i="1" err="1"/>
              <a:t>have</a:t>
            </a:r>
            <a:r>
              <a:rPr lang="uk-UA" i="1" dirty="0"/>
              <a:t> </a:t>
            </a:r>
            <a:r>
              <a:rPr lang="uk-UA" i="1" err="1"/>
              <a:t>the</a:t>
            </a:r>
            <a:r>
              <a:rPr lang="uk-UA" i="1" dirty="0"/>
              <a:t> </a:t>
            </a:r>
            <a:r>
              <a:rPr lang="uk-UA" i="1" err="1"/>
              <a:t>time</a:t>
            </a:r>
            <a:r>
              <a:rPr lang="uk-UA" i="1" dirty="0"/>
              <a:t>, </a:t>
            </a:r>
            <a:r>
              <a:rPr lang="uk-UA" i="1" err="1"/>
              <a:t>you</a:t>
            </a:r>
            <a:r>
              <a:rPr lang="uk-UA" i="1" dirty="0"/>
              <a:t> </a:t>
            </a:r>
            <a:r>
              <a:rPr lang="uk-UA" i="1" err="1"/>
              <a:t>can</a:t>
            </a:r>
            <a:r>
              <a:rPr lang="uk-UA" i="1" dirty="0"/>
              <a:t> </a:t>
            </a:r>
            <a:r>
              <a:rPr lang="uk-UA" i="1" err="1"/>
              <a:t>add</a:t>
            </a:r>
            <a:r>
              <a:rPr lang="uk-UA" i="1" dirty="0"/>
              <a:t> </a:t>
            </a:r>
            <a:r>
              <a:rPr lang="uk-UA" i="1" err="1"/>
              <a:t>this</a:t>
            </a:r>
            <a:r>
              <a:rPr lang="uk-UA" i="1" dirty="0"/>
              <a:t> </a:t>
            </a:r>
            <a:r>
              <a:rPr lang="uk-UA" i="1" err="1"/>
              <a:t>information</a:t>
            </a:r>
            <a:r>
              <a:rPr lang="uk-UA" i="1" dirty="0"/>
              <a:t> </a:t>
            </a:r>
            <a:r>
              <a:rPr lang="uk-UA" i="1" err="1"/>
              <a:t>abou</a:t>
            </a:r>
            <a:r>
              <a:rPr lang="uk-UA" i="1" dirty="0"/>
              <a:t> </a:t>
            </a:r>
            <a:r>
              <a:rPr lang="uk-UA" i="1" err="1"/>
              <a:t>fake</a:t>
            </a:r>
            <a:r>
              <a:rPr lang="uk-UA" i="1" dirty="0"/>
              <a:t> </a:t>
            </a:r>
            <a:r>
              <a:rPr lang="uk-UA" i="1" err="1"/>
              <a:t>social</a:t>
            </a:r>
            <a:r>
              <a:rPr lang="uk-UA" i="1" dirty="0"/>
              <a:t> </a:t>
            </a:r>
            <a:r>
              <a:rPr lang="uk-UA" i="1" err="1"/>
              <a:t>media</a:t>
            </a:r>
            <a:r>
              <a:rPr lang="uk-UA" i="1" dirty="0"/>
              <a:t> </a:t>
            </a:r>
            <a:r>
              <a:rPr lang="uk-UA" i="1" err="1"/>
              <a:t>channels</a:t>
            </a:r>
            <a:r>
              <a:rPr lang="uk-UA" i="1" dirty="0"/>
              <a:t>. </a:t>
            </a:r>
            <a:endParaRPr lang="en-US" dirty="0"/>
          </a:p>
          <a:p>
            <a:r>
              <a:rPr lang="uk-UA" dirty="0" err="1"/>
              <a:t>Some</a:t>
            </a:r>
            <a:r>
              <a:rPr lang="uk-UA" dirty="0"/>
              <a:t> </a:t>
            </a:r>
            <a:r>
              <a:rPr lang="uk-UA" dirty="0" err="1"/>
              <a:t>of</a:t>
            </a:r>
            <a:r>
              <a:rPr lang="uk-UA" dirty="0"/>
              <a:t> </a:t>
            </a:r>
            <a:r>
              <a:rPr lang="uk-UA" dirty="0" err="1"/>
              <a:t>the</a:t>
            </a:r>
            <a:r>
              <a:rPr lang="uk-UA" dirty="0"/>
              <a:t> </a:t>
            </a:r>
            <a:r>
              <a:rPr lang="uk-UA" dirty="0" err="1"/>
              <a:t>fake</a:t>
            </a:r>
            <a:r>
              <a:rPr lang="uk-UA" dirty="0"/>
              <a:t> </a:t>
            </a:r>
            <a:r>
              <a:rPr lang="uk-UA" dirty="0" err="1"/>
              <a:t>channels</a:t>
            </a:r>
            <a:r>
              <a:rPr lang="uk-UA" dirty="0"/>
              <a:t> </a:t>
            </a:r>
            <a:r>
              <a:rPr lang="uk-UA" dirty="0" err="1"/>
              <a:t>were</a:t>
            </a:r>
            <a:r>
              <a:rPr lang="uk-UA" dirty="0"/>
              <a:t> </a:t>
            </a:r>
            <a:r>
              <a:rPr lang="uk-UA" dirty="0" err="1"/>
              <a:t>imitating</a:t>
            </a:r>
            <a:r>
              <a:rPr lang="uk-UA" dirty="0"/>
              <a:t> </a:t>
            </a:r>
            <a:r>
              <a:rPr lang="uk-UA" dirty="0" err="1"/>
              <a:t>the</a:t>
            </a:r>
            <a:r>
              <a:rPr lang="uk-UA" dirty="0"/>
              <a:t> </a:t>
            </a:r>
            <a:r>
              <a:rPr lang="uk-UA" dirty="0" err="1"/>
              <a:t>social</a:t>
            </a:r>
            <a:r>
              <a:rPr lang="uk-UA" dirty="0"/>
              <a:t> </a:t>
            </a:r>
            <a:r>
              <a:rPr lang="uk-UA" dirty="0" err="1"/>
              <a:t>media</a:t>
            </a:r>
            <a:r>
              <a:rPr lang="uk-UA" dirty="0"/>
              <a:t> </a:t>
            </a:r>
            <a:r>
              <a:rPr lang="uk-UA" dirty="0" err="1"/>
              <a:t>accounts</a:t>
            </a:r>
            <a:r>
              <a:rPr lang="uk-UA" dirty="0"/>
              <a:t> </a:t>
            </a:r>
            <a:r>
              <a:rPr lang="uk-UA" dirty="0" err="1"/>
              <a:t>of</a:t>
            </a:r>
            <a:r>
              <a:rPr lang="uk-UA" dirty="0"/>
              <a:t> </a:t>
            </a:r>
            <a:r>
              <a:rPr lang="uk-UA" dirty="0" err="1"/>
              <a:t>real</a:t>
            </a:r>
            <a:r>
              <a:rPr lang="uk-UA" dirty="0"/>
              <a:t> </a:t>
            </a:r>
            <a:r>
              <a:rPr lang="uk-UA" dirty="0" err="1"/>
              <a:t>news</a:t>
            </a:r>
            <a:r>
              <a:rPr lang="uk-UA" dirty="0"/>
              <a:t> </a:t>
            </a:r>
            <a:r>
              <a:rPr lang="uk-UA" dirty="0" err="1"/>
              <a:t>media</a:t>
            </a:r>
            <a:r>
              <a:rPr lang="uk-UA" dirty="0"/>
              <a:t>. </a:t>
            </a:r>
            <a:r>
              <a:rPr lang="uk-UA" dirty="0" err="1"/>
              <a:t>Ukrainska</a:t>
            </a:r>
            <a:r>
              <a:rPr lang="uk-UA" dirty="0"/>
              <a:t> </a:t>
            </a:r>
            <a:r>
              <a:rPr lang="uk-UA" dirty="0" err="1"/>
              <a:t>Pravda</a:t>
            </a:r>
            <a:r>
              <a:rPr lang="uk-UA" dirty="0"/>
              <a:t> </a:t>
            </a:r>
            <a:r>
              <a:rPr lang="uk-UA" dirty="0" err="1"/>
              <a:t>Official</a:t>
            </a:r>
            <a:r>
              <a:rPr lang="uk-UA" dirty="0"/>
              <a:t> </a:t>
            </a:r>
            <a:r>
              <a:rPr lang="uk-UA" dirty="0" err="1"/>
              <a:t>is</a:t>
            </a:r>
            <a:r>
              <a:rPr lang="uk-UA" dirty="0"/>
              <a:t> a </a:t>
            </a:r>
            <a:r>
              <a:rPr lang="uk-UA" dirty="0" err="1"/>
              <a:t>fake</a:t>
            </a:r>
            <a:r>
              <a:rPr lang="uk-UA" dirty="0"/>
              <a:t> </a:t>
            </a:r>
            <a:r>
              <a:rPr lang="uk-UA" dirty="0" err="1"/>
              <a:t>account</a:t>
            </a:r>
            <a:r>
              <a:rPr lang="uk-UA" dirty="0"/>
              <a:t> </a:t>
            </a:r>
            <a:r>
              <a:rPr lang="uk-UA" dirty="0" err="1"/>
              <a:t>which</a:t>
            </a:r>
            <a:r>
              <a:rPr lang="uk-UA" dirty="0"/>
              <a:t> </a:t>
            </a:r>
            <a:r>
              <a:rPr lang="uk-UA" dirty="0" err="1"/>
              <a:t>is</a:t>
            </a:r>
            <a:r>
              <a:rPr lang="uk-UA" dirty="0"/>
              <a:t> </a:t>
            </a:r>
            <a:r>
              <a:rPr lang="uk-UA" dirty="0" err="1"/>
              <a:t>imitating</a:t>
            </a:r>
            <a:r>
              <a:rPr lang="uk-UA" dirty="0"/>
              <a:t> </a:t>
            </a:r>
            <a:r>
              <a:rPr lang="uk-UA" dirty="0" err="1"/>
              <a:t>reputable</a:t>
            </a:r>
            <a:r>
              <a:rPr lang="uk-UA" dirty="0"/>
              <a:t> </a:t>
            </a:r>
            <a:r>
              <a:rPr lang="uk-UA" dirty="0" err="1"/>
              <a:t>media</a:t>
            </a:r>
            <a:r>
              <a:rPr lang="uk-UA" dirty="0"/>
              <a:t> </a:t>
            </a:r>
            <a:r>
              <a:rPr lang="uk-UA" dirty="0" err="1"/>
              <a:t>outlet</a:t>
            </a:r>
            <a:r>
              <a:rPr lang="uk-UA" dirty="0"/>
              <a:t> </a:t>
            </a:r>
            <a:r>
              <a:rPr lang="uk-UA" dirty="0" err="1"/>
              <a:t>in</a:t>
            </a:r>
            <a:r>
              <a:rPr lang="uk-UA" dirty="0"/>
              <a:t> </a:t>
            </a:r>
            <a:r>
              <a:rPr lang="uk-UA" dirty="0" err="1"/>
              <a:t>Ukraine</a:t>
            </a:r>
            <a:r>
              <a:rPr lang="uk-UA" dirty="0"/>
              <a:t> </a:t>
            </a:r>
            <a:r>
              <a:rPr lang="uk-UA" dirty="0" err="1"/>
              <a:t>Ukrainska</a:t>
            </a:r>
            <a:r>
              <a:rPr lang="uk-UA" dirty="0"/>
              <a:t> </a:t>
            </a:r>
            <a:r>
              <a:rPr lang="uk-UA" dirty="0" err="1"/>
              <a:t>pravda</a:t>
            </a:r>
            <a:r>
              <a:rPr lang="uk-UA" dirty="0"/>
              <a:t>. </a:t>
            </a:r>
            <a:r>
              <a:rPr lang="uk-UA" dirty="0" err="1"/>
              <a:t>It's</a:t>
            </a:r>
            <a:r>
              <a:rPr lang="uk-UA" dirty="0"/>
              <a:t> </a:t>
            </a:r>
            <a:r>
              <a:rPr lang="uk-UA" dirty="0" err="1"/>
              <a:t>useful</a:t>
            </a:r>
            <a:r>
              <a:rPr lang="uk-UA" dirty="0"/>
              <a:t> </a:t>
            </a:r>
            <a:r>
              <a:rPr lang="uk-UA" dirty="0" err="1"/>
              <a:t>to</a:t>
            </a:r>
            <a:r>
              <a:rPr lang="uk-UA" dirty="0"/>
              <a:t> </a:t>
            </a:r>
            <a:r>
              <a:rPr lang="uk-UA" dirty="0" err="1"/>
              <a:t>note</a:t>
            </a:r>
            <a:r>
              <a:rPr lang="uk-UA" dirty="0"/>
              <a:t> </a:t>
            </a:r>
            <a:r>
              <a:rPr lang="uk-UA" dirty="0" err="1"/>
              <a:t>that</a:t>
            </a:r>
            <a:r>
              <a:rPr lang="uk-UA" dirty="0"/>
              <a:t> </a:t>
            </a:r>
            <a:r>
              <a:rPr lang="uk-UA" dirty="0" err="1"/>
              <a:t>impersonation</a:t>
            </a:r>
            <a:r>
              <a:rPr lang="uk-UA" dirty="0"/>
              <a:t> </a:t>
            </a:r>
            <a:r>
              <a:rPr lang="uk-UA" dirty="0" err="1"/>
              <a:t>is</a:t>
            </a:r>
            <a:r>
              <a:rPr lang="uk-UA" dirty="0"/>
              <a:t> a </a:t>
            </a:r>
            <a:r>
              <a:rPr lang="uk-UA" dirty="0" err="1"/>
              <a:t>frequently</a:t>
            </a:r>
            <a:r>
              <a:rPr lang="uk-UA" dirty="0"/>
              <a:t> </a:t>
            </a:r>
            <a:r>
              <a:rPr lang="uk-UA" dirty="0" err="1"/>
              <a:t>used</a:t>
            </a:r>
            <a:r>
              <a:rPr lang="uk-UA" dirty="0"/>
              <a:t> </a:t>
            </a:r>
            <a:r>
              <a:rPr lang="uk-UA" dirty="0" err="1"/>
              <a:t>tactic</a:t>
            </a:r>
            <a:r>
              <a:rPr lang="uk-UA" dirty="0"/>
              <a:t>. U.S. </a:t>
            </a:r>
            <a:r>
              <a:rPr lang="uk-UA" dirty="0" err="1"/>
              <a:t>media</a:t>
            </a:r>
            <a:r>
              <a:rPr lang="uk-UA" dirty="0"/>
              <a:t> </a:t>
            </a:r>
            <a:r>
              <a:rPr lang="uk-UA" dirty="0" err="1"/>
              <a:t>outlets</a:t>
            </a:r>
            <a:r>
              <a:rPr lang="uk-UA" dirty="0"/>
              <a:t> </a:t>
            </a:r>
            <a:r>
              <a:rPr lang="uk-UA" dirty="0" err="1"/>
              <a:t>like</a:t>
            </a:r>
            <a:r>
              <a:rPr lang="uk-UA" dirty="0"/>
              <a:t> </a:t>
            </a:r>
            <a:r>
              <a:rPr lang="uk-UA" dirty="0" err="1"/>
              <a:t>the</a:t>
            </a:r>
            <a:r>
              <a:rPr lang="uk-UA" dirty="0"/>
              <a:t> </a:t>
            </a:r>
            <a:r>
              <a:rPr lang="uk-UA" dirty="0" err="1"/>
              <a:t>Washington</a:t>
            </a:r>
            <a:r>
              <a:rPr lang="uk-UA" dirty="0"/>
              <a:t> </a:t>
            </a:r>
            <a:r>
              <a:rPr lang="uk-UA" dirty="0" err="1"/>
              <a:t>Post</a:t>
            </a:r>
            <a:r>
              <a:rPr lang="uk-UA" dirty="0"/>
              <a:t> </a:t>
            </a:r>
            <a:r>
              <a:rPr lang="uk-UA" dirty="0" err="1"/>
              <a:t>and</a:t>
            </a:r>
            <a:r>
              <a:rPr lang="uk-UA" dirty="0"/>
              <a:t> </a:t>
            </a:r>
            <a:r>
              <a:rPr lang="uk-UA" dirty="0" err="1"/>
              <a:t>Fox</a:t>
            </a:r>
            <a:r>
              <a:rPr lang="uk-UA" dirty="0"/>
              <a:t> </a:t>
            </a:r>
            <a:r>
              <a:rPr lang="uk-UA" dirty="0" err="1"/>
              <a:t>News</a:t>
            </a:r>
            <a:r>
              <a:rPr lang="uk-UA" dirty="0"/>
              <a:t> </a:t>
            </a:r>
            <a:r>
              <a:rPr lang="uk-UA" dirty="0" err="1"/>
              <a:t>have</a:t>
            </a:r>
            <a:r>
              <a:rPr lang="uk-UA" dirty="0"/>
              <a:t> </a:t>
            </a:r>
            <a:r>
              <a:rPr lang="uk-UA" dirty="0" err="1"/>
              <a:t>also</a:t>
            </a:r>
            <a:r>
              <a:rPr lang="uk-UA" dirty="0"/>
              <a:t> </a:t>
            </a:r>
            <a:r>
              <a:rPr lang="uk-UA" dirty="0" err="1"/>
              <a:t>been</a:t>
            </a:r>
            <a:r>
              <a:rPr lang="uk-UA" dirty="0"/>
              <a:t> </a:t>
            </a:r>
            <a:r>
              <a:rPr lang="uk-UA" dirty="0" err="1"/>
              <a:t>impersonated</a:t>
            </a:r>
            <a:r>
              <a:rPr lang="uk-UA" dirty="0"/>
              <a:t> </a:t>
            </a:r>
            <a:r>
              <a:rPr lang="uk-UA" dirty="0" err="1"/>
              <a:t>to</a:t>
            </a:r>
            <a:r>
              <a:rPr lang="uk-UA" dirty="0"/>
              <a:t> </a:t>
            </a:r>
            <a:r>
              <a:rPr lang="uk-UA" dirty="0" err="1"/>
              <a:t>pass</a:t>
            </a:r>
            <a:r>
              <a:rPr lang="uk-UA" dirty="0"/>
              <a:t> </a:t>
            </a:r>
            <a:r>
              <a:rPr lang="uk-UA" dirty="0" err="1"/>
              <a:t>on</a:t>
            </a:r>
            <a:r>
              <a:rPr lang="uk-UA" dirty="0"/>
              <a:t> </a:t>
            </a:r>
            <a:r>
              <a:rPr lang="uk-UA" dirty="0" err="1"/>
              <a:t>anti-Ukrainian</a:t>
            </a:r>
            <a:r>
              <a:rPr lang="uk-UA" dirty="0"/>
              <a:t> </a:t>
            </a:r>
            <a:r>
              <a:rPr lang="uk-UA" dirty="0" err="1"/>
              <a:t>messages</a:t>
            </a:r>
            <a:r>
              <a:rPr lang="uk-UA" dirty="0"/>
              <a:t> </a:t>
            </a:r>
            <a:r>
              <a:rPr lang="uk-UA" dirty="0" err="1"/>
              <a:t>and</a:t>
            </a:r>
            <a:r>
              <a:rPr lang="uk-UA" dirty="0"/>
              <a:t> </a:t>
            </a:r>
            <a:r>
              <a:rPr lang="uk-UA" dirty="0" err="1"/>
              <a:t>make</a:t>
            </a:r>
            <a:r>
              <a:rPr lang="uk-UA" dirty="0"/>
              <a:t> </a:t>
            </a:r>
            <a:r>
              <a:rPr lang="uk-UA" dirty="0" err="1"/>
              <a:t>them</a:t>
            </a:r>
            <a:r>
              <a:rPr lang="uk-UA" dirty="0"/>
              <a:t> </a:t>
            </a:r>
            <a:r>
              <a:rPr lang="uk-UA" dirty="0" err="1"/>
              <a:t>seem</a:t>
            </a:r>
            <a:r>
              <a:rPr lang="uk-UA" dirty="0"/>
              <a:t> </a:t>
            </a:r>
            <a:r>
              <a:rPr lang="uk-UA" dirty="0" err="1"/>
              <a:t>more</a:t>
            </a:r>
            <a:r>
              <a:rPr lang="uk-UA" dirty="0"/>
              <a:t> </a:t>
            </a:r>
            <a:r>
              <a:rPr lang="uk-UA" dirty="0" err="1"/>
              <a:t>believable</a:t>
            </a:r>
            <a:r>
              <a:rPr lang="uk-UA" dirty="0"/>
              <a:t>. </a:t>
            </a:r>
            <a:endParaRPr lang="en-US">
              <a:ea typeface="Calibri"/>
              <a:cs typeface="Calibri"/>
            </a:endParaRPr>
          </a:p>
          <a:p>
            <a:endParaRPr lang="uk-UA">
              <a:cs typeface="Calibri"/>
            </a:endParaRPr>
          </a:p>
          <a:p>
            <a:pPr>
              <a:buSzPts val="1400"/>
            </a:pPr>
            <a:r>
              <a:rPr lang="uk-UA" dirty="0">
                <a:sym typeface="Montserrat"/>
              </a:rPr>
              <a:t>ttps://therecord.media/russians-fake-news-anti-ukraine</a:t>
            </a:r>
            <a:endParaRPr lang="uk-UA" dirty="0">
              <a:latin typeface="Montserrat"/>
            </a:endParaRPr>
          </a:p>
        </p:txBody>
      </p:sp>
      <p:sp>
        <p:nvSpPr>
          <p:cNvPr id="169" name="Google Shape;169;g11d9d0762af_0_1137: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d9d0762af_0_181: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buSzPts val="1400"/>
              <a:defRPr/>
            </a:pPr>
            <a:r>
              <a:rPr lang="lv-LV" sz="1800" i="1" err="1">
                <a:effectLst/>
                <a:latin typeface="Calibri"/>
                <a:ea typeface="Calibri"/>
                <a:cs typeface="Calibri"/>
              </a:rPr>
              <a:t>In</a:t>
            </a:r>
            <a:r>
              <a:rPr lang="lv-LV" sz="1800" i="1" dirty="0">
                <a:effectLst/>
                <a:latin typeface="Calibri"/>
                <a:ea typeface="Calibri"/>
                <a:cs typeface="Calibri"/>
              </a:rPr>
              <a:t> </a:t>
            </a:r>
            <a:r>
              <a:rPr lang="lv-LV" sz="1800" i="1" err="1">
                <a:latin typeface="Calibri"/>
                <a:ea typeface="Calibri"/>
                <a:cs typeface="Calibri"/>
              </a:rPr>
              <a:t>case</a:t>
            </a:r>
            <a:r>
              <a:rPr lang="lv-LV" sz="1800" i="1" dirty="0">
                <a:latin typeface="Calibri"/>
                <a:ea typeface="Calibri"/>
                <a:cs typeface="Calibri"/>
              </a:rPr>
              <a:t> </a:t>
            </a:r>
            <a:r>
              <a:rPr lang="lv-LV" sz="1800" i="1" err="1">
                <a:latin typeface="Calibri"/>
                <a:ea typeface="Calibri"/>
                <a:cs typeface="Calibri"/>
              </a:rPr>
              <a:t>you</a:t>
            </a:r>
            <a:r>
              <a:rPr lang="lv-LV" sz="1800" i="1" dirty="0">
                <a:latin typeface="Calibri"/>
                <a:ea typeface="Calibri"/>
                <a:cs typeface="Calibri"/>
              </a:rPr>
              <a:t> </a:t>
            </a:r>
            <a:r>
              <a:rPr lang="lv-LV" sz="1800" i="1" err="1">
                <a:latin typeface="Calibri"/>
                <a:ea typeface="Calibri"/>
                <a:cs typeface="Calibri"/>
              </a:rPr>
              <a:t>want</a:t>
            </a:r>
            <a:r>
              <a:rPr lang="lv-LV" sz="1800" i="1">
                <a:latin typeface="Calibri"/>
                <a:ea typeface="Calibri"/>
                <a:cs typeface="Calibri"/>
              </a:rPr>
              <a:t> to provide students with </a:t>
            </a:r>
            <a:r>
              <a:rPr lang="lv-LV" sz="1800" i="1" err="1">
                <a:latin typeface="Calibri"/>
                <a:ea typeface="Calibri"/>
                <a:cs typeface="Calibri"/>
              </a:rPr>
              <a:t>an</a:t>
            </a:r>
            <a:r>
              <a:rPr lang="lv-LV" sz="1800" i="1">
                <a:latin typeface="Calibri"/>
                <a:ea typeface="Calibri"/>
                <a:cs typeface="Calibri"/>
              </a:rPr>
              <a:t> </a:t>
            </a:r>
            <a:r>
              <a:rPr lang="lv-LV" sz="1800" i="1" err="1">
                <a:latin typeface="Calibri"/>
                <a:ea typeface="Calibri"/>
                <a:cs typeface="Calibri"/>
              </a:rPr>
              <a:t>explanation</a:t>
            </a:r>
            <a:r>
              <a:rPr lang="lv-LV" sz="1800" i="1">
                <a:latin typeface="Calibri"/>
                <a:ea typeface="Calibri"/>
                <a:cs typeface="Calibri"/>
              </a:rPr>
              <a:t> </a:t>
            </a:r>
            <a:r>
              <a:rPr lang="lv-LV" sz="1800" i="1" err="1">
                <a:latin typeface="Calibri"/>
                <a:ea typeface="Calibri"/>
                <a:cs typeface="Calibri"/>
              </a:rPr>
              <a:t>on</a:t>
            </a:r>
            <a:r>
              <a:rPr lang="lv-LV" sz="1800" i="1">
                <a:latin typeface="Calibri"/>
                <a:ea typeface="Calibri"/>
                <a:cs typeface="Calibri"/>
              </a:rPr>
              <a:t> </a:t>
            </a:r>
            <a:r>
              <a:rPr lang="lv-LV" sz="1800" i="1" err="1">
                <a:latin typeface="Calibri"/>
                <a:ea typeface="Calibri"/>
                <a:cs typeface="Calibri"/>
              </a:rPr>
              <a:t>what</a:t>
            </a:r>
            <a:r>
              <a:rPr lang="lv-LV" sz="1800" i="1">
                <a:latin typeface="Calibri"/>
                <a:ea typeface="Calibri"/>
                <a:cs typeface="Calibri"/>
              </a:rPr>
              <a:t> </a:t>
            </a:r>
            <a:r>
              <a:rPr lang="lv-LV" sz="1800" i="1" err="1">
                <a:latin typeface="Calibri"/>
                <a:ea typeface="Calibri"/>
                <a:cs typeface="Calibri"/>
              </a:rPr>
              <a:t>bots</a:t>
            </a:r>
            <a:r>
              <a:rPr lang="lv-LV" sz="1800" i="1">
                <a:latin typeface="Calibri"/>
                <a:ea typeface="Calibri"/>
                <a:cs typeface="Calibri"/>
              </a:rPr>
              <a:t> </a:t>
            </a:r>
            <a:r>
              <a:rPr lang="lv-LV" sz="1800" i="1" err="1">
                <a:latin typeface="Calibri"/>
                <a:ea typeface="Calibri"/>
                <a:cs typeface="Calibri"/>
              </a:rPr>
              <a:t>and</a:t>
            </a:r>
            <a:r>
              <a:rPr lang="lv-LV" sz="1800" i="1">
                <a:latin typeface="Calibri"/>
                <a:ea typeface="Calibri"/>
                <a:cs typeface="Calibri"/>
              </a:rPr>
              <a:t> </a:t>
            </a:r>
            <a:r>
              <a:rPr lang="lv-LV" sz="1800" i="1" err="1">
                <a:latin typeface="Calibri"/>
                <a:ea typeface="Calibri"/>
                <a:cs typeface="Calibri"/>
              </a:rPr>
              <a:t>trolls</a:t>
            </a:r>
            <a:r>
              <a:rPr lang="lv-LV" sz="1800" i="1">
                <a:latin typeface="Calibri"/>
                <a:ea typeface="Calibri"/>
                <a:cs typeface="Calibri"/>
              </a:rPr>
              <a:t> </a:t>
            </a:r>
            <a:r>
              <a:rPr lang="lv-LV" sz="1800" i="1" err="1">
                <a:latin typeface="Calibri"/>
                <a:ea typeface="Calibri"/>
                <a:cs typeface="Calibri"/>
              </a:rPr>
              <a:t>are</a:t>
            </a:r>
            <a:r>
              <a:rPr lang="lv-LV" sz="1800" i="1">
                <a:latin typeface="Calibri"/>
                <a:ea typeface="Calibri"/>
                <a:cs typeface="Calibri"/>
              </a:rPr>
              <a:t>, </a:t>
            </a:r>
            <a:r>
              <a:rPr lang="lv-LV" sz="1800" i="1" err="1">
                <a:latin typeface="Calibri"/>
                <a:ea typeface="Calibri"/>
                <a:cs typeface="Calibri"/>
              </a:rPr>
              <a:t>show</a:t>
            </a:r>
            <a:r>
              <a:rPr lang="lv-LV" sz="1800" i="1">
                <a:latin typeface="Calibri"/>
                <a:ea typeface="Calibri"/>
                <a:cs typeface="Calibri"/>
              </a:rPr>
              <a:t> </a:t>
            </a:r>
            <a:r>
              <a:rPr lang="lv-LV" sz="1800" i="1" err="1">
                <a:latin typeface="Calibri"/>
                <a:ea typeface="Calibri"/>
                <a:cs typeface="Calibri"/>
              </a:rPr>
              <a:t>them</a:t>
            </a:r>
            <a:r>
              <a:rPr lang="lv-LV" sz="1800" i="1">
                <a:latin typeface="Calibri"/>
                <a:ea typeface="Calibri"/>
                <a:cs typeface="Calibri"/>
              </a:rPr>
              <a:t> </a:t>
            </a:r>
            <a:r>
              <a:rPr lang="lv-LV" sz="1800" i="1" err="1">
                <a:latin typeface="Calibri"/>
                <a:ea typeface="Calibri"/>
                <a:cs typeface="Calibri"/>
              </a:rPr>
              <a:t>this</a:t>
            </a:r>
            <a:r>
              <a:rPr lang="lv-LV" sz="1800" i="1" dirty="0">
                <a:latin typeface="Calibri"/>
                <a:ea typeface="Calibri"/>
                <a:cs typeface="Calibri"/>
              </a:rPr>
              <a:t> video.</a:t>
            </a:r>
            <a:endParaRPr lang="lv-LV" sz="1800" i="1" dirty="0">
              <a:effectLst/>
              <a:latin typeface="Calibri"/>
              <a:ea typeface="Calibri"/>
              <a:cs typeface="Calibri"/>
            </a:endParaRPr>
          </a:p>
          <a:p>
            <a:pPr>
              <a:buSzPts val="1400"/>
              <a:defRPr/>
            </a:pPr>
            <a:endParaRPr lang="lv-LV" sz="1800">
              <a:latin typeface="Calibri" panose="020F0502020204030204" pitchFamily="34" charset="0"/>
              <a:ea typeface="Calibri" panose="020F0502020204030204" pitchFamily="34" charset="0"/>
              <a:cs typeface="Calibri"/>
            </a:endParaRPr>
          </a:p>
          <a:p>
            <a:pPr>
              <a:defRPr/>
            </a:pPr>
            <a:r>
              <a:rPr lang="lv-LV" dirty="0"/>
              <a:t>https://youtu.be/cc-7YrTapEI</a:t>
            </a:r>
            <a:endParaRPr lang="lv-LV" dirty="0">
              <a:cs typeface="Calibri"/>
            </a:endParaRPr>
          </a:p>
        </p:txBody>
      </p:sp>
      <p:sp>
        <p:nvSpPr>
          <p:cNvPr id="183" name="Google Shape;183;g11d9d0762af_0_181: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Ukraine program at IREX has again identified several goals or main messages of propaganda: </a:t>
            </a:r>
          </a:p>
          <a:p>
            <a:r>
              <a:rPr lang="en-US" dirty="0"/>
              <a:t>To divide Ukrainians, cause tension within the country </a:t>
            </a:r>
            <a:endParaRPr lang="en-US" dirty="0">
              <a:cs typeface="Calibri"/>
            </a:endParaRPr>
          </a:p>
          <a:p>
            <a:r>
              <a:rPr lang="en-US" dirty="0"/>
              <a:t>Make the Western partners seem less reliable </a:t>
            </a:r>
          </a:p>
          <a:p>
            <a:r>
              <a:rPr lang="en-US" dirty="0"/>
              <a:t>And demoralize the population so that they are less interested in resisting </a:t>
            </a:r>
          </a:p>
        </p:txBody>
      </p:sp>
      <p:sp>
        <p:nvSpPr>
          <p:cNvPr id="4" name="Slide Number Placeholder 3"/>
          <p:cNvSpPr>
            <a:spLocks noGrp="1"/>
          </p:cNvSpPr>
          <p:nvPr>
            <p:ph type="sldNum" sz="quarter" idx="5"/>
          </p:nvPr>
        </p:nvSpPr>
        <p:spPr/>
        <p:txBody>
          <a:bodyPr/>
          <a:lstStyle/>
          <a:p>
            <a:fld id="{941CC335-EB9B-49B1-83E3-B68A7ABBFEAA}" type="slidenum">
              <a:rPr lang="en-US" smtClean="0"/>
              <a:t>4</a:t>
            </a:fld>
            <a:endParaRPr lang="en-US"/>
          </a:p>
        </p:txBody>
      </p:sp>
    </p:spTree>
    <p:extLst>
      <p:ext uri="{BB962C8B-B14F-4D97-AF65-F5344CB8AC3E}">
        <p14:creationId xmlns:p14="http://schemas.microsoft.com/office/powerpoint/2010/main" val="81099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discuss these propaganda goals and messages used in more detail, I'd like to introduce a very important idea often referred to as Name It to Tame It. </a:t>
            </a:r>
          </a:p>
          <a:p>
            <a:r>
              <a:rPr lang="en-US" dirty="0"/>
              <a:t>Strong emotions are a key factor in making viral online content and effective propaganda. Getting us angry drives up clicks, shares, comments and keeps us interested. Checking whether a story made you emotional is the first step to getting a sense of whether you are being manipulated. Not all stories using emotional language are untrue, of course. But it’s one of the signs that something could be wrong – the use of highly emotional narratives and graphic images often signals an attempt to manipulate. It means that you should learn to pause, understand what you’re feeling, and check the facts to see if the reality is as dramatic as the story.</a:t>
            </a:r>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5</a:t>
            </a:fld>
            <a:endParaRPr lang="en-US"/>
          </a:p>
        </p:txBody>
      </p:sp>
    </p:spTree>
    <p:extLst>
      <p:ext uri="{BB962C8B-B14F-4D97-AF65-F5344CB8AC3E}">
        <p14:creationId xmlns:p14="http://schemas.microsoft.com/office/powerpoint/2010/main" val="165964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Here's how to do it in practice</a:t>
            </a:r>
          </a:p>
          <a:p>
            <a:endParaRPr lang="en-US" dirty="0">
              <a:cs typeface="Calibri"/>
            </a:endParaRPr>
          </a:p>
          <a:p>
            <a:r>
              <a:rPr lang="en-US" b="1" dirty="0"/>
              <a:t>Pause</a:t>
            </a:r>
            <a:r>
              <a:rPr lang="en-US" dirty="0"/>
              <a:t>: Turn your head away from the screen after viewing an image or article that provokes you.</a:t>
            </a:r>
          </a:p>
          <a:p>
            <a:endParaRPr lang="en-US" dirty="0"/>
          </a:p>
          <a:p>
            <a:r>
              <a:rPr lang="en-US" b="1" dirty="0"/>
              <a:t>Take a deep breath</a:t>
            </a:r>
            <a:r>
              <a:rPr lang="en-US" dirty="0"/>
              <a:t>: Ask yourself: How am I feeling? </a:t>
            </a:r>
          </a:p>
          <a:p>
            <a:endParaRPr lang="en-US" dirty="0"/>
          </a:p>
          <a:p>
            <a:r>
              <a:rPr lang="en-US" b="1" dirty="0"/>
              <a:t>Say</a:t>
            </a:r>
            <a:r>
              <a:rPr lang="en-US" dirty="0"/>
              <a:t>: Name and accept your emotion – regain control of your logical brain!</a:t>
            </a: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6</a:t>
            </a:fld>
            <a:endParaRPr lang="en-US"/>
          </a:p>
        </p:txBody>
      </p:sp>
    </p:spTree>
    <p:extLst>
      <p:ext uri="{BB962C8B-B14F-4D97-AF65-F5344CB8AC3E}">
        <p14:creationId xmlns:p14="http://schemas.microsoft.com/office/powerpoint/2010/main" val="220658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try it out.  Imagine you stumble upon this post on Telegram. Use "Name It to Tame It" tactic and identify what you feel. </a:t>
            </a:r>
            <a:endParaRPr lang="en-US" dirty="0"/>
          </a:p>
          <a:p>
            <a:endParaRPr lang="en-US" dirty="0">
              <a:cs typeface="Calibri" panose="020F0502020204030204"/>
            </a:endParaRPr>
          </a:p>
          <a:p>
            <a:r>
              <a:rPr lang="en-US" dirty="0">
                <a:cs typeface="Calibri" panose="020F0502020204030204"/>
              </a:rPr>
              <a:t>(Ask a few participants to share)</a:t>
            </a:r>
          </a:p>
          <a:p>
            <a:endParaRPr lang="en-US" dirty="0"/>
          </a:p>
          <a:p>
            <a:endParaRPr lang="en-US" dirty="0"/>
          </a:p>
          <a:p>
            <a:r>
              <a:rPr lang="en-US" dirty="0">
                <a:hlinkClick r:id="rId3"/>
              </a:rPr>
              <a:t>https://www.stopfake.org/en/fake-ukrainians-decorate-christmas-trees-with-swastikas/</a:t>
            </a:r>
            <a:endParaRPr lang="en-US">
              <a:cs typeface="Calibri" panose="020F0502020204030204"/>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7</a:t>
            </a:fld>
            <a:endParaRPr lang="en-US"/>
          </a:p>
        </p:txBody>
      </p:sp>
    </p:spTree>
    <p:extLst>
      <p:ext uri="{BB962C8B-B14F-4D97-AF65-F5344CB8AC3E}">
        <p14:creationId xmlns:p14="http://schemas.microsoft.com/office/powerpoint/2010/main" val="1993169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Explain that this post was discovered to be fake. </a:t>
            </a:r>
            <a:r>
              <a:rPr lang="en-US" dirty="0">
                <a:cs typeface="Calibri"/>
              </a:rPr>
              <a:t>Say: "</a:t>
            </a:r>
            <a:r>
              <a:rPr lang="en-US" dirty="0"/>
              <a:t>Fact-checking outlet </a:t>
            </a:r>
            <a:r>
              <a:rPr lang="en-US" err="1"/>
              <a:t>StopFake</a:t>
            </a:r>
            <a:r>
              <a:rPr lang="en-US" dirty="0"/>
              <a:t> journalists uncovered that photos showing Christmas decorations with Nazi symbols were taken at an exhibit in a museum in Germany, others were taken from ads trying to sell such ornaments."</a:t>
            </a:r>
            <a:endParaRPr lang="en-US" dirty="0">
              <a:ea typeface="Calibri"/>
              <a:cs typeface="Calibri"/>
            </a:endParaRPr>
          </a:p>
          <a:p>
            <a:endParaRPr lang="en-US" dirty="0"/>
          </a:p>
          <a:p>
            <a:r>
              <a:rPr lang="en-US" dirty="0">
                <a:hlinkClick r:id="rId3"/>
              </a:rPr>
              <a:t>https://www.stopfake.org/en/fake-ukrainians-decorate-christmas-trees-with-swastikas/</a:t>
            </a:r>
            <a:endParaRPr lang="en-US">
              <a:cs typeface="Calibri" panose="020F0502020204030204"/>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8</a:t>
            </a:fld>
            <a:endParaRPr lang="en-US"/>
          </a:p>
        </p:txBody>
      </p:sp>
    </p:spTree>
    <p:extLst>
      <p:ext uri="{BB962C8B-B14F-4D97-AF65-F5344CB8AC3E}">
        <p14:creationId xmlns:p14="http://schemas.microsoft.com/office/powerpoint/2010/main" val="110715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discussed previously fits in with a narrative that has been used a long time to sow division within Ukraine. For decades, the Kremlin has been trying to divide Ukrainians along linguistic, political, and cultural lines. During most of the Soviet period, the Russian language was promoted over the Ukrainian language, which was associated with lower social status, just like it was in Latvia. Before and during the full-scale war, Russia reignited the language issue in Ukraine, claiming that the rights of the Russian-speaking population were being violated. The language issue has also been used to support a radical narrative about Ukrainian nationalists or “Nazis” who, according to Kremlin propaganda, make up most of western Ukraine. The Kremlin thus divides Ukrainians into a loyal majority of “Little Russians,” conveying the imperialist view that Ukrainians belong to one larger Russian nation, and a perverse minority of “nationalists” ruled by politicians corrupted by Western influence.</a:t>
            </a:r>
            <a:endParaRPr lang="en-US" dirty="0">
              <a:cs typeface="Calibri"/>
            </a:endParaRPr>
          </a:p>
          <a:p>
            <a:endParaRPr lang="en-US" dirty="0">
              <a:cs typeface="Calibri"/>
            </a:endParaRPr>
          </a:p>
          <a:p>
            <a:endParaRPr lang="en-US"/>
          </a:p>
          <a:p>
            <a:r>
              <a:rPr lang="en-US" dirty="0"/>
              <a:t>https://voxukraine.org/ru/fejk-medosmotr-ukraynskogo-plennyka-s-fashystskymy-tatuyrovkamy-foto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9</a:t>
            </a:fld>
            <a:endParaRPr lang="en-US"/>
          </a:p>
        </p:txBody>
      </p:sp>
    </p:spTree>
    <p:extLst>
      <p:ext uri="{BB962C8B-B14F-4D97-AF65-F5344CB8AC3E}">
        <p14:creationId xmlns:p14="http://schemas.microsoft.com/office/powerpoint/2010/main" val="381936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98992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2253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26"/>
          <p:cNvSpPr txBox="1">
            <a:spLocks noGrp="1"/>
          </p:cNvSpPr>
          <p:nvPr>
            <p:ph type="ctrTitle"/>
          </p:nvPr>
        </p:nvSpPr>
        <p:spPr>
          <a:xfrm>
            <a:off x="914400" y="2125980"/>
            <a:ext cx="10363201" cy="107721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911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60960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2"/>
          </p:nvPr>
        </p:nvSpPr>
        <p:spPr>
          <a:xfrm>
            <a:off x="627888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77476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28"/>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2330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B533-FA9F-71ED-07FD-A72219461EFB}"/>
              </a:ext>
            </a:extLst>
          </p:cNvPr>
          <p:cNvSpPr>
            <a:spLocks noGrp="1"/>
          </p:cNvSpPr>
          <p:nvPr>
            <p:ph type="ctrTitle"/>
          </p:nvPr>
        </p:nvSpPr>
        <p:spPr>
          <a:xfrm>
            <a:off x="1524001" y="1663355"/>
            <a:ext cx="9144000" cy="184660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AE752-8595-E030-1ECA-0979149F4DFF}"/>
              </a:ext>
            </a:extLst>
          </p:cNvPr>
          <p:cNvSpPr>
            <a:spLocks noGrp="1"/>
          </p:cNvSpPr>
          <p:nvPr>
            <p:ph type="subTitle" idx="1"/>
          </p:nvPr>
        </p:nvSpPr>
        <p:spPr>
          <a:xfrm>
            <a:off x="1524001" y="3602039"/>
            <a:ext cx="9144000" cy="369345"/>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28D8D-FE19-43CB-5B03-3E8CA1B8585C}"/>
              </a:ext>
            </a:extLst>
          </p:cNvPr>
          <p:cNvSpPr>
            <a:spLocks noGrp="1"/>
          </p:cNvSpPr>
          <p:nvPr>
            <p:ph type="dt" sz="half" idx="10"/>
          </p:nvPr>
        </p:nvSpPr>
        <p:spPr>
          <a:xfrm>
            <a:off x="609600" y="6377941"/>
            <a:ext cx="2804160" cy="167972"/>
          </a:xfrm>
        </p:spPr>
        <p:txBody>
          <a:bodyPr/>
          <a:lstStyle/>
          <a:p>
            <a:fld id="{766EBD05-E7D2-47F9-BB75-0E97E4B0224B}" type="datetimeFigureOut">
              <a:rPr lang="en-US" smtClean="0"/>
              <a:t>10/20/2023</a:t>
            </a:fld>
            <a:endParaRPr lang="en-US"/>
          </a:p>
        </p:txBody>
      </p:sp>
      <p:sp>
        <p:nvSpPr>
          <p:cNvPr id="5" name="Footer Placeholder 4">
            <a:extLst>
              <a:ext uri="{FF2B5EF4-FFF2-40B4-BE49-F238E27FC236}">
                <a16:creationId xmlns:a16="http://schemas.microsoft.com/office/drawing/2014/main" id="{B1207ED9-C93E-4985-D7EA-FA1178787AEC}"/>
              </a:ext>
            </a:extLst>
          </p:cNvPr>
          <p:cNvSpPr>
            <a:spLocks noGrp="1"/>
          </p:cNvSpPr>
          <p:nvPr>
            <p:ph type="ftr" sz="quarter" idx="11"/>
          </p:nvPr>
        </p:nvSpPr>
        <p:spPr>
          <a:xfrm>
            <a:off x="4145280" y="6377941"/>
            <a:ext cx="3901440" cy="167972"/>
          </a:xfrm>
        </p:spPr>
        <p:txBody>
          <a:bodyPr/>
          <a:lstStyle/>
          <a:p>
            <a:endParaRPr lang="en-US"/>
          </a:p>
        </p:txBody>
      </p:sp>
      <p:sp>
        <p:nvSpPr>
          <p:cNvPr id="6" name="Slide Number Placeholder 5">
            <a:extLst>
              <a:ext uri="{FF2B5EF4-FFF2-40B4-BE49-F238E27FC236}">
                <a16:creationId xmlns:a16="http://schemas.microsoft.com/office/drawing/2014/main" id="{D9723474-90C5-106E-47B4-85C626321008}"/>
              </a:ext>
            </a:extLst>
          </p:cNvPr>
          <p:cNvSpPr>
            <a:spLocks noGrp="1"/>
          </p:cNvSpPr>
          <p:nvPr>
            <p:ph type="sldNum" sz="quarter" idx="12"/>
          </p:nvPr>
        </p:nvSpPr>
        <p:spPr>
          <a:xfrm>
            <a:off x="8778241" y="6377941"/>
            <a:ext cx="2804160" cy="167972"/>
          </a:xfrm>
        </p:spPr>
        <p:txBody>
          <a:bodyPr/>
          <a:lstStyle/>
          <a:p>
            <a:fld id="{B69D9296-E12D-4BCA-A207-5CA0BCD5EB52}" type="slidenum">
              <a:rPr lang="en-US" smtClean="0"/>
              <a:t>‹#›</a:t>
            </a:fld>
            <a:endParaRPr lang="en-US"/>
          </a:p>
        </p:txBody>
      </p:sp>
    </p:spTree>
    <p:extLst>
      <p:ext uri="{BB962C8B-B14F-4D97-AF65-F5344CB8AC3E}">
        <p14:creationId xmlns:p14="http://schemas.microsoft.com/office/powerpoint/2010/main" val="3833785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EF09-B81F-7566-9ED4-59759164B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83DF3-424D-AFC9-59C5-6982373EC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E3A95-BB96-4774-6993-5E0FE5AC1AFB}"/>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A15E672B-6DE4-2B3D-FEB0-B811A8881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3CB52-F971-9DBF-1195-7B1DC7B19A00}"/>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81686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ED44-ACD4-AB6A-18A9-8B118F67D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C9E02-5E91-F54D-ECC2-815AEF579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76B86-7CF9-96DC-F383-80C94C703FF4}"/>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D67E08CC-D911-35C2-457B-3E682CA2D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51C8C-F100-0A59-0A81-74C1666D239E}"/>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87230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AB73-DE82-4222-ECFC-4CC4EE790C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77674-3DAE-F906-C5B6-E0A6D9374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ADA50-0373-6D2F-05A5-AD5576B5EC1A}"/>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73E1BB2C-1C49-F7DC-9384-AF1F3F8F5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6DBB9-0233-38CF-F259-83FD3FC81C72}"/>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156610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A7D6-FD61-6C42-86C8-D24359AF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1A59C-1062-1F3F-E320-91F57CE5E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672CA-3C32-87BB-6C79-05A007479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4A055-24C4-1C22-DA56-D30329CC73DF}"/>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6" name="Footer Placeholder 5">
            <a:extLst>
              <a:ext uri="{FF2B5EF4-FFF2-40B4-BE49-F238E27FC236}">
                <a16:creationId xmlns:a16="http://schemas.microsoft.com/office/drawing/2014/main" id="{A5B6E4E9-4A9A-E7B8-9BD6-D7A63626C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F22BB-0418-3DF6-6BA2-177859328C8D}"/>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79693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D963-02DA-1448-A36C-B4028E68A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7AC469-DF17-9946-FBA7-0C30F3361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50A1-401B-3DED-1E91-06CD2F8D8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6F6C4-F42D-6A53-A33C-6FD30EEE4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1758-0BEC-7CC4-FFFC-A155B95EDA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338AE-0CB9-DB9B-6A94-752B98045FA7}"/>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8" name="Footer Placeholder 7">
            <a:extLst>
              <a:ext uri="{FF2B5EF4-FFF2-40B4-BE49-F238E27FC236}">
                <a16:creationId xmlns:a16="http://schemas.microsoft.com/office/drawing/2014/main" id="{6C45FE19-B6F9-347B-523E-B36F996D8A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29168F-E034-6372-B2C6-3148E10F4953}"/>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572071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AD8-05AA-AD1F-CB49-5CC6BDB023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63580-2FFB-6A4E-F725-DB1CAFDF69E5}"/>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4" name="Footer Placeholder 3">
            <a:extLst>
              <a:ext uri="{FF2B5EF4-FFF2-40B4-BE49-F238E27FC236}">
                <a16:creationId xmlns:a16="http://schemas.microsoft.com/office/drawing/2014/main" id="{800ABC62-AB51-77C0-FD7F-4E4A995F9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02426-4712-8925-6B18-F557605ED550}"/>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405116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2FD2C-EA4C-DF62-A5F4-38147610530C}"/>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3" name="Footer Placeholder 2">
            <a:extLst>
              <a:ext uri="{FF2B5EF4-FFF2-40B4-BE49-F238E27FC236}">
                <a16:creationId xmlns:a16="http://schemas.microsoft.com/office/drawing/2014/main" id="{1CDD37DF-71C8-0F43-D79C-FFEB00439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64263F-0BF6-A075-BCF7-697EB1421756}"/>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920707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ECBB-DE28-056F-A19C-38D13390C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0E055-C3DB-2D10-6F20-F08206612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B929C-8AC9-90E5-D2A2-D40FE76C0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B81D1-6A99-44DC-B851-F71A3F96B678}"/>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6" name="Footer Placeholder 5">
            <a:extLst>
              <a:ext uri="{FF2B5EF4-FFF2-40B4-BE49-F238E27FC236}">
                <a16:creationId xmlns:a16="http://schemas.microsoft.com/office/drawing/2014/main" id="{066B62EE-25E4-13CC-1718-F2E2360286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989EE-0481-A6D8-16D8-2C45998D49B7}"/>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69434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2BE4-2DD5-059E-7154-5F72B4AB7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F317D-1884-05BE-8ED6-3F2C5B94B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188BDB-3B0D-A52B-DA2F-5AC85375E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EC9E-781A-AE35-1341-EB5891C6A055}"/>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6" name="Footer Placeholder 5">
            <a:extLst>
              <a:ext uri="{FF2B5EF4-FFF2-40B4-BE49-F238E27FC236}">
                <a16:creationId xmlns:a16="http://schemas.microsoft.com/office/drawing/2014/main" id="{3B8F35A3-AEE3-FBF8-760C-759D1AA807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825B-B2CD-7135-124F-C9C0E96D4B44}"/>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1553741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68D1-2820-076B-7D71-29909266F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6E496-BA5C-B105-B600-58816F119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05F7B-32AC-FE30-2F95-3C0C6E515AAC}"/>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203323E8-0B58-EC62-0ABB-A91CACE1B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5B0D5-8ED2-B827-B25D-38B77CF786B9}"/>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3359374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0045E-F9CC-290E-3F55-0773E0A1F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B9465-2600-6BA4-CB30-CE4F52C62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D625-5EBE-B74E-3F97-2A3C465E18B7}"/>
              </a:ext>
            </a:extLst>
          </p:cNvPr>
          <p:cNvSpPr>
            <a:spLocks noGrp="1"/>
          </p:cNvSpPr>
          <p:nvPr>
            <p:ph type="dt" sz="half" idx="10"/>
          </p:nvPr>
        </p:nvSpPr>
        <p:spPr/>
        <p:txBody>
          <a:body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B6FC7803-696A-787D-0BBA-1B46CD98F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865CD-3016-655A-DE03-4AE259EB09E5}"/>
              </a:ext>
            </a:extLst>
          </p:cNvPr>
          <p:cNvSpPr>
            <a:spLocks noGrp="1"/>
          </p:cNvSpPr>
          <p:nvPr>
            <p:ph type="sldNum" sz="quarter" idx="12"/>
          </p:nvPr>
        </p:nvSpPr>
        <p:spPr/>
        <p:txBody>
          <a:bodyPr/>
          <a:lstStyle/>
          <a:p>
            <a:fld id="{C4B0E802-E313-48B4-A744-399E70E78FB2}" type="slidenum">
              <a:rPr lang="en-US" smtClean="0"/>
              <a:t>‹#›</a:t>
            </a:fld>
            <a:endParaRPr lang="en-US"/>
          </a:p>
        </p:txBody>
      </p:sp>
    </p:spTree>
    <p:extLst>
      <p:ext uri="{BB962C8B-B14F-4D97-AF65-F5344CB8AC3E}">
        <p14:creationId xmlns:p14="http://schemas.microsoft.com/office/powerpoint/2010/main" val="28639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732316"/>
            <a:ext cx="4485932" cy="107721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000" b="1" i="0" u="none" strike="noStrike" cap="none">
                <a:solidFill>
                  <a:srgbClr val="006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3"/>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930396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67BDD-00E3-F1B2-76CF-A2952E018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5CB0D-FDC0-5BF5-6867-2C5310A48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D637-B0D1-A537-DE2A-722D06B10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00066-39FF-47C7-8C88-3EF74884ECAD}" type="datetimeFigureOut">
              <a:rPr lang="en-US" smtClean="0"/>
              <a:t>10/20/2023</a:t>
            </a:fld>
            <a:endParaRPr lang="en-US"/>
          </a:p>
        </p:txBody>
      </p:sp>
      <p:sp>
        <p:nvSpPr>
          <p:cNvPr id="5" name="Footer Placeholder 4">
            <a:extLst>
              <a:ext uri="{FF2B5EF4-FFF2-40B4-BE49-F238E27FC236}">
                <a16:creationId xmlns:a16="http://schemas.microsoft.com/office/drawing/2014/main" id="{CC50A10A-1886-7754-C0FD-64B2673E1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AC809-AD0F-CFED-0FD1-0038F663D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E802-E313-48B4-A744-399E70E78FB2}" type="slidenum">
              <a:rPr lang="en-US" smtClean="0"/>
              <a:t>‹#›</a:t>
            </a:fld>
            <a:endParaRPr lang="en-US"/>
          </a:p>
        </p:txBody>
      </p:sp>
    </p:spTree>
    <p:extLst>
      <p:ext uri="{BB962C8B-B14F-4D97-AF65-F5344CB8AC3E}">
        <p14:creationId xmlns:p14="http://schemas.microsoft.com/office/powerpoint/2010/main" val="309820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dailymail.co.uk/video/news/video-2619849/Video-Putin-says-Ukraine-colony-puppet-regime.htm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video" Target="https://www.youtube.com/embed/D1mvaT9ZBLs?feature=oembed"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2tgqX5WVhr0?start=41&amp;feature=oembed" TargetMode="Externa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ideo" Target="https://www.youtube.com/embed/2jSz-EGEG1Y?feature=oembed" TargetMode="Externa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ideo" Target="https://www.youtube.com/embed/7w6bYoL1fP0?feature=oembed" TargetMode="Externa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ideo" Target="https://www.youtube.com/embed/Je5aETF75rg?feature=oembed" TargetMode="Externa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video" Target="https://www.youtube.com/embed/cc-7YrTapEI?feature=oembed"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yellow rectangle with white text&#10;&#10;Description automatically generated">
            <a:extLst>
              <a:ext uri="{FF2B5EF4-FFF2-40B4-BE49-F238E27FC236}">
                <a16:creationId xmlns:a16="http://schemas.microsoft.com/office/drawing/2014/main" id="{8ACC770B-B651-502A-F8D5-AD8EB94B3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5217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30525" y="369632"/>
            <a:ext cx="6048310" cy="94854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2. Undermine trust in Western partners</a:t>
            </a:r>
            <a:endParaRPr lang="en-US" sz="2900" kern="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482031" y="1720411"/>
            <a:ext cx="5360882" cy="405708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en-US" sz="2000" kern="0">
                <a:solidFill>
                  <a:srgbClr val="000000"/>
                </a:solidFill>
                <a:latin typeface="Montserrat"/>
                <a:cs typeface="Arial"/>
                <a:sym typeface="Arial"/>
              </a:rPr>
              <a:t>Ukraine as a country exists only as a “puppet” of its Western partners</a:t>
            </a:r>
            <a:endParaRPr lang="en-US" sz="2000" kern="0">
              <a:solidFill>
                <a:srgbClr val="000000"/>
              </a:solidFill>
              <a:latin typeface="Montserrat"/>
              <a:cs typeface="Arial"/>
            </a:endParaRPr>
          </a:p>
          <a:p>
            <a:pPr marL="172720" indent="-172720" defTabSz="554492">
              <a:buClr>
                <a:srgbClr val="000000"/>
              </a:buClr>
              <a:buFont typeface="Arial"/>
              <a:buChar char="•"/>
            </a:pPr>
            <a:r>
              <a:rPr lang="en-US" sz="2000" kern="0">
                <a:solidFill>
                  <a:srgbClr val="000000"/>
                </a:solidFill>
                <a:latin typeface="Montserrat"/>
                <a:cs typeface="Arial"/>
                <a:sym typeface="Arial"/>
              </a:rPr>
              <a:t>One of the goals of the network of pro-Kremlin TV channels which operated in Ukraine until their ban in 2021 was to undermine public trust in the EU and NATO.</a:t>
            </a:r>
            <a:endParaRPr lang="en-US" sz="2000" kern="0">
              <a:solidFill>
                <a:srgbClr val="000000"/>
              </a:solidFill>
              <a:latin typeface="Montserrat"/>
              <a:cs typeface="Arial"/>
            </a:endParaRPr>
          </a:p>
          <a:p>
            <a:pPr marL="172720" indent="-172720" defTabSz="554492">
              <a:buClr>
                <a:srgbClr val="000000"/>
              </a:buClr>
              <a:buFont typeface="Arial"/>
              <a:buChar char="•"/>
            </a:pPr>
            <a:r>
              <a:rPr lang="en-US" sz="2000" kern="0">
                <a:solidFill>
                  <a:srgbClr val="000000"/>
                </a:solidFill>
                <a:latin typeface="Montserrat"/>
                <a:cs typeface="Arial"/>
                <a:sym typeface="Arial"/>
              </a:rPr>
              <a:t>During the war, the Kremlin has simultaneously attempted to sow despair and frustration among Ukrainians by convincing them of Western partners’ betrayal</a:t>
            </a:r>
            <a:endParaRPr lang="en-US" sz="2000" kern="0">
              <a:solidFill>
                <a:srgbClr val="000000"/>
              </a:solidFill>
              <a:latin typeface="Montserrat"/>
              <a:cs typeface="Arial"/>
            </a:endParaRPr>
          </a:p>
          <a:p>
            <a:pPr marL="172720" indent="-172720" defTabSz="554492">
              <a:buClr>
                <a:srgbClr val="000000"/>
              </a:buClr>
              <a:buFont typeface="Arial"/>
              <a:buChar char="•"/>
            </a:pPr>
            <a:endParaRPr lang="en-US" sz="2000" kern="0">
              <a:solidFill>
                <a:srgbClr val="000000"/>
              </a:solidFill>
              <a:latin typeface="Montserrat"/>
              <a:cs typeface="Arial"/>
            </a:endParaRP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473220"/>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5" kern="0">
                <a:solidFill>
                  <a:schemeClr val="bg1"/>
                </a:solidFill>
                <a:latin typeface="Montserrat"/>
                <a:cs typeface="Arial"/>
                <a:sym typeface="Arial"/>
              </a:rPr>
              <a:t>Sources: </a:t>
            </a:r>
            <a:r>
              <a:rPr lang="en-US" sz="1455" kern="0">
                <a:solidFill>
                  <a:schemeClr val="bg1"/>
                </a:solidFill>
                <a:latin typeface="Montserrat"/>
                <a:cs typeface="Arial"/>
                <a:sym typeface="Arial"/>
                <a:hlinkClick r:id="rId3">
                  <a:extLst>
                    <a:ext uri="{A12FA001-AC4F-418D-AE19-62706E023703}">
                      <ahyp:hlinkClr xmlns:ahyp="http://schemas.microsoft.com/office/drawing/2018/hyperlinkcolor" val="tx"/>
                    </a:ext>
                  </a:extLst>
                </a:hlinkClick>
              </a:rPr>
              <a:t>https://www.dailymail.co.uk/video/news/video-2619849/Video-Putin-says-Ukraine-colony-puppet-regime.html</a:t>
            </a:r>
            <a:r>
              <a:rPr lang="en-US" sz="1455" kern="0">
                <a:solidFill>
                  <a:schemeClr val="bg1"/>
                </a:solidFill>
                <a:latin typeface="Montserrat"/>
                <a:cs typeface="Arial"/>
                <a:sym typeface="Arial"/>
              </a:rPr>
              <a:t>, https://archive.ph/gOFes</a:t>
            </a:r>
            <a:endParaRPr lang="en-US" sz="849" kern="0">
              <a:solidFill>
                <a:schemeClr val="bg1"/>
              </a:solidFill>
              <a:latin typeface="Montserrat"/>
              <a:ea typeface="Arial"/>
              <a:cs typeface="Arial"/>
              <a:sym typeface="Arial"/>
            </a:endParaRPr>
          </a:p>
        </p:txBody>
      </p:sp>
      <p:pic>
        <p:nvPicPr>
          <p:cNvPr id="8" name="Picture 9" descr="Graphical user interface, website, timeline&#10;&#10;Description automatically generated">
            <a:extLst>
              <a:ext uri="{FF2B5EF4-FFF2-40B4-BE49-F238E27FC236}">
                <a16:creationId xmlns:a16="http://schemas.microsoft.com/office/drawing/2014/main" id="{08CA67F9-FCB7-DD0D-B29B-FDCE14EED6F8}"/>
              </a:ext>
            </a:extLst>
          </p:cNvPr>
          <p:cNvPicPr>
            <a:picLocks noChangeAspect="1"/>
          </p:cNvPicPr>
          <p:nvPr/>
        </p:nvPicPr>
        <p:blipFill>
          <a:blip r:embed="rId4"/>
          <a:stretch>
            <a:fillRect/>
          </a:stretch>
        </p:blipFill>
        <p:spPr>
          <a:xfrm>
            <a:off x="6101880" y="3373187"/>
            <a:ext cx="5601560" cy="2737215"/>
          </a:xfrm>
          <a:prstGeom prst="rect">
            <a:avLst/>
          </a:prstGeom>
        </p:spPr>
      </p:pic>
      <p:pic>
        <p:nvPicPr>
          <p:cNvPr id="10" name="Picture 10">
            <a:extLst>
              <a:ext uri="{FF2B5EF4-FFF2-40B4-BE49-F238E27FC236}">
                <a16:creationId xmlns:a16="http://schemas.microsoft.com/office/drawing/2014/main" id="{F5763B10-6492-6A51-E06D-F05F6A28FF5C}"/>
              </a:ext>
            </a:extLst>
          </p:cNvPr>
          <p:cNvPicPr>
            <a:picLocks noChangeAspect="1"/>
          </p:cNvPicPr>
          <p:nvPr/>
        </p:nvPicPr>
        <p:blipFill>
          <a:blip r:embed="rId5"/>
          <a:stretch>
            <a:fillRect/>
          </a:stretch>
        </p:blipFill>
        <p:spPr>
          <a:xfrm>
            <a:off x="7500070" y="582409"/>
            <a:ext cx="4203102" cy="2584039"/>
          </a:xfrm>
          <a:prstGeom prst="rect">
            <a:avLst/>
          </a:prstGeom>
        </p:spPr>
      </p:pic>
    </p:spTree>
    <p:extLst>
      <p:ext uri="{BB962C8B-B14F-4D97-AF65-F5344CB8AC3E}">
        <p14:creationId xmlns:p14="http://schemas.microsoft.com/office/powerpoint/2010/main" val="1758552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3. Demoralize the population </a:t>
            </a:r>
            <a:endParaRPr lang="en-US" sz="2900" b="1" kern="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1985232"/>
            <a:ext cx="5826771" cy="313375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en-US" sz="2000" kern="0">
                <a:solidFill>
                  <a:srgbClr val="000000"/>
                </a:solidFill>
                <a:latin typeface="Montserrat"/>
                <a:cs typeface="Arial"/>
                <a:sym typeface="Arial"/>
              </a:rPr>
              <a:t>At the beginning of the full-scale war, the Kremlin tried to convince Ukrainians that they had been abandoned by their president</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and</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that</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he</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has</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fled</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the</a:t>
            </a:r>
            <a:r>
              <a:rPr lang="lv-LV" sz="2000" kern="0">
                <a:solidFill>
                  <a:srgbClr val="000000"/>
                </a:solidFill>
                <a:latin typeface="Montserrat"/>
                <a:cs typeface="Arial"/>
                <a:sym typeface="Arial"/>
              </a:rPr>
              <a:t> </a:t>
            </a:r>
            <a:r>
              <a:rPr lang="lv-LV" sz="2000" kern="0" err="1">
                <a:solidFill>
                  <a:srgbClr val="000000"/>
                </a:solidFill>
                <a:latin typeface="Montserrat"/>
                <a:cs typeface="Arial"/>
                <a:sym typeface="Arial"/>
              </a:rPr>
              <a:t>country</a:t>
            </a:r>
            <a:r>
              <a:rPr lang="en-US" sz="2000" kern="0">
                <a:solidFill>
                  <a:srgbClr val="000000"/>
                </a:solidFill>
                <a:latin typeface="Montserrat"/>
                <a:cs typeface="Arial"/>
                <a:sym typeface="Arial"/>
              </a:rPr>
              <a:t>.</a:t>
            </a:r>
            <a:endParaRPr lang="en-US" sz="2000" kern="0">
              <a:solidFill>
                <a:srgbClr val="000000"/>
              </a:solidFill>
              <a:latin typeface="Montserrat"/>
              <a:cs typeface="Arial"/>
            </a:endParaRPr>
          </a:p>
          <a:p>
            <a:pPr marL="172720" indent="-172720" defTabSz="554492">
              <a:buClr>
                <a:srgbClr val="000000"/>
              </a:buClr>
              <a:buFont typeface="Arial"/>
              <a:buChar char="•"/>
            </a:pPr>
            <a:r>
              <a:rPr lang="en-US" sz="2000" kern="0">
                <a:solidFill>
                  <a:srgbClr val="000000"/>
                </a:solidFill>
                <a:latin typeface="Montserrat"/>
                <a:cs typeface="Arial"/>
                <a:sym typeface="Arial"/>
              </a:rPr>
              <a:t>False accusations of war crimes allegedly committed by Ukrainian forces on Ukrainian soil</a:t>
            </a:r>
            <a:endParaRPr lang="en-US" sz="2000" kern="0">
              <a:solidFill>
                <a:srgbClr val="000000"/>
              </a:solidFill>
              <a:latin typeface="Montserrat"/>
              <a:cs typeface="Arial"/>
            </a:endParaRPr>
          </a:p>
          <a:p>
            <a:pPr marL="172720" indent="-172720" defTabSz="554492">
              <a:buClr>
                <a:srgbClr val="000000"/>
              </a:buClr>
              <a:buFont typeface="Arial"/>
              <a:buChar char="•"/>
            </a:pPr>
            <a:r>
              <a:rPr lang="en-US" sz="2000" kern="0">
                <a:solidFill>
                  <a:srgbClr val="000000"/>
                </a:solidFill>
                <a:latin typeface="Montserrat"/>
                <a:cs typeface="Arial"/>
                <a:sym typeface="Arial"/>
              </a:rPr>
              <a:t>Overplaying energy and food crises and blaming them on the shortcomings of the Ukrainian government</a:t>
            </a:r>
            <a:endParaRPr lang="en-US" sz="2000" kern="0">
              <a:solidFill>
                <a:srgbClr val="000000"/>
              </a:solidFill>
              <a:latin typeface="Montserrat"/>
              <a:cs typeface="Arial"/>
            </a:endParaRPr>
          </a:p>
        </p:txBody>
      </p:sp>
      <p:sp>
        <p:nvSpPr>
          <p:cNvPr id="7" name="Google Shape;117;g11b41ce093d_0_226">
            <a:extLst>
              <a:ext uri="{FF2B5EF4-FFF2-40B4-BE49-F238E27FC236}">
                <a16:creationId xmlns:a16="http://schemas.microsoft.com/office/drawing/2014/main" id="{BEB90A03-F7AB-B320-7482-8ABC79378932}"/>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Google Shape;106;g11b41ce093d_0_0">
            <a:extLst>
              <a:ext uri="{FF2B5EF4-FFF2-40B4-BE49-F238E27FC236}">
                <a16:creationId xmlns:a16="http://schemas.microsoft.com/office/drawing/2014/main" id="{FDF625E0-8784-4256-B241-2E0377DB8F82}"/>
              </a:ext>
            </a:extLst>
          </p:cNvPr>
          <p:cNvSpPr/>
          <p:nvPr/>
        </p:nvSpPr>
        <p:spPr>
          <a:xfrm>
            <a:off x="430041" y="6381636"/>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5" kern="0">
                <a:solidFill>
                  <a:schemeClr val="bg1"/>
                </a:solidFill>
                <a:latin typeface="Montserrat"/>
                <a:cs typeface="Arial"/>
                <a:sym typeface="Arial"/>
              </a:rPr>
              <a:t>Source: https://voxukraine.org/en/fake-volodymyr-zelensky-fled-ukraine-after-russian-invasion/</a:t>
            </a:r>
            <a:endParaRPr lang="en-US" sz="849" kern="0">
              <a:solidFill>
                <a:schemeClr val="bg1"/>
              </a:solidFill>
              <a:latin typeface="Montserrat"/>
              <a:ea typeface="Arial"/>
              <a:cs typeface="Arial"/>
              <a:sym typeface="Arial"/>
            </a:endParaRPr>
          </a:p>
        </p:txBody>
      </p:sp>
      <p:pic>
        <p:nvPicPr>
          <p:cNvPr id="4" name="Picture 4">
            <a:extLst>
              <a:ext uri="{FF2B5EF4-FFF2-40B4-BE49-F238E27FC236}">
                <a16:creationId xmlns:a16="http://schemas.microsoft.com/office/drawing/2014/main" id="{697332EE-1143-A98A-9915-BDBE2CF18BB2}"/>
              </a:ext>
            </a:extLst>
          </p:cNvPr>
          <p:cNvPicPr>
            <a:picLocks noChangeAspect="1"/>
          </p:cNvPicPr>
          <p:nvPr/>
        </p:nvPicPr>
        <p:blipFill>
          <a:blip r:embed="rId3"/>
          <a:stretch>
            <a:fillRect/>
          </a:stretch>
        </p:blipFill>
        <p:spPr>
          <a:xfrm>
            <a:off x="6902056" y="858548"/>
            <a:ext cx="4832942" cy="3846045"/>
          </a:xfrm>
          <a:prstGeom prst="rect">
            <a:avLst/>
          </a:prstGeom>
        </p:spPr>
      </p:pic>
      <p:sp>
        <p:nvSpPr>
          <p:cNvPr id="5" name="TextBox 4">
            <a:extLst>
              <a:ext uri="{FF2B5EF4-FFF2-40B4-BE49-F238E27FC236}">
                <a16:creationId xmlns:a16="http://schemas.microsoft.com/office/drawing/2014/main" id="{3D000371-A46D-A5E5-7FBC-8506B234A16E}"/>
              </a:ext>
            </a:extLst>
          </p:cNvPr>
          <p:cNvSpPr txBox="1"/>
          <p:nvPr/>
        </p:nvSpPr>
        <p:spPr>
          <a:xfrm>
            <a:off x="6767836" y="4875591"/>
            <a:ext cx="5104737" cy="116398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i="1" kern="0">
                <a:solidFill>
                  <a:srgbClr val="000000"/>
                </a:solidFill>
                <a:latin typeface="Montserrat"/>
                <a:ea typeface="Arial"/>
                <a:cs typeface="Arial"/>
                <a:sym typeface="Arial"/>
              </a:rPr>
              <a:t>“Zelensky fled Ukraine. A deputy of Ukrainian parliament said they could not reach him in Lviv. Now he is in Poland. – State Duma speaker Vyacheslav Volodin” </a:t>
            </a:r>
            <a:endParaRPr lang="en-US" kern="0">
              <a:solidFill>
                <a:srgbClr val="000000"/>
              </a:solidFill>
              <a:latin typeface="Montserrat"/>
              <a:cs typeface="Arial"/>
            </a:endParaRPr>
          </a:p>
        </p:txBody>
      </p:sp>
    </p:spTree>
    <p:extLst>
      <p:ext uri="{BB962C8B-B14F-4D97-AF65-F5344CB8AC3E}">
        <p14:creationId xmlns:p14="http://schemas.microsoft.com/office/powerpoint/2010/main" val="105084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a:solidFill>
                  <a:srgbClr val="000000"/>
                </a:solidFill>
                <a:latin typeface="Montserrat"/>
                <a:cs typeface="Arial"/>
                <a:sym typeface="Arial"/>
              </a:rPr>
              <a:t>Means of communication</a:t>
            </a:r>
            <a:endParaRPr lang="en-US"/>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en-US" sz="2300" kern="0">
                <a:solidFill>
                  <a:srgbClr val="000000"/>
                </a:solidFill>
                <a:latin typeface="Montserrat"/>
                <a:cs typeface="Arial"/>
              </a:rPr>
              <a:t>State-owned traditional media</a:t>
            </a:r>
          </a:p>
          <a:p>
            <a:pPr marL="172720" indent="-172720" defTabSz="554492">
              <a:buClr>
                <a:srgbClr val="000000"/>
              </a:buClr>
              <a:buFont typeface="Arial"/>
              <a:buChar char="•"/>
            </a:pPr>
            <a:r>
              <a:rPr lang="en-US" sz="2300" kern="0">
                <a:solidFill>
                  <a:srgbClr val="000000"/>
                </a:solidFill>
                <a:latin typeface="Montserrat"/>
                <a:cs typeface="Arial"/>
              </a:rPr>
              <a:t>Manipulated visuals and deepfakes</a:t>
            </a:r>
          </a:p>
          <a:p>
            <a:pPr marL="172720" indent="-172720" defTabSz="554492">
              <a:buClr>
                <a:srgbClr val="000000"/>
              </a:buClr>
              <a:buFont typeface="Arial"/>
              <a:buChar char="•"/>
            </a:pPr>
            <a:r>
              <a:rPr lang="en-US" sz="2300" kern="0">
                <a:solidFill>
                  <a:srgbClr val="000000"/>
                </a:solidFill>
                <a:latin typeface="Montserrat"/>
                <a:cs typeface="Arial"/>
              </a:rPr>
              <a:t>Inauthentic social media accounts</a:t>
            </a:r>
          </a:p>
        </p:txBody>
      </p:sp>
    </p:spTree>
    <p:extLst>
      <p:ext uri="{BB962C8B-B14F-4D97-AF65-F5344CB8AC3E}">
        <p14:creationId xmlns:p14="http://schemas.microsoft.com/office/powerpoint/2010/main" val="1258136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pic>
        <p:nvPicPr>
          <p:cNvPr id="4" name="Picture 3" descr="A colorful text on a black background&#10;&#10;Description automatically generated">
            <a:extLst>
              <a:ext uri="{FF2B5EF4-FFF2-40B4-BE49-F238E27FC236}">
                <a16:creationId xmlns:a16="http://schemas.microsoft.com/office/drawing/2014/main" id="{470A3E44-202B-3966-6BCF-E4A23BEEA2E6}"/>
              </a:ext>
            </a:extLst>
          </p:cNvPr>
          <p:cNvPicPr>
            <a:picLocks noChangeAspect="1"/>
          </p:cNvPicPr>
          <p:nvPr/>
        </p:nvPicPr>
        <p:blipFill>
          <a:blip r:embed="rId3"/>
          <a:stretch>
            <a:fillRect/>
          </a:stretch>
        </p:blipFill>
        <p:spPr>
          <a:xfrm>
            <a:off x="420305" y="364257"/>
            <a:ext cx="5771759" cy="2531095"/>
          </a:xfrm>
          <a:prstGeom prst="rect">
            <a:avLst/>
          </a:prstGeom>
        </p:spPr>
      </p:pic>
      <p:sp>
        <p:nvSpPr>
          <p:cNvPr id="9" name="Google Shape;140;g11d9d0762af_0_93">
            <a:extLst>
              <a:ext uri="{FF2B5EF4-FFF2-40B4-BE49-F238E27FC236}">
                <a16:creationId xmlns:a16="http://schemas.microsoft.com/office/drawing/2014/main" id="{9FE2C89D-1EE7-035B-CE51-31C6B5BC202D}"/>
              </a:ext>
            </a:extLst>
          </p:cNvPr>
          <p:cNvSpPr txBox="1"/>
          <p:nvPr/>
        </p:nvSpPr>
        <p:spPr>
          <a:xfrm>
            <a:off x="733111" y="3517913"/>
            <a:ext cx="8770455" cy="1471739"/>
          </a:xfrm>
          <a:prstGeom prst="rect">
            <a:avLst/>
          </a:prstGeom>
          <a:noFill/>
          <a:ln>
            <a:noFill/>
          </a:ln>
        </p:spPr>
        <p:txBody>
          <a:bodyPr spcFirstLastPara="1" wrap="square" lIns="55440" tIns="27713" rIns="55440" bIns="27713" anchor="t" anchorCtr="0">
            <a:spAutoFit/>
          </a:bodyPr>
          <a:lstStyle/>
          <a:p>
            <a:pPr defTabSz="554492">
              <a:defRPr/>
            </a:pPr>
            <a:r>
              <a:rPr lang="en-US" sz="2300" kern="0" dirty="0">
                <a:solidFill>
                  <a:schemeClr val="bg1"/>
                </a:solidFill>
                <a:latin typeface="Montserrat"/>
                <a:cs typeface="Arial"/>
                <a:sym typeface="Arial"/>
              </a:rPr>
              <a:t>Verify before you trust; even if the content aligns with your opinions and makes you feel good about your choices. Everyone plays a part in our online environment. Never share information if you don't know it is true.</a:t>
            </a:r>
            <a:endParaRPr lang="en-US" sz="2300" dirty="0">
              <a:solidFill>
                <a:schemeClr val="bg1"/>
              </a:solidFill>
              <a:latin typeface="Montserrat"/>
            </a:endParaRPr>
          </a:p>
        </p:txBody>
      </p:sp>
    </p:spTree>
    <p:extLst>
      <p:ext uri="{BB962C8B-B14F-4D97-AF65-F5344CB8AC3E}">
        <p14:creationId xmlns:p14="http://schemas.microsoft.com/office/powerpoint/2010/main" val="1030313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pic>
        <p:nvPicPr>
          <p:cNvPr id="5" name="Picture 4" descr="A person in a white shirt and a white building with a sign&#10;&#10;Description automatically generated">
            <a:extLst>
              <a:ext uri="{FF2B5EF4-FFF2-40B4-BE49-F238E27FC236}">
                <a16:creationId xmlns:a16="http://schemas.microsoft.com/office/drawing/2014/main" id="{2D6AF424-8D78-A681-3E97-EBD6439AB0FC}"/>
              </a:ext>
            </a:extLst>
          </p:cNvPr>
          <p:cNvPicPr>
            <a:picLocks noChangeAspect="1"/>
          </p:cNvPicPr>
          <p:nvPr/>
        </p:nvPicPr>
        <p:blipFill>
          <a:blip r:embed="rId3"/>
          <a:stretch>
            <a:fillRect/>
          </a:stretch>
        </p:blipFill>
        <p:spPr>
          <a:xfrm>
            <a:off x="770625" y="-2337"/>
            <a:ext cx="10650746" cy="5956898"/>
          </a:xfrm>
          <a:prstGeom prst="rect">
            <a:avLst/>
          </a:prstGeom>
        </p:spPr>
      </p:pic>
      <p:sp>
        <p:nvSpPr>
          <p:cNvPr id="7" name="TextBox 6">
            <a:extLst>
              <a:ext uri="{FF2B5EF4-FFF2-40B4-BE49-F238E27FC236}">
                <a16:creationId xmlns:a16="http://schemas.microsoft.com/office/drawing/2014/main" id="{78611E54-7DDC-465F-741E-7870CFB7F1FE}"/>
              </a:ext>
            </a:extLst>
          </p:cNvPr>
          <p:cNvSpPr txBox="1"/>
          <p:nvPr/>
        </p:nvSpPr>
        <p:spPr>
          <a:xfrm>
            <a:off x="199589" y="15621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rPr>
              <a:t>State media</a:t>
            </a:r>
          </a:p>
        </p:txBody>
      </p:sp>
      <p:sp>
        <p:nvSpPr>
          <p:cNvPr id="11" name="Google Shape;307;g157d7739650_0_12">
            <a:extLst>
              <a:ext uri="{FF2B5EF4-FFF2-40B4-BE49-F238E27FC236}">
                <a16:creationId xmlns:a16="http://schemas.microsoft.com/office/drawing/2014/main" id="{50E30439-FCAB-B77D-891D-5DD1B52F5576}"/>
              </a:ext>
            </a:extLst>
          </p:cNvPr>
          <p:cNvSpPr txBox="1"/>
          <p:nvPr/>
        </p:nvSpPr>
        <p:spPr>
          <a:xfrm>
            <a:off x="418367" y="3541343"/>
            <a:ext cx="5429325" cy="1958622"/>
          </a:xfrm>
          <a:prstGeom prst="rect">
            <a:avLst/>
          </a:prstGeom>
          <a:noFill/>
          <a:ln>
            <a:noFill/>
          </a:ln>
        </p:spPr>
        <p:txBody>
          <a:bodyPr spcFirstLastPara="1" wrap="square" lIns="55440" tIns="55440" rIns="55440" bIns="55440" anchor="t" anchorCtr="0">
            <a:spAutoFit/>
          </a:bodyPr>
          <a:lstStyle/>
          <a:p>
            <a:pPr algn="ctr" defTabSz="554492"/>
            <a:r>
              <a:rPr lang="en-US" sz="2000">
                <a:latin typeface="Montserrat"/>
                <a:ea typeface="+mn-lt"/>
                <a:cs typeface="+mn-lt"/>
              </a:rPr>
              <a:t>The majority of the media in the Baltic  countries are private or commercial. </a:t>
            </a:r>
            <a:r>
              <a:rPr lang="en-US" sz="2000" b="1">
                <a:latin typeface="Montserrat"/>
                <a:ea typeface="+mn-lt"/>
                <a:cs typeface="+mn-lt"/>
              </a:rPr>
              <a:t>Private </a:t>
            </a:r>
            <a:r>
              <a:rPr lang="en-US" sz="2000">
                <a:latin typeface="Montserrat"/>
                <a:ea typeface="+mn-lt"/>
                <a:cs typeface="+mn-lt"/>
              </a:rPr>
              <a:t>media are owned by businesses. They get funding from advertising, their audiences (for example, subscribers), donations, or grants.</a:t>
            </a:r>
            <a:endParaRPr lang="en-US" sz="2000">
              <a:latin typeface="Montserrat"/>
            </a:endParaRPr>
          </a:p>
        </p:txBody>
      </p:sp>
      <p:sp>
        <p:nvSpPr>
          <p:cNvPr id="13" name="Google Shape;307;g157d7739650_0_12">
            <a:extLst>
              <a:ext uri="{FF2B5EF4-FFF2-40B4-BE49-F238E27FC236}">
                <a16:creationId xmlns:a16="http://schemas.microsoft.com/office/drawing/2014/main" id="{3E316490-E7E5-9B31-1038-7354BFF84014}"/>
              </a:ext>
            </a:extLst>
          </p:cNvPr>
          <p:cNvSpPr txBox="1"/>
          <p:nvPr/>
        </p:nvSpPr>
        <p:spPr>
          <a:xfrm>
            <a:off x="6255574" y="3541342"/>
            <a:ext cx="5659362" cy="2574175"/>
          </a:xfrm>
          <a:prstGeom prst="rect">
            <a:avLst/>
          </a:prstGeom>
          <a:noFill/>
          <a:ln>
            <a:noFill/>
          </a:ln>
        </p:spPr>
        <p:txBody>
          <a:bodyPr spcFirstLastPara="1" wrap="square" lIns="55440" tIns="55440" rIns="55440" bIns="55440" anchor="t" anchorCtr="0">
            <a:spAutoFit/>
          </a:bodyPr>
          <a:lstStyle/>
          <a:p>
            <a:pPr algn="ctr" defTabSz="554492"/>
            <a:r>
              <a:rPr lang="en-US" sz="2000" b="1" dirty="0">
                <a:latin typeface="Montserrat"/>
                <a:ea typeface="+mn-lt"/>
                <a:cs typeface="+mn-lt"/>
              </a:rPr>
              <a:t>State </a:t>
            </a:r>
            <a:r>
              <a:rPr lang="en-US" sz="2000" dirty="0">
                <a:latin typeface="Montserrat"/>
                <a:ea typeface="+mn-lt"/>
                <a:cs typeface="+mn-lt"/>
              </a:rPr>
              <a:t>media is financed by the state budget. State-owned media sometimes mimic independent outlets while actually serving as an instrument for promoting state policy. An example of this is Russia, where the main national networks are either run by the state or companies with close ties to the Kremlin.</a:t>
            </a:r>
            <a:endParaRPr lang="en-US" dirty="0">
              <a:latin typeface="Montserrat"/>
            </a:endParaRPr>
          </a:p>
        </p:txBody>
      </p:sp>
    </p:spTree>
    <p:extLst>
      <p:ext uri="{BB962C8B-B14F-4D97-AF65-F5344CB8AC3E}">
        <p14:creationId xmlns:p14="http://schemas.microsoft.com/office/powerpoint/2010/main" val="1467992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Manipulated visuals </a:t>
            </a:r>
            <a:endParaRPr lang="en-US" sz="2900" b="1" kern="0">
              <a:solidFill>
                <a:srgbClr val="000000"/>
              </a:solidFill>
              <a:latin typeface="Montserrat"/>
              <a:cs typeface="Arial"/>
            </a:endParaRPr>
          </a:p>
        </p:txBody>
      </p:sp>
      <p:pic>
        <p:nvPicPr>
          <p:cNvPr id="4" name="Picture 3" descr="A screenshot of a social media post&#10;&#10;Description automatically generated">
            <a:extLst>
              <a:ext uri="{FF2B5EF4-FFF2-40B4-BE49-F238E27FC236}">
                <a16:creationId xmlns:a16="http://schemas.microsoft.com/office/drawing/2014/main" id="{4370BE4C-47B8-F3B3-19E2-499BEB7F9EDF}"/>
              </a:ext>
            </a:extLst>
          </p:cNvPr>
          <p:cNvPicPr>
            <a:picLocks noChangeAspect="1"/>
          </p:cNvPicPr>
          <p:nvPr/>
        </p:nvPicPr>
        <p:blipFill>
          <a:blip r:embed="rId3"/>
          <a:stretch>
            <a:fillRect/>
          </a:stretch>
        </p:blipFill>
        <p:spPr>
          <a:xfrm>
            <a:off x="914400" y="1433873"/>
            <a:ext cx="4164841" cy="5184432"/>
          </a:xfrm>
          <a:prstGeom prst="rect">
            <a:avLst/>
          </a:prstGeom>
        </p:spPr>
      </p:pic>
      <p:sp>
        <p:nvSpPr>
          <p:cNvPr id="8" name="TextBox 7">
            <a:extLst>
              <a:ext uri="{FF2B5EF4-FFF2-40B4-BE49-F238E27FC236}">
                <a16:creationId xmlns:a16="http://schemas.microsoft.com/office/drawing/2014/main" id="{4D69F4C6-57ED-2F4D-A91D-153C13D05239}"/>
              </a:ext>
            </a:extLst>
          </p:cNvPr>
          <p:cNvSpPr txBox="1"/>
          <p:nvPr/>
        </p:nvSpPr>
        <p:spPr>
          <a:xfrm>
            <a:off x="5213639" y="5456325"/>
            <a:ext cx="4103438" cy="116398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i="1" kern="0">
                <a:latin typeface="Montserrat"/>
                <a:ea typeface="+mn-lt"/>
                <a:cs typeface="+mn-lt"/>
              </a:rPr>
              <a:t>"Here are the real looters, who are stealing appliances...shooting at civilians—the armed forces of Ukraine."</a:t>
            </a:r>
            <a:endParaRPr lang="en-US">
              <a:latin typeface="Montserrat"/>
            </a:endParaRPr>
          </a:p>
        </p:txBody>
      </p:sp>
      <p:pic>
        <p:nvPicPr>
          <p:cNvPr id="9" name="Picture 8" descr="A group of soldiers outside a building&#10;&#10;Description automatically generated">
            <a:extLst>
              <a:ext uri="{FF2B5EF4-FFF2-40B4-BE49-F238E27FC236}">
                <a16:creationId xmlns:a16="http://schemas.microsoft.com/office/drawing/2014/main" id="{BE0C5AEE-D9AB-8FCA-7B8F-A16D948AC8C1}"/>
              </a:ext>
            </a:extLst>
          </p:cNvPr>
          <p:cNvPicPr>
            <a:picLocks noChangeAspect="1"/>
          </p:cNvPicPr>
          <p:nvPr/>
        </p:nvPicPr>
        <p:blipFill>
          <a:blip r:embed="rId4"/>
          <a:stretch>
            <a:fillRect/>
          </a:stretch>
        </p:blipFill>
        <p:spPr>
          <a:xfrm>
            <a:off x="6259774" y="196855"/>
            <a:ext cx="5643348" cy="4633213"/>
          </a:xfrm>
          <a:prstGeom prst="rect">
            <a:avLst/>
          </a:prstGeom>
        </p:spPr>
      </p:pic>
    </p:spTree>
    <p:extLst>
      <p:ext uri="{BB962C8B-B14F-4D97-AF65-F5344CB8AC3E}">
        <p14:creationId xmlns:p14="http://schemas.microsoft.com/office/powerpoint/2010/main" val="669008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2551CFE8-DB70-1DF3-09FF-05943B67AA95}"/>
              </a:ext>
            </a:extLst>
          </p:cNvPr>
          <p:cNvSpPr txBox="1"/>
          <p:nvPr/>
        </p:nvSpPr>
        <p:spPr>
          <a:xfrm>
            <a:off x="386494" y="25685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rPr>
              <a:t>Manipulated visuals - deepfakes</a:t>
            </a:r>
          </a:p>
        </p:txBody>
      </p:sp>
      <p:pic>
        <p:nvPicPr>
          <p:cNvPr id="7" name="Online Media 2" title="What are deepfakes">
            <a:hlinkClick r:id="" action="ppaction://media"/>
            <a:extLst>
              <a:ext uri="{FF2B5EF4-FFF2-40B4-BE49-F238E27FC236}">
                <a16:creationId xmlns:a16="http://schemas.microsoft.com/office/drawing/2014/main" id="{3B398D91-7407-BC9E-32E8-8CD049685516}"/>
              </a:ext>
            </a:extLst>
          </p:cNvPr>
          <p:cNvPicPr>
            <a:picLocks noRot="1" noChangeAspect="1"/>
          </p:cNvPicPr>
          <p:nvPr>
            <a:videoFile r:link="rId1"/>
          </p:nvPr>
        </p:nvPicPr>
        <p:blipFill>
          <a:blip r:embed="rId4"/>
          <a:stretch>
            <a:fillRect/>
          </a:stretch>
        </p:blipFill>
        <p:spPr>
          <a:xfrm>
            <a:off x="144379" y="935455"/>
            <a:ext cx="11839074" cy="5665686"/>
          </a:xfrm>
          <a:prstGeom prst="rect">
            <a:avLst/>
          </a:prstGeom>
        </p:spPr>
      </p:pic>
    </p:spTree>
    <p:extLst>
      <p:ext uri="{BB962C8B-B14F-4D97-AF65-F5344CB8AC3E}">
        <p14:creationId xmlns:p14="http://schemas.microsoft.com/office/powerpoint/2010/main" val="10161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Manipulated visuals </a:t>
            </a:r>
            <a:r>
              <a:rPr lang="lv-LV" sz="2900" b="1" kern="0">
                <a:solidFill>
                  <a:srgbClr val="000000"/>
                </a:solidFill>
                <a:latin typeface="Montserrat"/>
                <a:cs typeface="Arial"/>
                <a:sym typeface="Arial"/>
              </a:rPr>
              <a:t>- deepfakes</a:t>
            </a:r>
            <a:endParaRPr lang="en-US" sz="2900" b="1" kern="0">
              <a:solidFill>
                <a:srgbClr val="000000"/>
              </a:solidFill>
              <a:latin typeface="Montserrat"/>
              <a:cs typeface="Arial"/>
            </a:endParaRPr>
          </a:p>
        </p:txBody>
      </p:sp>
      <p:sp>
        <p:nvSpPr>
          <p:cNvPr id="3" name="TextBox 2">
            <a:extLst>
              <a:ext uri="{FF2B5EF4-FFF2-40B4-BE49-F238E27FC236}">
                <a16:creationId xmlns:a16="http://schemas.microsoft.com/office/drawing/2014/main" id="{CEAFE41F-8A9E-3E80-346F-A9AB537750F8}"/>
              </a:ext>
            </a:extLst>
          </p:cNvPr>
          <p:cNvSpPr txBox="1"/>
          <p:nvPr/>
        </p:nvSpPr>
        <p:spPr>
          <a:xfrm>
            <a:off x="573400" y="2578922"/>
            <a:ext cx="10358661" cy="159487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342900" indent="-342900" defTabSz="554492">
              <a:buClr>
                <a:srgbClr val="000000"/>
              </a:buClr>
              <a:buFont typeface="Arial"/>
              <a:buChar char="•"/>
            </a:pPr>
            <a:r>
              <a:rPr lang="en-US" sz="2000" kern="0">
                <a:solidFill>
                  <a:srgbClr val="000000"/>
                </a:solidFill>
                <a:latin typeface="Montserrat"/>
                <a:cs typeface="Arial"/>
                <a:sym typeface="Arial"/>
              </a:rPr>
              <a:t>On March 2, the Ukrainian government’s Center for Strategic Communication warned the Kremlin was likely preparing a </a:t>
            </a:r>
            <a:r>
              <a:rPr lang="en-US" sz="2000" b="1" kern="0">
                <a:solidFill>
                  <a:srgbClr val="000000"/>
                </a:solidFill>
                <a:latin typeface="Montserrat"/>
                <a:cs typeface="Arial"/>
                <a:sym typeface="Arial"/>
              </a:rPr>
              <a:t>“deepfake”</a:t>
            </a:r>
            <a:r>
              <a:rPr lang="en-US" sz="2000" kern="0">
                <a:solidFill>
                  <a:srgbClr val="000000"/>
                </a:solidFill>
                <a:latin typeface="Montserrat"/>
                <a:cs typeface="Arial"/>
                <a:sym typeface="Arial"/>
              </a:rPr>
              <a:t> video</a:t>
            </a:r>
          </a:p>
          <a:p>
            <a:pPr marL="342900" indent="-342900" defTabSz="554492">
              <a:buClr>
                <a:srgbClr val="000000"/>
              </a:buClr>
              <a:buFont typeface="Arial"/>
              <a:buChar char="•"/>
            </a:pPr>
            <a:r>
              <a:rPr lang="en-US" sz="2000" kern="0">
                <a:solidFill>
                  <a:srgbClr val="000000"/>
                </a:solidFill>
                <a:latin typeface="Montserrat"/>
                <a:cs typeface="Arial"/>
                <a:sym typeface="Arial"/>
              </a:rPr>
              <a:t>A few days later, a fake and heavily manipulated video depicting Zelensky appearing to tell his soldiers to lay down their arms started circulating on social media and was placed on a Ukrainian news website by hackers.</a:t>
            </a:r>
            <a:endParaRPr lang="en-US" sz="2000" kern="0">
              <a:solidFill>
                <a:srgbClr val="000000"/>
              </a:solidFill>
              <a:latin typeface="Montserrat"/>
              <a:cs typeface="Arial"/>
            </a:endParaRPr>
          </a:p>
        </p:txBody>
      </p:sp>
    </p:spTree>
    <p:extLst>
      <p:ext uri="{BB962C8B-B14F-4D97-AF65-F5344CB8AC3E}">
        <p14:creationId xmlns:p14="http://schemas.microsoft.com/office/powerpoint/2010/main" val="404839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466244" y="25056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a:solidFill>
                  <a:srgbClr val="000000"/>
                </a:solidFill>
                <a:latin typeface="Montserrat"/>
                <a:cs typeface="Arial"/>
                <a:sym typeface="Arial"/>
              </a:rPr>
              <a:t>Manipulated visuals - deepfakes</a:t>
            </a:r>
            <a:endParaRPr lang="en-US"/>
          </a:p>
        </p:txBody>
      </p:sp>
      <p:pic>
        <p:nvPicPr>
          <p:cNvPr id="4" name="Online Media 3" title="Debunking a deepfake video of Zelensky telling Ukrainians to surrender • FRANCE 24 English">
            <a:hlinkClick r:id="" action="ppaction://media"/>
            <a:extLst>
              <a:ext uri="{FF2B5EF4-FFF2-40B4-BE49-F238E27FC236}">
                <a16:creationId xmlns:a16="http://schemas.microsoft.com/office/drawing/2014/main" id="{D8C1B159-A20A-796D-F481-277176E6DC50}"/>
              </a:ext>
            </a:extLst>
          </p:cNvPr>
          <p:cNvPicPr>
            <a:picLocks noRot="1" noChangeAspect="1"/>
          </p:cNvPicPr>
          <p:nvPr>
            <a:videoFile r:link="rId1"/>
          </p:nvPr>
        </p:nvPicPr>
        <p:blipFill>
          <a:blip r:embed="rId4"/>
          <a:stretch>
            <a:fillRect/>
          </a:stretch>
        </p:blipFill>
        <p:spPr>
          <a:xfrm>
            <a:off x="445973" y="752837"/>
            <a:ext cx="11300053" cy="5936381"/>
          </a:xfrm>
          <a:prstGeom prst="rect">
            <a:avLst/>
          </a:prstGeom>
        </p:spPr>
      </p:pic>
    </p:spTree>
    <p:extLst>
      <p:ext uri="{BB962C8B-B14F-4D97-AF65-F5344CB8AC3E}">
        <p14:creationId xmlns:p14="http://schemas.microsoft.com/office/powerpoint/2010/main" val="21470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2" name="Google Shape;109;g11b41ce093d_0_0">
            <a:extLst>
              <a:ext uri="{FF2B5EF4-FFF2-40B4-BE49-F238E27FC236}">
                <a16:creationId xmlns:a16="http://schemas.microsoft.com/office/drawing/2014/main" id="{4BFCAF06-C32D-3CFB-A1EC-A6809757D360}"/>
              </a:ext>
            </a:extLst>
          </p:cNvPr>
          <p:cNvSpPr txBox="1"/>
          <p:nvPr/>
        </p:nvSpPr>
        <p:spPr>
          <a:xfrm>
            <a:off x="1228136" y="2757176"/>
            <a:ext cx="9735727" cy="973737"/>
          </a:xfrm>
          <a:prstGeom prst="rect">
            <a:avLst/>
          </a:prstGeom>
          <a:noFill/>
          <a:ln>
            <a:noFill/>
          </a:ln>
        </p:spPr>
        <p:txBody>
          <a:bodyPr spcFirstLastPara="1" wrap="square" lIns="55440" tIns="55440" rIns="55440" bIns="55440" anchor="t" anchorCtr="0">
            <a:spAutoFit/>
          </a:bodyPr>
          <a:lstStyle/>
          <a:p>
            <a:pPr defTabSz="554492"/>
            <a:r>
              <a:rPr lang="lv-LV" sz="2800" kern="0" err="1">
                <a:solidFill>
                  <a:srgbClr val="000000"/>
                </a:solidFill>
                <a:latin typeface="Montserrat"/>
                <a:cs typeface="Arial"/>
                <a:sym typeface="Arial"/>
              </a:rPr>
              <a:t>What</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signs</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did</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you</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notice</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that</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show</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the</a:t>
            </a:r>
            <a:r>
              <a:rPr lang="lv-LV" sz="2800" kern="0">
                <a:solidFill>
                  <a:srgbClr val="000000"/>
                </a:solidFill>
                <a:latin typeface="Montserrat"/>
                <a:cs typeface="Arial"/>
                <a:sym typeface="Arial"/>
              </a:rPr>
              <a:t> video </a:t>
            </a:r>
            <a:r>
              <a:rPr lang="lv-LV" sz="2800" kern="0" err="1">
                <a:solidFill>
                  <a:srgbClr val="000000"/>
                </a:solidFill>
                <a:latin typeface="Montserrat"/>
                <a:cs typeface="Arial"/>
                <a:sym typeface="Arial"/>
              </a:rPr>
              <a:t>might</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be</a:t>
            </a:r>
            <a:r>
              <a:rPr lang="lv-LV" sz="2800" kern="0">
                <a:solidFill>
                  <a:srgbClr val="000000"/>
                </a:solidFill>
                <a:latin typeface="Montserrat"/>
                <a:cs typeface="Arial"/>
                <a:sym typeface="Arial"/>
              </a:rPr>
              <a:t> </a:t>
            </a:r>
            <a:r>
              <a:rPr lang="lv-LV" sz="2800" kern="0" err="1">
                <a:solidFill>
                  <a:srgbClr val="000000"/>
                </a:solidFill>
                <a:latin typeface="Montserrat"/>
                <a:cs typeface="Arial"/>
                <a:sym typeface="Arial"/>
              </a:rPr>
              <a:t>faked</a:t>
            </a:r>
            <a:r>
              <a:rPr lang="lv-LV" sz="2800" kern="0">
                <a:solidFill>
                  <a:srgbClr val="000000"/>
                </a:solidFill>
                <a:latin typeface="Montserrat"/>
                <a:cs typeface="Arial"/>
                <a:sym typeface="Arial"/>
              </a:rPr>
              <a:t>?</a:t>
            </a:r>
            <a:endParaRPr lang="en-US"/>
          </a:p>
        </p:txBody>
      </p:sp>
    </p:spTree>
    <p:extLst>
      <p:ext uri="{BB962C8B-B14F-4D97-AF65-F5344CB8AC3E}">
        <p14:creationId xmlns:p14="http://schemas.microsoft.com/office/powerpoint/2010/main" val="203073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3" name="Title 1">
            <a:extLst>
              <a:ext uri="{FF2B5EF4-FFF2-40B4-BE49-F238E27FC236}">
                <a16:creationId xmlns:a16="http://schemas.microsoft.com/office/drawing/2014/main" id="{C919D9D0-33E0-5302-5644-5FA327751C9F}"/>
              </a:ext>
            </a:extLst>
          </p:cNvPr>
          <p:cNvSpPr>
            <a:spLocks noGrp="1"/>
          </p:cNvSpPr>
          <p:nvPr>
            <p:ph type="title"/>
          </p:nvPr>
        </p:nvSpPr>
        <p:spPr>
          <a:xfrm>
            <a:off x="505496" y="386590"/>
            <a:ext cx="10515600" cy="1325563"/>
          </a:xfrm>
        </p:spPr>
        <p:txBody>
          <a:bodyPr>
            <a:normAutofit/>
          </a:bodyPr>
          <a:lstStyle/>
          <a:p>
            <a:r>
              <a:rPr lang="lv-LV" sz="2900" b="1" err="1">
                <a:solidFill>
                  <a:schemeClr val="bg1"/>
                </a:solidFill>
                <a:latin typeface="Montserrat"/>
              </a:rPr>
              <a:t>Goals</a:t>
            </a:r>
            <a:r>
              <a:rPr lang="lv-LV" sz="2900" b="1">
                <a:solidFill>
                  <a:schemeClr val="bg1"/>
                </a:solidFill>
                <a:latin typeface="Montserrat"/>
              </a:rPr>
              <a:t> </a:t>
            </a:r>
            <a:r>
              <a:rPr lang="lv-LV" sz="2900" b="1" err="1">
                <a:solidFill>
                  <a:schemeClr val="bg1"/>
                </a:solidFill>
                <a:latin typeface="Montserrat"/>
              </a:rPr>
              <a:t>of</a:t>
            </a:r>
            <a:r>
              <a:rPr lang="lv-LV" sz="2900" b="1">
                <a:solidFill>
                  <a:schemeClr val="bg1"/>
                </a:solidFill>
                <a:latin typeface="Montserrat"/>
              </a:rPr>
              <a:t> </a:t>
            </a:r>
            <a:r>
              <a:rPr lang="lv-LV" sz="2900" b="1" err="1">
                <a:solidFill>
                  <a:schemeClr val="bg1"/>
                </a:solidFill>
                <a:latin typeface="Montserrat"/>
              </a:rPr>
              <a:t>the</a:t>
            </a:r>
            <a:r>
              <a:rPr lang="lv-LV" sz="2900" b="1">
                <a:solidFill>
                  <a:schemeClr val="bg1"/>
                </a:solidFill>
                <a:latin typeface="Montserrat"/>
              </a:rPr>
              <a:t> </a:t>
            </a:r>
            <a:r>
              <a:rPr lang="lv-LV" sz="2900" b="1" err="1">
                <a:solidFill>
                  <a:schemeClr val="bg1"/>
                </a:solidFill>
                <a:latin typeface="Montserrat"/>
              </a:rPr>
              <a:t>lesson</a:t>
            </a:r>
            <a:endParaRPr lang="en-US">
              <a:solidFill>
                <a:schemeClr val="bg1"/>
              </a:solidFill>
              <a:cs typeface="Calibri Light"/>
            </a:endParaRPr>
          </a:p>
        </p:txBody>
      </p:sp>
      <p:sp>
        <p:nvSpPr>
          <p:cNvPr id="5" name="Content Placeholder 2">
            <a:extLst>
              <a:ext uri="{FF2B5EF4-FFF2-40B4-BE49-F238E27FC236}">
                <a16:creationId xmlns:a16="http://schemas.microsoft.com/office/drawing/2014/main" id="{02ED9784-A6D8-CA27-BB1D-B5A40D614F9E}"/>
              </a:ext>
            </a:extLst>
          </p:cNvPr>
          <p:cNvSpPr txBox="1">
            <a:spLocks/>
          </p:cNvSpPr>
          <p:nvPr/>
        </p:nvSpPr>
        <p:spPr>
          <a:xfrm>
            <a:off x="553473" y="2196289"/>
            <a:ext cx="10715341" cy="3281742"/>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277246" marR="0" lvl="0"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554492" marR="0" lvl="1"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831738" marR="0" lvl="2"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108984" marR="0" lvl="3"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1386230" marR="0" lvl="4"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1663476" marR="0" lvl="5"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1940723" marR="0" lvl="6"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2217969" marR="0" lvl="7"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2495215" marR="0" lvl="8" indent="-13862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indent="-342900">
              <a:buFont typeface="Calibri" panose="020B0604020202020204" pitchFamily="34" charset="0"/>
              <a:buChar char="-"/>
            </a:pPr>
            <a:r>
              <a:rPr lang="en-US" sz="2300" kern="0" dirty="0">
                <a:solidFill>
                  <a:schemeClr val="bg1"/>
                </a:solidFill>
                <a:latin typeface="Montserrat"/>
              </a:rPr>
              <a:t>To understand the goals of Russian propaganda in Ukraine</a:t>
            </a:r>
          </a:p>
          <a:p>
            <a:pPr marL="342900" indent="-342900">
              <a:buFont typeface="Calibri" panose="020B0604020202020204" pitchFamily="34" charset="0"/>
              <a:buChar char="-"/>
            </a:pPr>
            <a:r>
              <a:rPr lang="en-US" sz="2300" kern="0" dirty="0">
                <a:solidFill>
                  <a:schemeClr val="bg1"/>
                </a:solidFill>
                <a:latin typeface="Montserrat"/>
              </a:rPr>
              <a:t>To learn about the means used to spread propaganda</a:t>
            </a:r>
          </a:p>
          <a:p>
            <a:pPr marL="342900" indent="-342900">
              <a:buFont typeface="Calibri" panose="020B0604020202020204" pitchFamily="34" charset="0"/>
              <a:buChar char="-"/>
            </a:pPr>
            <a:r>
              <a:rPr lang="en-US" sz="2300" kern="0" dirty="0">
                <a:solidFill>
                  <a:schemeClr val="bg1"/>
                </a:solidFill>
                <a:latin typeface="Montserrat"/>
              </a:rPr>
              <a:t>To discuss what each of us can do to reduce the spread of false information</a:t>
            </a:r>
          </a:p>
          <a:p>
            <a:pPr>
              <a:buFont typeface="Calibri" panose="020B0604020202020204" pitchFamily="34" charset="0"/>
              <a:buChar char="-"/>
            </a:pPr>
            <a:endParaRPr lang="en-US" sz="2300" kern="0">
              <a:solidFill>
                <a:schemeClr val="bg1"/>
              </a:solidFill>
              <a:latin typeface="Montserrat"/>
            </a:endParaRPr>
          </a:p>
        </p:txBody>
      </p:sp>
    </p:spTree>
    <p:extLst>
      <p:ext uri="{BB962C8B-B14F-4D97-AF65-F5344CB8AC3E}">
        <p14:creationId xmlns:p14="http://schemas.microsoft.com/office/powerpoint/2010/main" val="8732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57"/>
        <p:cNvGrpSpPr/>
        <p:nvPr/>
      </p:nvGrpSpPr>
      <p:grpSpPr>
        <a:xfrm>
          <a:off x="0" y="0"/>
          <a:ext cx="0" cy="0"/>
          <a:chOff x="0" y="0"/>
          <a:chExt cx="0" cy="0"/>
        </a:xfrm>
      </p:grpSpPr>
      <p:sp>
        <p:nvSpPr>
          <p:cNvPr id="159" name="Google Shape;159;g11d9d0762af_0_56"/>
          <p:cNvSpPr/>
          <p:nvPr/>
        </p:nvSpPr>
        <p:spPr>
          <a:xfrm>
            <a:off x="6587562" y="383255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a:solidFill>
                <a:srgbClr val="1E1E1E"/>
              </a:solidFill>
              <a:latin typeface="Arial"/>
              <a:ea typeface="Arial"/>
              <a:cs typeface="Arial"/>
              <a:sym typeface="Arial"/>
            </a:endParaRPr>
          </a:p>
        </p:txBody>
      </p:sp>
      <p:pic>
        <p:nvPicPr>
          <p:cNvPr id="165" name="Google Shape;165;g11d9d0762af_0_56"/>
          <p:cNvPicPr preferRelativeResize="0"/>
          <p:nvPr/>
        </p:nvPicPr>
        <p:blipFill rotWithShape="1">
          <a:blip r:embed="rId3">
            <a:alphaModFix/>
          </a:blip>
          <a:srcRect/>
          <a:stretch/>
        </p:blipFill>
        <p:spPr>
          <a:xfrm>
            <a:off x="4523070" y="1389825"/>
            <a:ext cx="3936023" cy="4640131"/>
          </a:xfrm>
          <a:prstGeom prst="rect">
            <a:avLst/>
          </a:prstGeom>
          <a:noFill/>
          <a:ln>
            <a:noFill/>
          </a:ln>
        </p:spPr>
      </p:pic>
      <p:pic>
        <p:nvPicPr>
          <p:cNvPr id="166" name="Google Shape;166;g11d9d0762af_0_56"/>
          <p:cNvPicPr preferRelativeResize="0"/>
          <p:nvPr/>
        </p:nvPicPr>
        <p:blipFill rotWithShape="1">
          <a:blip r:embed="rId4">
            <a:alphaModFix/>
          </a:blip>
          <a:srcRect/>
          <a:stretch/>
        </p:blipFill>
        <p:spPr>
          <a:xfrm>
            <a:off x="8664083" y="1944738"/>
            <a:ext cx="3132432" cy="3281790"/>
          </a:xfrm>
          <a:prstGeom prst="rect">
            <a:avLst/>
          </a:prstGeom>
          <a:noFill/>
          <a:ln>
            <a:noFill/>
          </a:ln>
        </p:spPr>
      </p:pic>
      <p:sp>
        <p:nvSpPr>
          <p:cNvPr id="2" name="TextBox 1">
            <a:extLst>
              <a:ext uri="{FF2B5EF4-FFF2-40B4-BE49-F238E27FC236}">
                <a16:creationId xmlns:a16="http://schemas.microsoft.com/office/drawing/2014/main" id="{FA728E39-A32F-EDA0-DFE1-E4761BF3D7AA}"/>
              </a:ext>
            </a:extLst>
          </p:cNvPr>
          <p:cNvSpPr txBox="1"/>
          <p:nvPr/>
        </p:nvSpPr>
        <p:spPr>
          <a:xfrm>
            <a:off x="298390" y="1304523"/>
            <a:ext cx="4029419" cy="498041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000" b="1" kern="0">
                <a:solidFill>
                  <a:srgbClr val="000000"/>
                </a:solidFill>
                <a:latin typeface="Montserrat"/>
                <a:cs typeface="Arial"/>
                <a:sym typeface="Arial"/>
              </a:rPr>
              <a:t>1.) Fake Telegram Channels</a:t>
            </a:r>
            <a:endParaRPr lang="en-US" sz="2000" b="1" kern="0">
              <a:solidFill>
                <a:srgbClr val="000000"/>
              </a:solidFill>
              <a:latin typeface="Montserrat"/>
              <a:cs typeface="Arial"/>
            </a:endParaRPr>
          </a:p>
          <a:p>
            <a:pPr defTabSz="554492">
              <a:buClr>
                <a:srgbClr val="000000"/>
              </a:buClr>
            </a:pPr>
            <a:endParaRPr lang="en-US" sz="2000" kern="0">
              <a:solidFill>
                <a:srgbClr val="000000"/>
              </a:solidFill>
              <a:latin typeface="Montserrat"/>
              <a:cs typeface="Arial"/>
            </a:endParaRPr>
          </a:p>
          <a:p>
            <a:pPr defTabSz="554492">
              <a:buClr>
                <a:srgbClr val="000000"/>
              </a:buClr>
            </a:pPr>
            <a:r>
              <a:rPr lang="en-US" sz="2000" i="1" kern="0">
                <a:solidFill>
                  <a:srgbClr val="000000"/>
                </a:solidFill>
                <a:latin typeface="Montserrat"/>
                <a:cs typeface="Arial"/>
                <a:sym typeface="Arial"/>
              </a:rPr>
              <a:t>“Russian soldiers said what locals in Ukraine ask for in humanitarian aid.</a:t>
            </a:r>
            <a:endParaRPr lang="en-US" sz="2000" i="1" kern="0">
              <a:solidFill>
                <a:srgbClr val="000000"/>
              </a:solidFill>
              <a:latin typeface="Montserrat"/>
              <a:cs typeface="Arial"/>
            </a:endParaRPr>
          </a:p>
          <a:p>
            <a:pPr defTabSz="554492">
              <a:buClr>
                <a:srgbClr val="000000"/>
              </a:buClr>
            </a:pPr>
            <a:endParaRPr lang="en-US" sz="2000" i="1" kern="0">
              <a:solidFill>
                <a:srgbClr val="000000"/>
              </a:solidFill>
              <a:latin typeface="Montserrat"/>
              <a:cs typeface="Arial"/>
            </a:endParaRPr>
          </a:p>
          <a:p>
            <a:pPr defTabSz="554492">
              <a:buClr>
                <a:srgbClr val="000000"/>
              </a:buClr>
            </a:pPr>
            <a:r>
              <a:rPr lang="en-US" sz="2000" i="1" kern="0">
                <a:solidFill>
                  <a:srgbClr val="000000"/>
                </a:solidFill>
                <a:latin typeface="Montserrat"/>
                <a:cs typeface="Arial"/>
                <a:sym typeface="Arial"/>
              </a:rPr>
              <a:t>They ask for yeast. Well and I've brought some bread with me now. We're planning to bring medicine, and a medic will examine what groups of medicine are needed – said a Sergeant of the Russian army named Maksim" </a:t>
            </a:r>
            <a:br>
              <a:rPr lang="en-US" sz="2000" kern="0">
                <a:latin typeface="Montserrat"/>
                <a:cs typeface="Arial"/>
              </a:rPr>
            </a:br>
            <a:endParaRPr lang="en-US" sz="2000" kern="0">
              <a:solidFill>
                <a:srgbClr val="000000"/>
              </a:solidFill>
              <a:latin typeface="Montserrat"/>
              <a:cs typeface="Arial"/>
            </a:endParaRPr>
          </a:p>
          <a:p>
            <a:pPr defTabSz="554492">
              <a:buClr>
                <a:srgbClr val="000000"/>
              </a:buClr>
            </a:pPr>
            <a:endParaRPr lang="en-US" sz="2000" kern="0">
              <a:solidFill>
                <a:srgbClr val="000000"/>
              </a:solidFill>
              <a:latin typeface="Montserrat"/>
              <a:cs typeface="Arial"/>
            </a:endParaRPr>
          </a:p>
        </p:txBody>
      </p:sp>
      <p:sp>
        <p:nvSpPr>
          <p:cNvPr id="3" name="TextBox 2">
            <a:extLst>
              <a:ext uri="{FF2B5EF4-FFF2-40B4-BE49-F238E27FC236}">
                <a16:creationId xmlns:a16="http://schemas.microsoft.com/office/drawing/2014/main" id="{24EA316A-84AC-68D8-A149-85F679AB8B16}"/>
              </a:ext>
            </a:extLst>
          </p:cNvPr>
          <p:cNvSpPr txBox="1"/>
          <p:nvPr/>
        </p:nvSpPr>
        <p:spPr>
          <a:xfrm>
            <a:off x="8654353" y="5360337"/>
            <a:ext cx="2932158" cy="57857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1698" kern="0">
                <a:solidFill>
                  <a:srgbClr val="000000"/>
                </a:solidFill>
                <a:latin typeface="Montserrat"/>
                <a:cs typeface="Arial"/>
                <a:sym typeface="Arial"/>
              </a:rPr>
              <a:t>Another fake channel, for the city of Shostka</a:t>
            </a:r>
          </a:p>
        </p:txBody>
      </p:sp>
      <p:sp>
        <p:nvSpPr>
          <p:cNvPr id="4" name="TextBox 3">
            <a:extLst>
              <a:ext uri="{FF2B5EF4-FFF2-40B4-BE49-F238E27FC236}">
                <a16:creationId xmlns:a16="http://schemas.microsoft.com/office/drawing/2014/main" id="{2F97E521-5713-1F36-AEF9-45E83B99C996}"/>
              </a:ext>
            </a:extLst>
          </p:cNvPr>
          <p:cNvSpPr txBox="1"/>
          <p:nvPr/>
        </p:nvSpPr>
        <p:spPr>
          <a:xfrm>
            <a:off x="298390" y="4168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a:solidFill>
                  <a:srgbClr val="000000"/>
                </a:solidFill>
                <a:latin typeface="Montserrat"/>
                <a:cs typeface="Arial"/>
                <a:sym typeface="Arial"/>
              </a:rPr>
              <a:t>Inauthentic social media accounts</a:t>
            </a:r>
            <a:endParaRPr lang="en-US"/>
          </a:p>
        </p:txBody>
      </p:sp>
    </p:spTree>
    <p:extLst>
      <p:ext uri="{BB962C8B-B14F-4D97-AF65-F5344CB8AC3E}">
        <p14:creationId xmlns:p14="http://schemas.microsoft.com/office/powerpoint/2010/main" val="1529770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5" name="Google Shape;185;g11d9d0762af_0_181"/>
          <p:cNvSpPr txBox="1"/>
          <p:nvPr/>
        </p:nvSpPr>
        <p:spPr>
          <a:xfrm>
            <a:off x="451387" y="1842460"/>
            <a:ext cx="9978027" cy="1991143"/>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r>
              <a:rPr lang="en-US" sz="2300" b="1" kern="0">
                <a:solidFill>
                  <a:srgbClr val="000000"/>
                </a:solidFill>
                <a:latin typeface="Montserrat"/>
                <a:ea typeface="Montserrat"/>
                <a:cs typeface="Montserrat"/>
                <a:sym typeface="Arial"/>
              </a:rPr>
              <a:t>2.) Bots and trolls in local Facebook groups</a:t>
            </a:r>
            <a:endParaRPr lang="en-US" sz="2300" b="1" kern="0">
              <a:solidFill>
                <a:srgbClr val="000000"/>
              </a:solidFill>
              <a:latin typeface="Montserrat"/>
              <a:ea typeface="Montserrat"/>
              <a:cs typeface="Montserrat"/>
            </a:endParaRPr>
          </a:p>
          <a:p>
            <a:pPr marL="276860" indent="-273050" defTabSz="554492">
              <a:lnSpc>
                <a:spcPct val="115000"/>
              </a:lnSpc>
              <a:spcBef>
                <a:spcPts val="728"/>
              </a:spcBef>
              <a:buClr>
                <a:srgbClr val="000000"/>
              </a:buClr>
              <a:buSzPts val="3500"/>
              <a:buFont typeface="Montserrat"/>
              <a:buChar char="-"/>
            </a:pPr>
            <a:r>
              <a:rPr lang="en-US" sz="2300" kern="0">
                <a:solidFill>
                  <a:srgbClr val="000000"/>
                </a:solidFill>
                <a:latin typeface="Montserrat"/>
                <a:ea typeface="Montserrat"/>
                <a:cs typeface="Montserrat"/>
                <a:sym typeface="Arial"/>
              </a:rPr>
              <a:t>Post made-up stories about violence or death, personal tragedy.</a:t>
            </a:r>
            <a:endParaRPr lang="en-US" sz="2300" kern="0">
              <a:solidFill>
                <a:srgbClr val="000000"/>
              </a:solidFill>
              <a:latin typeface="Montserrat"/>
              <a:ea typeface="Montserrat"/>
              <a:cs typeface="Montserrat"/>
            </a:endParaRPr>
          </a:p>
          <a:p>
            <a:pPr marL="276860" indent="-273050" defTabSz="554492">
              <a:lnSpc>
                <a:spcPct val="114999"/>
              </a:lnSpc>
              <a:spcBef>
                <a:spcPts val="728"/>
              </a:spcBef>
              <a:buClr>
                <a:srgbClr val="000000"/>
              </a:buClr>
              <a:buSzPts val="3500"/>
              <a:buFont typeface="Montserrat"/>
              <a:buChar char="-"/>
            </a:pPr>
            <a:r>
              <a:rPr lang="en-US" sz="2300" kern="0">
                <a:solidFill>
                  <a:srgbClr val="000000"/>
                </a:solidFill>
                <a:latin typeface="Montserrat"/>
                <a:ea typeface="Montserrat"/>
                <a:cs typeface="Montserrat"/>
                <a:sym typeface="Montserrat"/>
              </a:rPr>
              <a:t>Argue the Ukrainian government is responsible for ordinary people’s suffering</a:t>
            </a:r>
            <a:endParaRPr lang="en-US" sz="2300" kern="0">
              <a:solidFill>
                <a:srgbClr val="000000"/>
              </a:solidFill>
              <a:latin typeface="Montserrat"/>
              <a:ea typeface="Montserrat"/>
              <a:cs typeface="Montserrat"/>
            </a:endParaRPr>
          </a:p>
        </p:txBody>
      </p:sp>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a:solidFill>
                <a:srgbClr val="BEBEF2"/>
              </a:solidFill>
              <a:latin typeface="Arial"/>
              <a:ea typeface="Arial"/>
              <a:cs typeface="Arial"/>
              <a:sym typeface="Arial"/>
            </a:endParaRPr>
          </a:p>
        </p:txBody>
      </p:sp>
      <p:sp>
        <p:nvSpPr>
          <p:cNvPr id="2" name="TextBox 1">
            <a:extLst>
              <a:ext uri="{FF2B5EF4-FFF2-40B4-BE49-F238E27FC236}">
                <a16:creationId xmlns:a16="http://schemas.microsoft.com/office/drawing/2014/main" id="{FCF51EC0-95E8-A596-CFAA-5E9D5CDCB681}"/>
              </a:ext>
            </a:extLst>
          </p:cNvPr>
          <p:cNvSpPr txBox="1"/>
          <p:nvPr/>
        </p:nvSpPr>
        <p:spPr>
          <a:xfrm>
            <a:off x="451387" y="545161"/>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a:solidFill>
                  <a:srgbClr val="000000"/>
                </a:solidFill>
                <a:latin typeface="Montserrat"/>
                <a:cs typeface="Arial"/>
                <a:sym typeface="Arial"/>
              </a:rPr>
              <a:t>Inauthentic social media accounts</a:t>
            </a:r>
            <a:endParaRPr lang="en-US"/>
          </a:p>
        </p:txBody>
      </p:sp>
    </p:spTree>
    <p:extLst>
      <p:ext uri="{BB962C8B-B14F-4D97-AF65-F5344CB8AC3E}">
        <p14:creationId xmlns:p14="http://schemas.microsoft.com/office/powerpoint/2010/main" val="2386361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Black text on a white background&#10;&#10;Description automatically generated">
            <a:extLst>
              <a:ext uri="{FF2B5EF4-FFF2-40B4-BE49-F238E27FC236}">
                <a16:creationId xmlns:a16="http://schemas.microsoft.com/office/drawing/2014/main" id="{7D7285BD-DD1F-A037-5B87-CF22576D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85" y="304817"/>
            <a:ext cx="6985359" cy="1130358"/>
          </a:xfrm>
          <a:prstGeom prst="rect">
            <a:avLst/>
          </a:prstGeom>
        </p:spPr>
      </p:pic>
      <p:sp>
        <p:nvSpPr>
          <p:cNvPr id="6" name="TextBox 5">
            <a:extLst>
              <a:ext uri="{FF2B5EF4-FFF2-40B4-BE49-F238E27FC236}">
                <a16:creationId xmlns:a16="http://schemas.microsoft.com/office/drawing/2014/main" id="{8A92B48A-556A-3E47-A1C1-D8F458D5BBC9}"/>
              </a:ext>
            </a:extLst>
          </p:cNvPr>
          <p:cNvSpPr txBox="1"/>
          <p:nvPr/>
        </p:nvSpPr>
        <p:spPr>
          <a:xfrm>
            <a:off x="372685" y="1456309"/>
            <a:ext cx="9673286" cy="33299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lv-LV" kern="0" err="1">
                <a:solidFill>
                  <a:srgbClr val="000000"/>
                </a:solidFill>
                <a:latin typeface="Montserrat"/>
                <a:cs typeface="Arial"/>
                <a:sym typeface="Arial"/>
              </a:rPr>
              <a:t>Facebook</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closes</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another</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fake</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account</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network</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affiliated</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with</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Russian</a:t>
            </a:r>
            <a:r>
              <a:rPr lang="lv-LV" kern="0">
                <a:solidFill>
                  <a:srgbClr val="000000"/>
                </a:solidFill>
                <a:latin typeface="Montserrat"/>
                <a:cs typeface="Arial"/>
                <a:sym typeface="Arial"/>
              </a:rPr>
              <a:t> </a:t>
            </a:r>
            <a:r>
              <a:rPr lang="lv-LV" kern="0" err="1">
                <a:solidFill>
                  <a:srgbClr val="000000"/>
                </a:solidFill>
                <a:latin typeface="Montserrat"/>
                <a:cs typeface="Arial"/>
                <a:sym typeface="Arial"/>
              </a:rPr>
              <a:t>authorities</a:t>
            </a:r>
            <a:endParaRPr lang="en-US" kern="0">
              <a:solidFill>
                <a:srgbClr val="000000"/>
              </a:solidFill>
              <a:latin typeface="Montserrat"/>
              <a:cs typeface="Arial"/>
            </a:endParaRPr>
          </a:p>
        </p:txBody>
      </p:sp>
      <p:pic>
        <p:nvPicPr>
          <p:cNvPr id="8" name="Picture 7" descr="A red and white flag&#10;&#10;Description automatically generated">
            <a:extLst>
              <a:ext uri="{FF2B5EF4-FFF2-40B4-BE49-F238E27FC236}">
                <a16:creationId xmlns:a16="http://schemas.microsoft.com/office/drawing/2014/main" id="{7CFE9921-A3FE-EF5D-E661-1C4CA19286C0}"/>
              </a:ext>
            </a:extLst>
          </p:cNvPr>
          <p:cNvPicPr>
            <a:picLocks noChangeAspect="1"/>
          </p:cNvPicPr>
          <p:nvPr/>
        </p:nvPicPr>
        <p:blipFill rotWithShape="1">
          <a:blip r:embed="rId4">
            <a:extLst>
              <a:ext uri="{28A0092B-C50C-407E-A947-70E740481C1C}">
                <a14:useLocalDpi xmlns:a14="http://schemas.microsoft.com/office/drawing/2010/main" val="0"/>
              </a:ext>
            </a:extLst>
          </a:blip>
          <a:srcRect l="2462" t="18384" r="45904" b="34561"/>
          <a:stretch/>
        </p:blipFill>
        <p:spPr>
          <a:xfrm>
            <a:off x="1499039" y="1977972"/>
            <a:ext cx="1379672" cy="1257300"/>
          </a:xfrm>
          <a:prstGeom prst="rect">
            <a:avLst/>
          </a:prstGeom>
        </p:spPr>
      </p:pic>
      <p:pic>
        <p:nvPicPr>
          <p:cNvPr id="10" name="Picture 9" descr="A black background with white and blue stripes&#10;&#10;Description automatically generated">
            <a:extLst>
              <a:ext uri="{FF2B5EF4-FFF2-40B4-BE49-F238E27FC236}">
                <a16:creationId xmlns:a16="http://schemas.microsoft.com/office/drawing/2014/main" id="{FA453C14-3D9A-39D2-55DE-A8A1A14196C8}"/>
              </a:ext>
            </a:extLst>
          </p:cNvPr>
          <p:cNvPicPr>
            <a:picLocks noChangeAspect="1"/>
          </p:cNvPicPr>
          <p:nvPr/>
        </p:nvPicPr>
        <p:blipFill rotWithShape="1">
          <a:blip r:embed="rId5">
            <a:extLst>
              <a:ext uri="{28A0092B-C50C-407E-A947-70E740481C1C}">
                <a14:useLocalDpi xmlns:a14="http://schemas.microsoft.com/office/drawing/2010/main" val="0"/>
              </a:ext>
            </a:extLst>
          </a:blip>
          <a:srcRect l="3904" t="18875" r="48546" b="36225"/>
          <a:stretch/>
        </p:blipFill>
        <p:spPr>
          <a:xfrm>
            <a:off x="5368334" y="2025486"/>
            <a:ext cx="1379673" cy="1302798"/>
          </a:xfrm>
          <a:prstGeom prst="rect">
            <a:avLst/>
          </a:prstGeom>
        </p:spPr>
      </p:pic>
      <p:pic>
        <p:nvPicPr>
          <p:cNvPr id="12" name="Picture 11" descr="A red green and yellow square with a black background&#10;&#10;Description automatically generated">
            <a:extLst>
              <a:ext uri="{FF2B5EF4-FFF2-40B4-BE49-F238E27FC236}">
                <a16:creationId xmlns:a16="http://schemas.microsoft.com/office/drawing/2014/main" id="{83BDE556-2222-C662-6CF6-4985739C244C}"/>
              </a:ext>
            </a:extLst>
          </p:cNvPr>
          <p:cNvPicPr>
            <a:picLocks noChangeAspect="1"/>
          </p:cNvPicPr>
          <p:nvPr/>
        </p:nvPicPr>
        <p:blipFill rotWithShape="1">
          <a:blip r:embed="rId6">
            <a:extLst>
              <a:ext uri="{28A0092B-C50C-407E-A947-70E740481C1C}">
                <a14:useLocalDpi xmlns:a14="http://schemas.microsoft.com/office/drawing/2010/main" val="0"/>
              </a:ext>
            </a:extLst>
          </a:blip>
          <a:srcRect l="4320" t="17872" r="47759" b="33576"/>
          <a:stretch/>
        </p:blipFill>
        <p:spPr>
          <a:xfrm>
            <a:off x="9237630" y="1991035"/>
            <a:ext cx="1379673" cy="1397827"/>
          </a:xfrm>
          <a:prstGeom prst="rect">
            <a:avLst/>
          </a:prstGeom>
        </p:spPr>
      </p:pic>
      <p:sp>
        <p:nvSpPr>
          <p:cNvPr id="13" name="TextBox 12">
            <a:extLst>
              <a:ext uri="{FF2B5EF4-FFF2-40B4-BE49-F238E27FC236}">
                <a16:creationId xmlns:a16="http://schemas.microsoft.com/office/drawing/2014/main" id="{A24F91FA-1FA3-A9C1-E2BD-9A34FE6AAA15}"/>
              </a:ext>
            </a:extLst>
          </p:cNvPr>
          <p:cNvSpPr txBox="1"/>
          <p:nvPr/>
        </p:nvSpPr>
        <p:spPr>
          <a:xfrm>
            <a:off x="248444" y="3400768"/>
            <a:ext cx="3886381" cy="227198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lv-LV" kern="0" dirty="0">
                <a:solidFill>
                  <a:srgbClr val="000000"/>
                </a:solidFill>
                <a:latin typeface="Montserrat"/>
                <a:cs typeface="Arial"/>
                <a:sym typeface="Arial"/>
              </a:rPr>
              <a:t>«Andrejs </a:t>
            </a:r>
            <a:r>
              <a:rPr lang="lv-LV" kern="0" dirty="0" err="1">
                <a:solidFill>
                  <a:srgbClr val="000000"/>
                </a:solidFill>
                <a:latin typeface="Montserrat"/>
                <a:cs typeface="Arial"/>
                <a:sym typeface="Arial"/>
              </a:rPr>
              <a:t>Perovskis</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lives</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in</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Riga</a:t>
            </a:r>
            <a:r>
              <a:rPr lang="lv-LV" kern="0" dirty="0">
                <a:solidFill>
                  <a:srgbClr val="000000"/>
                </a:solidFill>
                <a:latin typeface="Montserrat"/>
                <a:cs typeface="Arial"/>
                <a:sym typeface="Arial"/>
              </a:rPr>
              <a:t>, patriot». </a:t>
            </a:r>
            <a:r>
              <a:rPr lang="lv-LV" kern="0" dirty="0" err="1">
                <a:solidFill>
                  <a:srgbClr val="000000"/>
                </a:solidFill>
                <a:latin typeface="Montserrat"/>
                <a:cs typeface="Arial"/>
                <a:sym typeface="Arial"/>
              </a:rPr>
              <a:t>Writes</a:t>
            </a:r>
            <a:r>
              <a:rPr lang="lv-LV" kern="0" dirty="0">
                <a:solidFill>
                  <a:srgbClr val="000000"/>
                </a:solidFill>
                <a:latin typeface="Montserrat"/>
                <a:cs typeface="Arial"/>
                <a:sym typeface="Arial"/>
              </a:rPr>
              <a:t> a blog </a:t>
            </a:r>
            <a:r>
              <a:rPr lang="lv-LV" kern="0" dirty="0" err="1">
                <a:solidFill>
                  <a:srgbClr val="000000"/>
                </a:solidFill>
                <a:latin typeface="Montserrat"/>
                <a:cs typeface="Arial"/>
                <a:sym typeface="Arial"/>
              </a:rPr>
              <a:t>on</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the</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Russian</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based</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platform</a:t>
            </a:r>
            <a:r>
              <a:rPr lang="lv-LV" kern="0" dirty="0">
                <a:solidFill>
                  <a:srgbClr val="000000"/>
                </a:solidFill>
                <a:latin typeface="Montserrat"/>
                <a:cs typeface="Arial"/>
                <a:sym typeface="Arial"/>
              </a:rPr>
              <a:t> cont.ws. Talks </a:t>
            </a:r>
            <a:r>
              <a:rPr lang="lv-LV" kern="0" dirty="0" err="1">
                <a:solidFill>
                  <a:srgbClr val="000000"/>
                </a:solidFill>
                <a:latin typeface="Montserrat"/>
                <a:cs typeface="Arial"/>
                <a:sym typeface="Arial"/>
              </a:rPr>
              <a:t>about</a:t>
            </a:r>
            <a:r>
              <a:rPr lang="lv-LV" kern="0" dirty="0">
                <a:solidFill>
                  <a:srgbClr val="000000"/>
                </a:solidFill>
                <a:latin typeface="Montserrat"/>
                <a:cs typeface="Arial"/>
                <a:sym typeface="Arial"/>
              </a:rPr>
              <a:t> NATO </a:t>
            </a:r>
            <a:r>
              <a:rPr lang="lv-LV" kern="0" dirty="0" err="1">
                <a:solidFill>
                  <a:srgbClr val="000000"/>
                </a:solidFill>
                <a:latin typeface="Montserrat"/>
                <a:cs typeface="Arial"/>
                <a:sym typeface="Arial"/>
              </a:rPr>
              <a:t>bases</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in</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Eastern</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Europe</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and</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the</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railway</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line</a:t>
            </a:r>
            <a:r>
              <a:rPr lang="lv-LV" kern="0" dirty="0">
                <a:solidFill>
                  <a:srgbClr val="000000"/>
                </a:solidFill>
                <a:latin typeface="Montserrat"/>
                <a:cs typeface="Arial"/>
                <a:sym typeface="Arial"/>
              </a:rPr>
              <a:t> Rail </a:t>
            </a:r>
            <a:r>
              <a:rPr lang="lv-LV" kern="0" dirty="0" err="1">
                <a:solidFill>
                  <a:srgbClr val="000000"/>
                </a:solidFill>
                <a:latin typeface="Montserrat"/>
                <a:cs typeface="Arial"/>
                <a:sym typeface="Arial"/>
              </a:rPr>
              <a:t>Baltica</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as</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strategically</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important</a:t>
            </a:r>
            <a:r>
              <a:rPr lang="lv-LV" kern="0" dirty="0">
                <a:solidFill>
                  <a:srgbClr val="000000"/>
                </a:solidFill>
                <a:latin typeface="Montserrat"/>
                <a:cs typeface="Arial"/>
                <a:sym typeface="Arial"/>
              </a:rPr>
              <a:t> </a:t>
            </a:r>
            <a:r>
              <a:rPr lang="lv-LV" kern="0" dirty="0" err="1">
                <a:solidFill>
                  <a:srgbClr val="000000"/>
                </a:solidFill>
                <a:latin typeface="Montserrat"/>
                <a:cs typeface="Arial"/>
                <a:sym typeface="Arial"/>
              </a:rPr>
              <a:t>for</a:t>
            </a:r>
            <a:r>
              <a:rPr lang="lv-LV" kern="0" dirty="0">
                <a:solidFill>
                  <a:srgbClr val="000000"/>
                </a:solidFill>
                <a:latin typeface="Montserrat"/>
                <a:cs typeface="Arial"/>
                <a:sym typeface="Arial"/>
              </a:rPr>
              <a:t> NATO </a:t>
            </a:r>
            <a:r>
              <a:rPr lang="lv-LV" kern="0" dirty="0" err="1">
                <a:solidFill>
                  <a:srgbClr val="000000"/>
                </a:solidFill>
                <a:latin typeface="Montserrat"/>
                <a:cs typeface="Arial"/>
                <a:sym typeface="Arial"/>
              </a:rPr>
              <a:t>but</a:t>
            </a:r>
            <a:r>
              <a:rPr lang="lv-LV" kern="0" dirty="0">
                <a:solidFill>
                  <a:srgbClr val="000000"/>
                </a:solidFill>
                <a:latin typeface="Montserrat"/>
                <a:cs typeface="Arial"/>
                <a:sym typeface="Arial"/>
              </a:rPr>
              <a:t> a </a:t>
            </a:r>
            <a:r>
              <a:rPr lang="lv-LV" kern="0" dirty="0" err="1">
                <a:solidFill>
                  <a:srgbClr val="000000"/>
                </a:solidFill>
                <a:latin typeface="Montserrat"/>
                <a:cs typeface="Arial"/>
                <a:sym typeface="Arial"/>
              </a:rPr>
              <a:t>threat</a:t>
            </a:r>
            <a:r>
              <a:rPr lang="lv-LV" kern="0" dirty="0">
                <a:solidFill>
                  <a:srgbClr val="000000"/>
                </a:solidFill>
                <a:latin typeface="Montserrat"/>
                <a:cs typeface="Arial"/>
                <a:sym typeface="Arial"/>
              </a:rPr>
              <a:t> to </a:t>
            </a:r>
            <a:r>
              <a:rPr lang="lv-LV" kern="0" dirty="0" err="1">
                <a:solidFill>
                  <a:srgbClr val="000000"/>
                </a:solidFill>
                <a:latin typeface="Montserrat"/>
                <a:cs typeface="Arial"/>
                <a:sym typeface="Arial"/>
              </a:rPr>
              <a:t>Kaliningrad</a:t>
            </a:r>
            <a:r>
              <a:rPr lang="lv-LV" kern="0" dirty="0">
                <a:solidFill>
                  <a:srgbClr val="000000"/>
                </a:solidFill>
                <a:latin typeface="Montserrat"/>
                <a:cs typeface="Arial"/>
                <a:sym typeface="Arial"/>
              </a:rPr>
              <a:t>.</a:t>
            </a:r>
            <a:endParaRPr lang="lv-LV" kern="0" dirty="0">
              <a:solidFill>
                <a:srgbClr val="000000"/>
              </a:solidFill>
              <a:latin typeface="Montserrat"/>
              <a:cs typeface="Arial"/>
            </a:endParaRPr>
          </a:p>
        </p:txBody>
      </p:sp>
      <p:sp>
        <p:nvSpPr>
          <p:cNvPr id="14" name="TextBox 13">
            <a:extLst>
              <a:ext uri="{FF2B5EF4-FFF2-40B4-BE49-F238E27FC236}">
                <a16:creationId xmlns:a16="http://schemas.microsoft.com/office/drawing/2014/main" id="{BE402412-CF2B-76DE-7BB5-34E4E47AF79F}"/>
              </a:ext>
            </a:extLst>
          </p:cNvPr>
          <p:cNvSpPr txBox="1"/>
          <p:nvPr/>
        </p:nvSpPr>
        <p:spPr>
          <a:xfrm>
            <a:off x="4349136" y="3400768"/>
            <a:ext cx="3418068" cy="199498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buClr>
                <a:srgbClr val="000000"/>
              </a:buClr>
            </a:pPr>
            <a:r>
              <a:rPr lang="en-US" kern="0" dirty="0">
                <a:solidFill>
                  <a:srgbClr val="000000"/>
                </a:solidFill>
                <a:latin typeface="Montserrat"/>
                <a:cs typeface="Arial"/>
                <a:sym typeface="Arial"/>
              </a:rPr>
              <a:t>Kristin </a:t>
            </a:r>
            <a:r>
              <a:rPr lang="en-US" kern="0" dirty="0" err="1">
                <a:solidFill>
                  <a:srgbClr val="000000"/>
                </a:solidFill>
                <a:latin typeface="Montserrat"/>
                <a:cs typeface="Arial"/>
                <a:sym typeface="Arial"/>
              </a:rPr>
              <a:t>Liinar</a:t>
            </a:r>
            <a:r>
              <a:rPr lang="en-US" kern="0" dirty="0">
                <a:solidFill>
                  <a:srgbClr val="000000"/>
                </a:solidFill>
                <a:latin typeface="Montserrat"/>
                <a:cs typeface="Arial"/>
                <a:sym typeface="Arial"/>
              </a:rPr>
              <a:t> spread </a:t>
            </a:r>
            <a:r>
              <a:rPr lang="en-US" kern="0" dirty="0" err="1">
                <a:solidFill>
                  <a:srgbClr val="000000"/>
                </a:solidFill>
                <a:latin typeface="Montserrat"/>
                <a:cs typeface="Arial"/>
                <a:sym typeface="Arial"/>
              </a:rPr>
              <a:t>disiformation</a:t>
            </a:r>
            <a:r>
              <a:rPr lang="en-US" kern="0" dirty="0">
                <a:solidFill>
                  <a:srgbClr val="000000"/>
                </a:solidFill>
                <a:latin typeface="Montserrat"/>
                <a:cs typeface="Arial"/>
                <a:sym typeface="Arial"/>
              </a:rPr>
              <a:t> in Estonia about the way the EU has supposedly harmed Estonia, as well as the dissatisfaction by the locals about the life in the EU.</a:t>
            </a:r>
          </a:p>
        </p:txBody>
      </p:sp>
      <p:sp>
        <p:nvSpPr>
          <p:cNvPr id="15" name="TextBox 14">
            <a:extLst>
              <a:ext uri="{FF2B5EF4-FFF2-40B4-BE49-F238E27FC236}">
                <a16:creationId xmlns:a16="http://schemas.microsoft.com/office/drawing/2014/main" id="{6B761749-9171-DB26-5CDA-2C25D447E88A}"/>
              </a:ext>
            </a:extLst>
          </p:cNvPr>
          <p:cNvSpPr txBox="1"/>
          <p:nvPr/>
        </p:nvSpPr>
        <p:spPr>
          <a:xfrm>
            <a:off x="8001437" y="3390036"/>
            <a:ext cx="3844511" cy="2548982"/>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ctr" defTabSz="554492"/>
            <a:r>
              <a:rPr lang="lv-LV" kern="0" dirty="0" err="1">
                <a:solidFill>
                  <a:srgbClr val="000000"/>
                </a:solidFill>
                <a:latin typeface="Montserrat"/>
                <a:ea typeface="+mn-lt"/>
                <a:cs typeface="+mn-lt"/>
              </a:rPr>
              <a:t>Antanas</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Petrauskas</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who</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supposedly</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lives</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in</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Lithuania</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but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doesn't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exist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in</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reality</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writes</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negative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publications</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about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Ukraine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account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also</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shared</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an</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article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that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blamed</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the</a:t>
            </a:r>
            <a:r>
              <a:rPr lang="lv-LV" kern="0" dirty="0">
                <a:solidFill>
                  <a:srgbClr val="000000"/>
                </a:solidFill>
                <a:latin typeface="Montserrat"/>
                <a:ea typeface="+mn-lt"/>
                <a:cs typeface="+mn-lt"/>
              </a:rPr>
              <a:t> US </a:t>
            </a:r>
            <a:r>
              <a:rPr lang="lv-LV" kern="0" dirty="0" err="1">
                <a:solidFill>
                  <a:srgbClr val="000000"/>
                </a:solidFill>
                <a:latin typeface="Montserrat"/>
                <a:ea typeface="+mn-lt"/>
                <a:cs typeface="+mn-lt"/>
              </a:rPr>
              <a:t>for</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murder</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of</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ambassador</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of</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Russia</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in</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Turkey</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at</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the</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end</a:t>
            </a:r>
            <a:r>
              <a:rPr lang="lv-LV" kern="0" dirty="0">
                <a:solidFill>
                  <a:srgbClr val="000000"/>
                </a:solidFill>
                <a:latin typeface="Montserrat"/>
                <a:ea typeface="+mn-lt"/>
                <a:cs typeface="+mn-lt"/>
              </a:rPr>
              <a:t> </a:t>
            </a:r>
            <a:r>
              <a:rPr lang="lv-LV" kern="0" dirty="0" err="1">
                <a:solidFill>
                  <a:srgbClr val="000000"/>
                </a:solidFill>
                <a:latin typeface="Montserrat"/>
                <a:ea typeface="+mn-lt"/>
                <a:cs typeface="+mn-lt"/>
              </a:rPr>
              <a:t>of</a:t>
            </a:r>
            <a:r>
              <a:rPr lang="lv-LV" kern="0" dirty="0">
                <a:solidFill>
                  <a:srgbClr val="000000"/>
                </a:solidFill>
                <a:latin typeface="Montserrat"/>
                <a:ea typeface="+mn-lt"/>
                <a:cs typeface="+mn-lt"/>
              </a:rPr>
              <a:t> 2016.</a:t>
            </a:r>
            <a:endParaRPr lang="lv-LV" kern="0" dirty="0">
              <a:solidFill>
                <a:srgbClr val="000000"/>
              </a:solidFill>
              <a:latin typeface="Montserrat"/>
              <a:cs typeface="Arial"/>
            </a:endParaRPr>
          </a:p>
        </p:txBody>
      </p:sp>
      <p:sp>
        <p:nvSpPr>
          <p:cNvPr id="16" name="Google Shape;117;g11b41ce093d_0_226">
            <a:extLst>
              <a:ext uri="{FF2B5EF4-FFF2-40B4-BE49-F238E27FC236}">
                <a16:creationId xmlns:a16="http://schemas.microsoft.com/office/drawing/2014/main" id="{286F60DC-6071-E055-9981-5FD35BF712CA}"/>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7" name="Google Shape;106;g11b41ce093d_0_0">
            <a:extLst>
              <a:ext uri="{FF2B5EF4-FFF2-40B4-BE49-F238E27FC236}">
                <a16:creationId xmlns:a16="http://schemas.microsoft.com/office/drawing/2014/main" id="{0C79B82F-FDBA-219E-502B-A74551883AC1}"/>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5" kern="0">
                <a:solidFill>
                  <a:schemeClr val="bg1"/>
                </a:solidFill>
                <a:latin typeface="Montserrat"/>
                <a:cs typeface="Arial"/>
                <a:sym typeface="Arial"/>
              </a:rPr>
              <a:t>Source:</a:t>
            </a:r>
            <a:r>
              <a:rPr lang="lv-LV" sz="1455" kern="0">
                <a:solidFill>
                  <a:schemeClr val="bg1"/>
                </a:solidFill>
                <a:latin typeface="Montserrat"/>
                <a:cs typeface="Arial"/>
                <a:sym typeface="Arial"/>
              </a:rPr>
              <a:t> https://rebaltica.lv/2020/02/facebook-sledz-fake-profilus/</a:t>
            </a:r>
            <a:r>
              <a:rPr lang="en-US" sz="1455" kern="0">
                <a:solidFill>
                  <a:schemeClr val="bg1"/>
                </a:solidFill>
                <a:latin typeface="Montserrat"/>
                <a:cs typeface="Arial"/>
                <a:sym typeface="Arial"/>
              </a:rPr>
              <a:t> </a:t>
            </a:r>
            <a:endParaRPr lang="en-US" sz="849" kern="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87768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17375E"/>
        </a:solidFill>
        <a:effectLst/>
      </p:bgPr>
    </p:bg>
    <p:spTree>
      <p:nvGrpSpPr>
        <p:cNvPr id="1" name="Shape 128"/>
        <p:cNvGrpSpPr/>
        <p:nvPr/>
      </p:nvGrpSpPr>
      <p:grpSpPr>
        <a:xfrm>
          <a:off x="0" y="0"/>
          <a:ext cx="0" cy="0"/>
          <a:chOff x="0" y="0"/>
          <a:chExt cx="0" cy="0"/>
        </a:xfrm>
      </p:grpSpPr>
      <p:sp>
        <p:nvSpPr>
          <p:cNvPr id="8" name="Google Shape;140;g11d9d0762af_0_93">
            <a:extLst>
              <a:ext uri="{FF2B5EF4-FFF2-40B4-BE49-F238E27FC236}">
                <a16:creationId xmlns:a16="http://schemas.microsoft.com/office/drawing/2014/main" id="{60B574F1-B53B-84D7-700A-92B76195ACC5}"/>
              </a:ext>
            </a:extLst>
          </p:cNvPr>
          <p:cNvSpPr txBox="1"/>
          <p:nvPr/>
        </p:nvSpPr>
        <p:spPr>
          <a:xfrm>
            <a:off x="646848" y="3489160"/>
            <a:ext cx="9633096" cy="1471739"/>
          </a:xfrm>
          <a:prstGeom prst="rect">
            <a:avLst/>
          </a:prstGeom>
          <a:noFill/>
          <a:ln>
            <a:noFill/>
          </a:ln>
        </p:spPr>
        <p:txBody>
          <a:bodyPr spcFirstLastPara="1" wrap="square" lIns="55440" tIns="27713" rIns="55440" bIns="27713" anchor="t" anchorCtr="0">
            <a:spAutoFit/>
          </a:bodyPr>
          <a:lstStyle/>
          <a:p>
            <a:pPr defTabSz="554492">
              <a:defRPr/>
            </a:pPr>
            <a:r>
              <a:rPr lang="en-US" sz="2300" kern="0" dirty="0">
                <a:solidFill>
                  <a:schemeClr val="bg1"/>
                </a:solidFill>
                <a:latin typeface="Montserrat"/>
                <a:ea typeface="+mn-lt"/>
                <a:cs typeface="+mn-lt"/>
              </a:rPr>
              <a:t>Take stock of how much media you consume and limit your exposure to platforms that push increasingly more engaging content. Turn off autoplay. Resist clickbait. Delete addictive apps from your phone. Take control.</a:t>
            </a:r>
            <a:endParaRPr lang="en-US" sz="2300" dirty="0">
              <a:solidFill>
                <a:schemeClr val="bg1"/>
              </a:solidFill>
              <a:latin typeface="Montserrat"/>
            </a:endParaRPr>
          </a:p>
        </p:txBody>
      </p:sp>
      <p:pic>
        <p:nvPicPr>
          <p:cNvPr id="3" name="Picture 2" descr="A colorful text on a black background&#10;&#10;Description automatically generated">
            <a:extLst>
              <a:ext uri="{FF2B5EF4-FFF2-40B4-BE49-F238E27FC236}">
                <a16:creationId xmlns:a16="http://schemas.microsoft.com/office/drawing/2014/main" id="{BB2A1CBF-2996-503A-4388-B32395D8ACCC}"/>
              </a:ext>
            </a:extLst>
          </p:cNvPr>
          <p:cNvPicPr>
            <a:picLocks noChangeAspect="1"/>
          </p:cNvPicPr>
          <p:nvPr/>
        </p:nvPicPr>
        <p:blipFill>
          <a:blip r:embed="rId3"/>
          <a:stretch>
            <a:fillRect/>
          </a:stretch>
        </p:blipFill>
        <p:spPr>
          <a:xfrm>
            <a:off x="399852" y="545366"/>
            <a:ext cx="7031094" cy="2416938"/>
          </a:xfrm>
          <a:prstGeom prst="rect">
            <a:avLst/>
          </a:prstGeom>
        </p:spPr>
      </p:pic>
    </p:spTree>
    <p:extLst>
      <p:ext uri="{BB962C8B-B14F-4D97-AF65-F5344CB8AC3E}">
        <p14:creationId xmlns:p14="http://schemas.microsoft.com/office/powerpoint/2010/main" val="109957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3215990"/>
            <a:ext cx="9374304" cy="917742"/>
          </a:xfrm>
          <a:prstGeom prst="rect">
            <a:avLst/>
          </a:prstGeom>
          <a:noFill/>
          <a:ln>
            <a:noFill/>
          </a:ln>
        </p:spPr>
        <p:txBody>
          <a:bodyPr spcFirstLastPara="1" wrap="square" lIns="55440" tIns="27713" rIns="55440" bIns="27713" anchor="t" anchorCtr="0">
            <a:spAutoFit/>
          </a:bodyPr>
          <a:lstStyle/>
          <a:p>
            <a:pPr defTabSz="554492">
              <a:buClr>
                <a:srgbClr val="000000"/>
              </a:buClr>
              <a:defRPr/>
            </a:pPr>
            <a:r>
              <a:rPr kumimoji="0" lang="en-US" sz="2800" b="0" i="0" u="none" strike="noStrike" kern="0" cap="none" spc="0" normalizeH="0" baseline="0" noProof="0">
                <a:ln>
                  <a:noFill/>
                </a:ln>
                <a:solidFill>
                  <a:srgbClr val="FFFFFF"/>
                </a:solidFill>
                <a:effectLst/>
                <a:uLnTx/>
                <a:uFillTx/>
                <a:latin typeface="Montserrat"/>
                <a:cs typeface="Arial"/>
                <a:sym typeface="Arial"/>
              </a:rPr>
              <a:t>What </a:t>
            </a:r>
            <a:r>
              <a:rPr lang="lv-LV" sz="2800" kern="0" err="1">
                <a:solidFill>
                  <a:srgbClr val="FFFFFF"/>
                </a:solidFill>
                <a:latin typeface="Montserrat"/>
                <a:cs typeface="Arial"/>
                <a:sym typeface="Arial"/>
              </a:rPr>
              <a:t>can</a:t>
            </a:r>
            <a:r>
              <a:rPr kumimoji="0" lang="en-US" sz="2800" b="0" i="0" u="none" strike="noStrike" kern="0" cap="none" spc="0" normalizeH="0" baseline="0" noProof="0">
                <a:ln>
                  <a:noFill/>
                </a:ln>
                <a:solidFill>
                  <a:srgbClr val="FFFFFF"/>
                </a:solidFill>
                <a:effectLst/>
                <a:uLnTx/>
                <a:uFillTx/>
                <a:latin typeface="Montserrat"/>
                <a:cs typeface="Arial"/>
                <a:sym typeface="Arial"/>
              </a:rPr>
              <a:t> </a:t>
            </a:r>
            <a:r>
              <a:rPr kumimoji="0" lang="lv-LV" sz="2800" b="0" i="0" u="none" strike="noStrike" kern="0" cap="none" spc="0" normalizeH="0" baseline="0" noProof="0">
                <a:ln>
                  <a:noFill/>
                </a:ln>
                <a:solidFill>
                  <a:srgbClr val="FFFFFF"/>
                </a:solidFill>
                <a:effectLst/>
                <a:uLnTx/>
                <a:uFillTx/>
                <a:latin typeface="Montserrat"/>
                <a:cs typeface="Arial"/>
                <a:sym typeface="Arial"/>
              </a:rPr>
              <a:t>YOU do to </a:t>
            </a:r>
            <a:r>
              <a:rPr lang="lv-LV" sz="2800" kern="0" err="1">
                <a:solidFill>
                  <a:srgbClr val="FFFFFF"/>
                </a:solidFill>
                <a:latin typeface="Montserrat"/>
                <a:cs typeface="Arial"/>
                <a:sym typeface="Arial"/>
              </a:rPr>
              <a:t>reduce</a:t>
            </a:r>
            <a:r>
              <a:rPr lang="lv-LV" sz="2800" kern="0">
                <a:solidFill>
                  <a:srgbClr val="FFFFFF"/>
                </a:solidFill>
                <a:latin typeface="Montserrat"/>
                <a:cs typeface="Arial"/>
                <a:sym typeface="Arial"/>
              </a:rPr>
              <a:t> </a:t>
            </a:r>
            <a:r>
              <a:rPr kumimoji="0" lang="lv-LV" sz="2800" b="0" i="0" u="none" strike="noStrike" kern="0" cap="none" spc="0" normalizeH="0" baseline="0" noProof="0" err="1">
                <a:ln>
                  <a:noFill/>
                </a:ln>
                <a:solidFill>
                  <a:srgbClr val="FFFFFF"/>
                </a:solidFill>
                <a:effectLst/>
                <a:uLnTx/>
                <a:uFillTx/>
                <a:latin typeface="Montserrat"/>
                <a:cs typeface="Arial"/>
                <a:sym typeface="Arial"/>
              </a:rPr>
              <a:t>the</a:t>
            </a:r>
            <a:r>
              <a:rPr kumimoji="0" lang="lv-LV" sz="2800" b="0" i="0" u="none" strike="noStrike" kern="0" cap="none" spc="0" normalizeH="0" baseline="0" noProof="0">
                <a:ln>
                  <a:noFill/>
                </a:ln>
                <a:solidFill>
                  <a:srgbClr val="FFFFFF"/>
                </a:solidFill>
                <a:effectLst/>
                <a:uLnTx/>
                <a:uFillTx/>
                <a:latin typeface="Montserrat"/>
                <a:cs typeface="Arial"/>
                <a:sym typeface="Arial"/>
              </a:rPr>
              <a:t> </a:t>
            </a:r>
            <a:r>
              <a:rPr kumimoji="0" lang="lv-LV" sz="2800" b="0" i="0" u="none" strike="noStrike" kern="0" cap="none" spc="0" normalizeH="0" baseline="0" noProof="0" err="1">
                <a:ln>
                  <a:noFill/>
                </a:ln>
                <a:solidFill>
                  <a:srgbClr val="FFFFFF"/>
                </a:solidFill>
                <a:effectLst/>
                <a:uLnTx/>
                <a:uFillTx/>
                <a:latin typeface="Montserrat"/>
                <a:cs typeface="Arial"/>
                <a:sym typeface="Arial"/>
              </a:rPr>
              <a:t>spread</a:t>
            </a:r>
            <a:r>
              <a:rPr kumimoji="0" lang="lv-LV" sz="2800" b="0" i="0" u="none" strike="noStrike" kern="0" cap="none" spc="0" normalizeH="0" baseline="0" noProof="0">
                <a:ln>
                  <a:noFill/>
                </a:ln>
                <a:solidFill>
                  <a:srgbClr val="FFFFFF"/>
                </a:solidFill>
                <a:effectLst/>
                <a:uLnTx/>
                <a:uFillTx/>
                <a:latin typeface="Montserrat"/>
                <a:cs typeface="Arial"/>
                <a:sym typeface="Arial"/>
              </a:rPr>
              <a:t> </a:t>
            </a:r>
            <a:r>
              <a:rPr kumimoji="0" lang="lv-LV" sz="2800" b="0" i="0" u="none" strike="noStrike" kern="0" cap="none" spc="0" normalizeH="0" baseline="0" noProof="0" err="1">
                <a:ln>
                  <a:noFill/>
                </a:ln>
                <a:solidFill>
                  <a:srgbClr val="FFFFFF"/>
                </a:solidFill>
                <a:effectLst/>
                <a:uLnTx/>
                <a:uFillTx/>
                <a:latin typeface="Montserrat"/>
                <a:cs typeface="Arial"/>
                <a:sym typeface="Arial"/>
              </a:rPr>
              <a:t>of</a:t>
            </a:r>
            <a:r>
              <a:rPr kumimoji="0" lang="lv-LV" sz="2800" b="0" i="0" u="none" strike="noStrike" kern="0" cap="none" spc="0" normalizeH="0" baseline="0" noProof="0">
                <a:ln>
                  <a:noFill/>
                </a:ln>
                <a:solidFill>
                  <a:srgbClr val="FFFFFF"/>
                </a:solidFill>
                <a:effectLst/>
                <a:uLnTx/>
                <a:uFillTx/>
                <a:latin typeface="Montserrat"/>
                <a:cs typeface="Arial"/>
                <a:sym typeface="Arial"/>
              </a:rPr>
              <a:t> </a:t>
            </a:r>
            <a:r>
              <a:rPr kumimoji="0" lang="lv-LV" sz="2800" b="0" i="0" u="none" strike="noStrike" kern="0" cap="none" spc="0" normalizeH="0" baseline="0" noProof="0" err="1">
                <a:ln>
                  <a:noFill/>
                </a:ln>
                <a:solidFill>
                  <a:srgbClr val="FFFFFF"/>
                </a:solidFill>
                <a:effectLst/>
                <a:uLnTx/>
                <a:uFillTx/>
                <a:latin typeface="Montserrat"/>
                <a:cs typeface="Arial"/>
                <a:sym typeface="Arial"/>
              </a:rPr>
              <a:t>false</a:t>
            </a:r>
            <a:r>
              <a:rPr kumimoji="0" lang="lv-LV" sz="2800" b="0" i="0" u="none" strike="noStrike" kern="0" cap="none" spc="0" normalizeH="0" baseline="0" noProof="0">
                <a:ln>
                  <a:noFill/>
                </a:ln>
                <a:solidFill>
                  <a:srgbClr val="FFFFFF"/>
                </a:solidFill>
                <a:effectLst/>
                <a:uLnTx/>
                <a:uFillTx/>
                <a:latin typeface="Montserrat"/>
                <a:cs typeface="Arial"/>
                <a:sym typeface="Arial"/>
              </a:rPr>
              <a:t> </a:t>
            </a:r>
            <a:r>
              <a:rPr kumimoji="0" lang="lv-LV" sz="2800" b="0" i="0" u="none" strike="noStrike" kern="0" cap="none" spc="0" normalizeH="0" baseline="0" noProof="0" err="1">
                <a:ln>
                  <a:noFill/>
                </a:ln>
                <a:solidFill>
                  <a:srgbClr val="FFFFFF"/>
                </a:solidFill>
                <a:effectLst/>
                <a:uLnTx/>
                <a:uFillTx/>
                <a:latin typeface="Montserrat"/>
                <a:cs typeface="Arial"/>
                <a:sym typeface="Arial"/>
              </a:rPr>
              <a:t>information</a:t>
            </a:r>
            <a:r>
              <a:rPr kumimoji="0" lang="lv-LV" sz="2800" b="0" i="0" u="none" strike="noStrike" kern="0" cap="none" spc="0" normalizeH="0" baseline="0" noProof="0">
                <a:ln>
                  <a:noFill/>
                </a:ln>
                <a:solidFill>
                  <a:srgbClr val="FFFFFF"/>
                </a:solidFill>
                <a:effectLst/>
                <a:uLnTx/>
                <a:uFillTx/>
                <a:latin typeface="Montserrat"/>
                <a:cs typeface="Arial"/>
                <a:sym typeface="Arial"/>
              </a:rPr>
              <a:t>?</a:t>
            </a:r>
            <a:r>
              <a:rPr lang="lv-LV" sz="2800" kern="0">
                <a:solidFill>
                  <a:srgbClr val="FFFFFF"/>
                </a:solidFill>
                <a:latin typeface="Montserrat"/>
                <a:cs typeface="Arial"/>
                <a:sym typeface="Arial"/>
              </a:rPr>
              <a:t> </a:t>
            </a:r>
            <a:endParaRPr lang="en-US" sz="2800" b="0" i="0" u="none" strike="noStrike" kern="0" cap="none" spc="0" normalizeH="0" baseline="0" noProof="0">
              <a:ln>
                <a:noFill/>
              </a:ln>
              <a:solidFill>
                <a:srgbClr val="FFFFFF"/>
              </a:solidFill>
              <a:effectLst/>
              <a:uLnTx/>
              <a:uFillTx/>
              <a:latin typeface="Montserrat"/>
              <a:cs typeface="Arial"/>
            </a:endParaRPr>
          </a:p>
        </p:txBody>
      </p:sp>
    </p:spTree>
    <p:extLst>
      <p:ext uri="{BB962C8B-B14F-4D97-AF65-F5344CB8AC3E}">
        <p14:creationId xmlns:p14="http://schemas.microsoft.com/office/powerpoint/2010/main" val="2872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pic>
        <p:nvPicPr>
          <p:cNvPr id="3" name="Online Media 2" title="Aliona Romaniuk 2">
            <a:hlinkClick r:id="" action="ppaction://media"/>
            <a:extLst>
              <a:ext uri="{FF2B5EF4-FFF2-40B4-BE49-F238E27FC236}">
                <a16:creationId xmlns:a16="http://schemas.microsoft.com/office/drawing/2014/main" id="{F7431131-8570-FBA7-FC2E-4FC663CA306E}"/>
              </a:ext>
            </a:extLst>
          </p:cNvPr>
          <p:cNvPicPr>
            <a:picLocks noRot="1" noChangeAspect="1"/>
          </p:cNvPicPr>
          <p:nvPr>
            <a:videoFile r:link="rId1"/>
          </p:nvPr>
        </p:nvPicPr>
        <p:blipFill>
          <a:blip r:embed="rId4"/>
          <a:stretch>
            <a:fillRect/>
          </a:stretch>
        </p:blipFill>
        <p:spPr>
          <a:xfrm>
            <a:off x="440489" y="233636"/>
            <a:ext cx="11311022" cy="6390727"/>
          </a:xfrm>
          <a:prstGeom prst="rect">
            <a:avLst/>
          </a:prstGeom>
        </p:spPr>
      </p:pic>
    </p:spTree>
    <p:extLst>
      <p:ext uri="{BB962C8B-B14F-4D97-AF65-F5344CB8AC3E}">
        <p14:creationId xmlns:p14="http://schemas.microsoft.com/office/powerpoint/2010/main" val="19811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408848" y="2540253"/>
            <a:ext cx="9374304" cy="1779516"/>
          </a:xfrm>
          <a:prstGeom prst="rect">
            <a:avLst/>
          </a:prstGeom>
          <a:noFill/>
          <a:ln>
            <a:noFill/>
          </a:ln>
        </p:spPr>
        <p:txBody>
          <a:bodyPr spcFirstLastPara="1" wrap="square" lIns="55440" tIns="27713" rIns="55440" bIns="27713" anchor="t" anchorCtr="0">
            <a:spAutoFit/>
          </a:bodyPr>
          <a:lstStyle/>
          <a:p>
            <a:pPr defTabSz="554492">
              <a:defRPr/>
            </a:pPr>
            <a:r>
              <a:rPr lang="en-US" sz="2800" kern="0">
                <a:solidFill>
                  <a:srgbClr val="FFFFFF"/>
                </a:solidFill>
                <a:latin typeface="Montserrat"/>
                <a:cs typeface="Arial"/>
                <a:sym typeface="Arial"/>
              </a:rPr>
              <a:t>Do you check information before sharing? Are falsehoods often spread in chats (for example, on WhatsApp, Facebook Messenger or Telegram) in Latvia?</a:t>
            </a:r>
            <a:endParaRPr lang="en-US" sz="2800">
              <a:cs typeface="Arial"/>
            </a:endParaRPr>
          </a:p>
        </p:txBody>
      </p:sp>
    </p:spTree>
    <p:extLst>
      <p:ext uri="{BB962C8B-B14F-4D97-AF65-F5344CB8AC3E}">
        <p14:creationId xmlns:p14="http://schemas.microsoft.com/office/powerpoint/2010/main" val="3281149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2560822" y="3158902"/>
            <a:ext cx="7063990" cy="542850"/>
          </a:xfrm>
          <a:prstGeom prst="rect">
            <a:avLst/>
          </a:prstGeom>
          <a:noFill/>
          <a:ln>
            <a:noFill/>
          </a:ln>
        </p:spPr>
        <p:txBody>
          <a:bodyPr spcFirstLastPara="1" wrap="square" lIns="55440" tIns="55440" rIns="55440" bIns="55440" anchor="t" anchorCtr="0">
            <a:spAutoFit/>
          </a:bodyPr>
          <a:lstStyle/>
          <a:p>
            <a:pPr defTabSz="554492"/>
            <a:r>
              <a:rPr lang="en-US" sz="2800" b="1" kern="0">
                <a:latin typeface="Montserrat"/>
                <a:cs typeface="Arial"/>
              </a:rPr>
              <a:t>Optional extra content for the lesson</a:t>
            </a:r>
          </a:p>
        </p:txBody>
      </p:sp>
    </p:spTree>
    <p:extLst>
      <p:ext uri="{BB962C8B-B14F-4D97-AF65-F5344CB8AC3E}">
        <p14:creationId xmlns:p14="http://schemas.microsoft.com/office/powerpoint/2010/main" val="3792908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Divide</a:t>
            </a:r>
            <a:r>
              <a:rPr lang="lv-LV" sz="2900" b="1" kern="0" dirty="0">
                <a:solidFill>
                  <a:srgbClr val="000000"/>
                </a:solidFill>
                <a:latin typeface="Montserrat"/>
                <a:cs typeface="Arial"/>
                <a:sym typeface="Arial"/>
              </a:rPr>
              <a:t> </a:t>
            </a:r>
            <a:r>
              <a:rPr lang="lv-LV" sz="2900" b="1" kern="0" dirty="0" err="1">
                <a:solidFill>
                  <a:srgbClr val="000000"/>
                </a:solidFill>
                <a:latin typeface="Montserrat"/>
                <a:cs typeface="Arial"/>
                <a:sym typeface="Arial"/>
              </a:rPr>
              <a:t>Latvians</a:t>
            </a:r>
            <a:endParaRPr lang="en-US" sz="2900" kern="0" dirty="0" err="1">
              <a:solidFill>
                <a:srgbClr val="000000"/>
              </a:solidFill>
              <a:latin typeface="Montserrat"/>
              <a:cs typeface="Arial"/>
            </a:endParaRPr>
          </a:p>
        </p:txBody>
      </p:sp>
      <p:sp>
        <p:nvSpPr>
          <p:cNvPr id="3" name="Google Shape;307;g157d7739650_0_12">
            <a:extLst>
              <a:ext uri="{FF2B5EF4-FFF2-40B4-BE49-F238E27FC236}">
                <a16:creationId xmlns:a16="http://schemas.microsoft.com/office/drawing/2014/main" id="{1CF519AE-3FF9-AA4E-4BE5-CC00A2D24C4F}"/>
              </a:ext>
            </a:extLst>
          </p:cNvPr>
          <p:cNvSpPr txBox="1"/>
          <p:nvPr/>
        </p:nvSpPr>
        <p:spPr>
          <a:xfrm>
            <a:off x="2443627" y="4047429"/>
            <a:ext cx="3853886" cy="1035293"/>
          </a:xfrm>
          <a:prstGeom prst="rect">
            <a:avLst/>
          </a:prstGeom>
          <a:noFill/>
          <a:ln>
            <a:noFill/>
          </a:ln>
        </p:spPr>
        <p:txBody>
          <a:bodyPr spcFirstLastPara="1" wrap="square" lIns="55440" tIns="55440" rIns="55440" bIns="55440" anchor="t" anchorCtr="0">
            <a:spAutoFit/>
          </a:bodyPr>
          <a:lstStyle/>
          <a:p>
            <a:pPr defTabSz="554492"/>
            <a:r>
              <a:rPr lang="en-US" sz="2000" kern="0">
                <a:latin typeface="Montserrat"/>
                <a:ea typeface="+mn-lt"/>
                <a:cs typeface="+mn-lt"/>
              </a:rPr>
              <a:t>Latvia turns into a Nazi state, but Nuremberg is just around the corner</a:t>
            </a:r>
            <a:endParaRPr lang="en-US" sz="2000">
              <a:latin typeface="Montserrat"/>
            </a:endParaRPr>
          </a:p>
        </p:txBody>
      </p:sp>
      <p:pic>
        <p:nvPicPr>
          <p:cNvPr id="4" name="Picture 3" descr="Black text on a white background&#10;&#10;Description automatically generated">
            <a:extLst>
              <a:ext uri="{FF2B5EF4-FFF2-40B4-BE49-F238E27FC236}">
                <a16:creationId xmlns:a16="http://schemas.microsoft.com/office/drawing/2014/main" id="{49BC114D-E511-8529-7885-6648B0F3F4EE}"/>
              </a:ext>
            </a:extLst>
          </p:cNvPr>
          <p:cNvPicPr>
            <a:picLocks noChangeAspect="1"/>
          </p:cNvPicPr>
          <p:nvPr/>
        </p:nvPicPr>
        <p:blipFill>
          <a:blip r:embed="rId3"/>
          <a:stretch>
            <a:fillRect/>
          </a:stretch>
        </p:blipFill>
        <p:spPr>
          <a:xfrm>
            <a:off x="6397438" y="3957465"/>
            <a:ext cx="4951644" cy="1226032"/>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4779CA14-3775-0E0F-871A-4B3140DB9EFA}"/>
              </a:ext>
            </a:extLst>
          </p:cNvPr>
          <p:cNvPicPr>
            <a:picLocks noChangeAspect="1"/>
          </p:cNvPicPr>
          <p:nvPr/>
        </p:nvPicPr>
        <p:blipFill>
          <a:blip r:embed="rId4"/>
          <a:stretch>
            <a:fillRect/>
          </a:stretch>
        </p:blipFill>
        <p:spPr>
          <a:xfrm>
            <a:off x="9147766" y="3653069"/>
            <a:ext cx="1991933" cy="362057"/>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77150145-4357-CA20-7427-3427F472B468}"/>
              </a:ext>
            </a:extLst>
          </p:cNvPr>
          <p:cNvPicPr>
            <a:picLocks noChangeAspect="1"/>
          </p:cNvPicPr>
          <p:nvPr/>
        </p:nvPicPr>
        <p:blipFill>
          <a:blip r:embed="rId5"/>
          <a:stretch>
            <a:fillRect/>
          </a:stretch>
        </p:blipFill>
        <p:spPr>
          <a:xfrm>
            <a:off x="885691" y="1841191"/>
            <a:ext cx="6405173" cy="1025811"/>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8E64FD3E-E22D-6ADF-454C-B1808078E2ED}"/>
              </a:ext>
            </a:extLst>
          </p:cNvPr>
          <p:cNvPicPr>
            <a:picLocks noChangeAspect="1"/>
          </p:cNvPicPr>
          <p:nvPr/>
        </p:nvPicPr>
        <p:blipFill>
          <a:blip r:embed="rId6"/>
          <a:stretch>
            <a:fillRect/>
          </a:stretch>
        </p:blipFill>
        <p:spPr>
          <a:xfrm>
            <a:off x="4796870" y="1334376"/>
            <a:ext cx="2249510" cy="543860"/>
          </a:xfrm>
          <a:prstGeom prst="rect">
            <a:avLst/>
          </a:prstGeom>
        </p:spPr>
      </p:pic>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spTree>
    <p:extLst>
      <p:ext uri="{BB962C8B-B14F-4D97-AF65-F5344CB8AC3E}">
        <p14:creationId xmlns:p14="http://schemas.microsoft.com/office/powerpoint/2010/main" val="412054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D583EA3F-5D0E-9309-B7AA-ECC890536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33"/>
            <a:ext cx="8878956" cy="3312267"/>
          </a:xfrm>
          <a:prstGeom prst="rect">
            <a:avLst/>
          </a:prstGeom>
        </p:spPr>
      </p:pic>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1. Divide </a:t>
            </a:r>
            <a:r>
              <a:rPr lang="lv-LV" sz="2900" b="1" kern="0" err="1">
                <a:solidFill>
                  <a:srgbClr val="000000"/>
                </a:solidFill>
                <a:latin typeface="Montserrat"/>
                <a:cs typeface="Arial"/>
                <a:sym typeface="Arial"/>
              </a:rPr>
              <a:t>Latvians</a:t>
            </a:r>
            <a:endParaRPr lang="en-US" sz="2900" kern="0">
              <a:solidFill>
                <a:srgbClr val="000000"/>
              </a:solidFill>
              <a:latin typeface="Montserrat"/>
              <a:cs typeface="Arial"/>
            </a:endParaRPr>
          </a:p>
        </p:txBody>
      </p:sp>
      <p:sp>
        <p:nvSpPr>
          <p:cNvPr id="3" name="Google Shape;307;g157d7739650_0_12">
            <a:extLst>
              <a:ext uri="{FF2B5EF4-FFF2-40B4-BE49-F238E27FC236}">
                <a16:creationId xmlns:a16="http://schemas.microsoft.com/office/drawing/2014/main" id="{1CF519AE-3FF9-AA4E-4BE5-CC00A2D24C4F}"/>
              </a:ext>
            </a:extLst>
          </p:cNvPr>
          <p:cNvSpPr txBox="1"/>
          <p:nvPr/>
        </p:nvSpPr>
        <p:spPr>
          <a:xfrm>
            <a:off x="9175860" y="1718646"/>
            <a:ext cx="2847471" cy="2604953"/>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kern="0">
                <a:latin typeface="Montserrat"/>
                <a:cs typeface="Arial"/>
                <a:sym typeface="Arial"/>
              </a:rPr>
              <a:t>«</a:t>
            </a:r>
            <a:r>
              <a:rPr lang="lv-LV" kern="0" err="1">
                <a:latin typeface="Montserrat"/>
                <a:cs typeface="Arial"/>
                <a:sym typeface="Arial"/>
              </a:rPr>
              <a:t>Riga</a:t>
            </a:r>
            <a:r>
              <a:rPr lang="lv-LV" kern="0">
                <a:latin typeface="Montserrat"/>
                <a:cs typeface="Arial"/>
                <a:sym typeface="Arial"/>
              </a:rPr>
              <a:t> </a:t>
            </a:r>
            <a:r>
              <a:rPr lang="lv-LV" kern="0" err="1">
                <a:latin typeface="Montserrat"/>
                <a:cs typeface="Arial"/>
                <a:sym typeface="Arial"/>
              </a:rPr>
              <a:t>is</a:t>
            </a:r>
            <a:r>
              <a:rPr lang="lv-LV" kern="0">
                <a:latin typeface="Montserrat"/>
                <a:cs typeface="Arial"/>
                <a:sym typeface="Arial"/>
              </a:rPr>
              <a:t> </a:t>
            </a:r>
            <a:r>
              <a:rPr lang="lv-LV" kern="0" err="1">
                <a:latin typeface="Montserrat"/>
                <a:cs typeface="Arial"/>
                <a:sym typeface="Arial"/>
              </a:rPr>
              <a:t>closing</a:t>
            </a:r>
            <a:r>
              <a:rPr lang="lv-LV" kern="0">
                <a:latin typeface="Montserrat"/>
                <a:cs typeface="Arial"/>
                <a:sym typeface="Arial"/>
              </a:rPr>
              <a:t> a </a:t>
            </a:r>
            <a:r>
              <a:rPr lang="lv-LV" kern="0" err="1">
                <a:latin typeface="Montserrat"/>
                <a:cs typeface="Arial"/>
                <a:sym typeface="Arial"/>
              </a:rPr>
              <a:t>Russian</a:t>
            </a:r>
            <a:r>
              <a:rPr lang="lv-LV" kern="0">
                <a:latin typeface="Montserrat"/>
                <a:cs typeface="Arial"/>
                <a:sym typeface="Arial"/>
              </a:rPr>
              <a:t> </a:t>
            </a:r>
            <a:r>
              <a:rPr lang="lv-LV" kern="0" err="1">
                <a:latin typeface="Montserrat"/>
                <a:cs typeface="Arial"/>
                <a:sym typeface="Arial"/>
              </a:rPr>
              <a:t>theater</a:t>
            </a:r>
            <a:r>
              <a:rPr lang="lv-LV" kern="0">
                <a:latin typeface="Montserrat"/>
                <a:cs typeface="Arial"/>
                <a:sym typeface="Arial"/>
              </a:rPr>
              <a:t> </a:t>
            </a:r>
            <a:r>
              <a:rPr lang="lv-LV" kern="0" err="1">
                <a:latin typeface="Montserrat"/>
                <a:cs typeface="Arial"/>
                <a:sym typeface="Arial"/>
              </a:rPr>
              <a:t>for</a:t>
            </a:r>
            <a:r>
              <a:rPr lang="lv-LV" kern="0">
                <a:latin typeface="Montserrat"/>
                <a:cs typeface="Arial"/>
                <a:sym typeface="Arial"/>
              </a:rPr>
              <a:t> a </a:t>
            </a:r>
            <a:r>
              <a:rPr lang="lv-LV" kern="0" err="1">
                <a:latin typeface="Montserrat"/>
                <a:cs typeface="Arial"/>
                <a:sym typeface="Arial"/>
              </a:rPr>
              <a:t>gay</a:t>
            </a:r>
            <a:r>
              <a:rPr lang="lv-LV" kern="0">
                <a:latin typeface="Montserrat"/>
                <a:cs typeface="Arial"/>
                <a:sym typeface="Arial"/>
              </a:rPr>
              <a:t> </a:t>
            </a:r>
            <a:r>
              <a:rPr lang="lv-LV" kern="0" err="1">
                <a:latin typeface="Montserrat"/>
                <a:cs typeface="Arial"/>
                <a:sym typeface="Arial"/>
              </a:rPr>
              <a:t>club</a:t>
            </a:r>
            <a:r>
              <a:rPr lang="lv-LV" kern="0">
                <a:latin typeface="Montserrat"/>
                <a:cs typeface="Arial"/>
                <a:sym typeface="Arial"/>
              </a:rPr>
              <a:t>»</a:t>
            </a:r>
            <a:endParaRPr lang="lv-LV" kern="0">
              <a:latin typeface="Montserrat"/>
              <a:cs typeface="Arial"/>
            </a:endParaRPr>
          </a:p>
          <a:p>
            <a:pPr defTabSz="554492"/>
            <a:endParaRPr lang="lv-LV" kern="0">
              <a:latin typeface="Montserrat"/>
              <a:cs typeface="Arial"/>
              <a:sym typeface="Arial"/>
            </a:endParaRPr>
          </a:p>
          <a:p>
            <a:pPr defTabSz="554492">
              <a:buClr>
                <a:srgbClr val="000000"/>
              </a:buClr>
            </a:pPr>
            <a:r>
              <a:rPr lang="lv-LV" kern="0">
                <a:latin typeface="Montserrat"/>
                <a:cs typeface="Arial"/>
                <a:sym typeface="Arial"/>
              </a:rPr>
              <a:t>«"</a:t>
            </a:r>
            <a:r>
              <a:rPr lang="lv-LV" kern="0" err="1">
                <a:latin typeface="Montserrat"/>
                <a:cs typeface="Arial"/>
                <a:sym typeface="Arial"/>
              </a:rPr>
              <a:t>Rainbow</a:t>
            </a:r>
            <a:r>
              <a:rPr lang="lv-LV" kern="0">
                <a:latin typeface="Montserrat"/>
                <a:cs typeface="Arial"/>
                <a:sym typeface="Arial"/>
              </a:rPr>
              <a:t> </a:t>
            </a:r>
            <a:r>
              <a:rPr lang="lv-LV" kern="0" err="1">
                <a:latin typeface="Montserrat"/>
                <a:cs typeface="Arial"/>
                <a:sym typeface="Arial"/>
              </a:rPr>
              <a:t>club</a:t>
            </a:r>
            <a:r>
              <a:rPr lang="lv-LV" kern="0">
                <a:latin typeface="Montserrat"/>
                <a:cs typeface="Arial"/>
                <a:sym typeface="Arial"/>
              </a:rPr>
              <a:t>" </a:t>
            </a:r>
            <a:r>
              <a:rPr lang="lv-LV" kern="0" err="1">
                <a:latin typeface="Montserrat"/>
                <a:cs typeface="Arial"/>
                <a:sym typeface="Arial"/>
              </a:rPr>
              <a:t>instead</a:t>
            </a:r>
            <a:r>
              <a:rPr lang="lv-LV" kern="0">
                <a:latin typeface="Montserrat"/>
                <a:cs typeface="Arial"/>
                <a:sym typeface="Arial"/>
              </a:rPr>
              <a:t> </a:t>
            </a:r>
            <a:r>
              <a:rPr lang="lv-LV" kern="0" err="1">
                <a:latin typeface="Montserrat"/>
                <a:cs typeface="Arial"/>
                <a:sym typeface="Arial"/>
              </a:rPr>
              <a:t>of</a:t>
            </a:r>
            <a:r>
              <a:rPr lang="lv-LV" kern="0">
                <a:latin typeface="Montserrat"/>
                <a:cs typeface="Arial"/>
                <a:sym typeface="Arial"/>
              </a:rPr>
              <a:t> a </a:t>
            </a:r>
            <a:r>
              <a:rPr lang="lv-LV" kern="0" err="1">
                <a:latin typeface="Montserrat"/>
                <a:cs typeface="Arial"/>
                <a:sym typeface="Arial"/>
              </a:rPr>
              <a:t>Russian</a:t>
            </a:r>
            <a:r>
              <a:rPr lang="lv-LV" kern="0">
                <a:latin typeface="Montserrat"/>
                <a:cs typeface="Arial"/>
                <a:sym typeface="Arial"/>
              </a:rPr>
              <a:t> </a:t>
            </a:r>
            <a:r>
              <a:rPr lang="lv-LV" kern="0" err="1">
                <a:latin typeface="Montserrat"/>
                <a:cs typeface="Arial"/>
                <a:sym typeface="Arial"/>
              </a:rPr>
              <a:t>theater</a:t>
            </a:r>
            <a:r>
              <a:rPr lang="lv-LV" kern="0">
                <a:latin typeface="Montserrat"/>
                <a:cs typeface="Arial"/>
                <a:sym typeface="Arial"/>
              </a:rPr>
              <a:t>. </a:t>
            </a:r>
            <a:r>
              <a:rPr lang="lv-LV" kern="0" err="1">
                <a:latin typeface="Montserrat"/>
                <a:cs typeface="Arial"/>
                <a:sym typeface="Arial"/>
              </a:rPr>
              <a:t>The</a:t>
            </a:r>
            <a:r>
              <a:rPr lang="lv-LV" kern="0">
                <a:latin typeface="Montserrat"/>
                <a:cs typeface="Arial"/>
                <a:sym typeface="Arial"/>
              </a:rPr>
              <a:t> </a:t>
            </a:r>
            <a:r>
              <a:rPr lang="lv-LV" kern="0" err="1">
                <a:latin typeface="Montserrat"/>
                <a:cs typeface="Arial"/>
                <a:sym typeface="Arial"/>
              </a:rPr>
              <a:t>mayor</a:t>
            </a:r>
            <a:r>
              <a:rPr lang="lv-LV" kern="0">
                <a:latin typeface="Montserrat"/>
                <a:cs typeface="Arial"/>
                <a:sym typeface="Arial"/>
              </a:rPr>
              <a:t> </a:t>
            </a:r>
            <a:r>
              <a:rPr lang="lv-LV" kern="0" err="1">
                <a:latin typeface="Montserrat"/>
                <a:cs typeface="Arial"/>
                <a:sym typeface="Arial"/>
              </a:rPr>
              <a:t>of</a:t>
            </a:r>
            <a:r>
              <a:rPr lang="lv-LV" kern="0">
                <a:latin typeface="Montserrat"/>
                <a:cs typeface="Arial"/>
                <a:sym typeface="Arial"/>
              </a:rPr>
              <a:t> </a:t>
            </a:r>
            <a:r>
              <a:rPr lang="lv-LV" kern="0" err="1">
                <a:latin typeface="Montserrat"/>
                <a:cs typeface="Arial"/>
                <a:sym typeface="Arial"/>
              </a:rPr>
              <a:t>Riga</a:t>
            </a:r>
            <a:r>
              <a:rPr lang="lv-LV" kern="0">
                <a:latin typeface="Montserrat"/>
                <a:cs typeface="Arial"/>
                <a:sym typeface="Arial"/>
              </a:rPr>
              <a:t> </a:t>
            </a:r>
            <a:r>
              <a:rPr lang="lv-LV" kern="0" err="1">
                <a:latin typeface="Montserrat"/>
                <a:cs typeface="Arial"/>
                <a:sym typeface="Arial"/>
              </a:rPr>
              <a:t>has</a:t>
            </a:r>
            <a:r>
              <a:rPr lang="lv-LV" kern="0">
                <a:latin typeface="Montserrat"/>
                <a:cs typeface="Arial"/>
                <a:sym typeface="Arial"/>
              </a:rPr>
              <a:t> set </a:t>
            </a:r>
            <a:r>
              <a:rPr lang="lv-LV" kern="0" err="1">
                <a:latin typeface="Montserrat"/>
                <a:cs typeface="Arial"/>
                <a:sym typeface="Arial"/>
              </a:rPr>
              <a:t>his</a:t>
            </a:r>
            <a:r>
              <a:rPr lang="lv-LV" kern="0">
                <a:latin typeface="Montserrat"/>
                <a:cs typeface="Arial"/>
                <a:sym typeface="Arial"/>
              </a:rPr>
              <a:t> </a:t>
            </a:r>
            <a:r>
              <a:rPr lang="lv-LV" kern="0" err="1">
                <a:latin typeface="Montserrat"/>
                <a:cs typeface="Arial"/>
                <a:sym typeface="Arial"/>
              </a:rPr>
              <a:t>priorities</a:t>
            </a:r>
            <a:r>
              <a:rPr lang="lv-LV" kern="0">
                <a:latin typeface="Montserrat"/>
                <a:cs typeface="Arial"/>
                <a:sym typeface="Arial"/>
              </a:rPr>
              <a:t>»</a:t>
            </a:r>
            <a:endParaRPr lang="lv-LV" kern="0">
              <a:latin typeface="Montserrat"/>
              <a:cs typeface="Arial"/>
            </a:endParaRPr>
          </a:p>
        </p:txBody>
      </p:sp>
      <p:sp>
        <p:nvSpPr>
          <p:cNvPr id="4" name="Google Shape;307;g157d7739650_0_12">
            <a:extLst>
              <a:ext uri="{FF2B5EF4-FFF2-40B4-BE49-F238E27FC236}">
                <a16:creationId xmlns:a16="http://schemas.microsoft.com/office/drawing/2014/main" id="{788E2AE9-276B-7D94-4122-EAFC49A7F13E}"/>
              </a:ext>
            </a:extLst>
          </p:cNvPr>
          <p:cNvSpPr txBox="1"/>
          <p:nvPr/>
        </p:nvSpPr>
        <p:spPr>
          <a:xfrm>
            <a:off x="343286" y="4915908"/>
            <a:ext cx="9826486" cy="1035293"/>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000" kern="0" err="1">
                <a:latin typeface="Montserrat"/>
                <a:cs typeface="Arial"/>
                <a:sym typeface="Arial"/>
              </a:rPr>
              <a:t>In</a:t>
            </a:r>
            <a:r>
              <a:rPr lang="lv-LV" sz="2000" kern="0">
                <a:latin typeface="Montserrat"/>
                <a:cs typeface="Arial"/>
                <a:sym typeface="Arial"/>
              </a:rPr>
              <a:t> </a:t>
            </a:r>
            <a:r>
              <a:rPr lang="lv-LV" sz="2000" kern="0" err="1">
                <a:latin typeface="Montserrat"/>
                <a:cs typeface="Arial"/>
                <a:sym typeface="Arial"/>
              </a:rPr>
              <a:t>reality</a:t>
            </a:r>
            <a:r>
              <a:rPr lang="lv-LV" sz="2000" kern="0">
                <a:latin typeface="Montserrat"/>
                <a:cs typeface="Arial"/>
                <a:sym typeface="Arial"/>
              </a:rPr>
              <a:t>, </a:t>
            </a:r>
            <a:r>
              <a:rPr lang="lv-LV" sz="2000" kern="0" err="1">
                <a:latin typeface="Montserrat"/>
                <a:cs typeface="Arial"/>
                <a:sym typeface="Arial"/>
              </a:rPr>
              <a:t>the</a:t>
            </a:r>
            <a:r>
              <a:rPr lang="lv-LV" sz="2000" kern="0">
                <a:latin typeface="Montserrat"/>
                <a:cs typeface="Arial"/>
                <a:sym typeface="Arial"/>
              </a:rPr>
              <a:t> </a:t>
            </a:r>
            <a:r>
              <a:rPr lang="lv-LV" sz="2000" kern="0" err="1">
                <a:latin typeface="Montserrat"/>
                <a:cs typeface="Arial"/>
                <a:sym typeface="Arial"/>
              </a:rPr>
              <a:t>former</a:t>
            </a:r>
            <a:r>
              <a:rPr lang="lv-LV" sz="2000" kern="0">
                <a:latin typeface="Montserrat"/>
                <a:cs typeface="Arial"/>
                <a:sym typeface="Arial"/>
              </a:rPr>
              <a:t> </a:t>
            </a:r>
            <a:r>
              <a:rPr lang="lv-LV" sz="2000" kern="0" err="1">
                <a:latin typeface="Montserrat"/>
                <a:cs typeface="Arial"/>
                <a:sym typeface="Arial"/>
              </a:rPr>
              <a:t>mayor</a:t>
            </a:r>
            <a:r>
              <a:rPr lang="lv-LV" sz="2000" kern="0">
                <a:latin typeface="Montserrat"/>
                <a:cs typeface="Arial"/>
                <a:sym typeface="Arial"/>
              </a:rPr>
              <a:t> </a:t>
            </a:r>
            <a:r>
              <a:rPr lang="lv-LV" sz="2000" kern="0" err="1">
                <a:latin typeface="Montserrat"/>
                <a:cs typeface="Arial"/>
                <a:sym typeface="Arial"/>
              </a:rPr>
              <a:t>attended</a:t>
            </a:r>
            <a:r>
              <a:rPr lang="lv-LV" sz="2000" kern="0">
                <a:latin typeface="Montserrat"/>
                <a:cs typeface="Arial"/>
                <a:sym typeface="Arial"/>
              </a:rPr>
              <a:t> </a:t>
            </a:r>
            <a:r>
              <a:rPr lang="lv-LV" sz="2000" kern="0" err="1">
                <a:latin typeface="Montserrat"/>
                <a:cs typeface="Arial"/>
                <a:sym typeface="Arial"/>
              </a:rPr>
              <a:t>an</a:t>
            </a:r>
            <a:r>
              <a:rPr lang="lv-LV" sz="2000" kern="0">
                <a:latin typeface="Montserrat"/>
                <a:cs typeface="Arial"/>
                <a:sym typeface="Arial"/>
              </a:rPr>
              <a:t> </a:t>
            </a:r>
            <a:r>
              <a:rPr lang="lv-LV" sz="2000" kern="0" err="1">
                <a:latin typeface="Montserrat"/>
                <a:cs typeface="Arial"/>
                <a:sym typeface="Arial"/>
              </a:rPr>
              <a:t>opening</a:t>
            </a:r>
            <a:r>
              <a:rPr lang="lv-LV" sz="2000" kern="0">
                <a:latin typeface="Montserrat"/>
                <a:cs typeface="Arial"/>
                <a:sym typeface="Arial"/>
              </a:rPr>
              <a:t> </a:t>
            </a:r>
            <a:r>
              <a:rPr lang="lv-LV" sz="2000" kern="0" err="1">
                <a:latin typeface="Montserrat"/>
                <a:cs typeface="Arial"/>
                <a:sym typeface="Arial"/>
              </a:rPr>
              <a:t>of</a:t>
            </a:r>
            <a:r>
              <a:rPr lang="lv-LV" sz="2000" kern="0">
                <a:latin typeface="Montserrat"/>
                <a:cs typeface="Arial"/>
                <a:sym typeface="Arial"/>
              </a:rPr>
              <a:t> </a:t>
            </a:r>
            <a:r>
              <a:rPr lang="lv-LV" sz="2000" kern="0" err="1">
                <a:latin typeface="Montserrat"/>
                <a:cs typeface="Arial"/>
                <a:sym typeface="Arial"/>
              </a:rPr>
              <a:t>one</a:t>
            </a:r>
            <a:r>
              <a:rPr lang="lv-LV" sz="2000" kern="0">
                <a:latin typeface="Montserrat"/>
                <a:cs typeface="Arial"/>
                <a:sym typeface="Arial"/>
              </a:rPr>
              <a:t> LGBTQ+ </a:t>
            </a:r>
            <a:r>
              <a:rPr lang="lv-LV" sz="2000" kern="0" err="1">
                <a:latin typeface="Montserrat"/>
                <a:cs typeface="Arial"/>
                <a:sym typeface="Arial"/>
              </a:rPr>
              <a:t>friendly</a:t>
            </a:r>
            <a:r>
              <a:rPr lang="lv-LV" sz="2000" kern="0">
                <a:latin typeface="Montserrat"/>
                <a:cs typeface="Arial"/>
                <a:sym typeface="Arial"/>
              </a:rPr>
              <a:t> </a:t>
            </a:r>
            <a:r>
              <a:rPr lang="lv-LV" sz="2000" kern="0" err="1">
                <a:latin typeface="Montserrat"/>
                <a:cs typeface="Arial"/>
                <a:sym typeface="Arial"/>
              </a:rPr>
              <a:t>nightclub</a:t>
            </a:r>
            <a:r>
              <a:rPr lang="lv-LV" sz="2000" kern="0">
                <a:latin typeface="Montserrat"/>
                <a:cs typeface="Arial"/>
                <a:sym typeface="Arial"/>
              </a:rPr>
              <a:t> </a:t>
            </a:r>
            <a:r>
              <a:rPr lang="lv-LV" sz="2000" kern="0" err="1">
                <a:latin typeface="Montserrat"/>
                <a:cs typeface="Arial"/>
                <a:sym typeface="Arial"/>
              </a:rPr>
              <a:t>but</a:t>
            </a:r>
            <a:r>
              <a:rPr lang="lv-LV" sz="2000" kern="0">
                <a:latin typeface="Montserrat"/>
                <a:cs typeface="Arial"/>
                <a:sym typeface="Arial"/>
              </a:rPr>
              <a:t> never </a:t>
            </a:r>
            <a:r>
              <a:rPr lang="lv-LV" sz="2000" kern="0" err="1">
                <a:latin typeface="Montserrat"/>
                <a:cs typeface="Arial"/>
                <a:sym typeface="Arial"/>
              </a:rPr>
              <a:t>discussed</a:t>
            </a:r>
            <a:r>
              <a:rPr lang="lv-LV" sz="2000" kern="0">
                <a:latin typeface="Montserrat"/>
                <a:cs typeface="Arial"/>
                <a:sym typeface="Arial"/>
              </a:rPr>
              <a:t> </a:t>
            </a:r>
            <a:r>
              <a:rPr lang="lv-LV" sz="2000" kern="0" err="1">
                <a:latin typeface="Montserrat"/>
                <a:cs typeface="Arial"/>
                <a:sym typeface="Arial"/>
              </a:rPr>
              <a:t>opening</a:t>
            </a:r>
            <a:r>
              <a:rPr lang="lv-LV" sz="2000" kern="0">
                <a:latin typeface="Montserrat"/>
                <a:cs typeface="Arial"/>
                <a:sym typeface="Arial"/>
              </a:rPr>
              <a:t> </a:t>
            </a:r>
            <a:r>
              <a:rPr lang="lv-LV" sz="2000" kern="0" err="1">
                <a:latin typeface="Montserrat"/>
                <a:cs typeface="Arial"/>
                <a:sym typeface="Arial"/>
              </a:rPr>
              <a:t>more</a:t>
            </a:r>
            <a:r>
              <a:rPr lang="lv-LV" sz="2000" kern="0">
                <a:latin typeface="Montserrat"/>
                <a:cs typeface="Arial"/>
                <a:sym typeface="Arial"/>
              </a:rPr>
              <a:t> </a:t>
            </a:r>
            <a:r>
              <a:rPr lang="lv-LV" sz="2000" kern="0" err="1">
                <a:latin typeface="Montserrat"/>
                <a:cs typeface="Arial"/>
                <a:sym typeface="Arial"/>
              </a:rPr>
              <a:t>or</a:t>
            </a:r>
            <a:r>
              <a:rPr lang="lv-LV" sz="2000" kern="0">
                <a:latin typeface="Montserrat"/>
                <a:cs typeface="Arial"/>
                <a:sym typeface="Arial"/>
              </a:rPr>
              <a:t> </a:t>
            </a:r>
            <a:r>
              <a:rPr lang="lv-LV" sz="2000" kern="0" err="1">
                <a:latin typeface="Montserrat"/>
                <a:cs typeface="Arial"/>
                <a:sym typeface="Arial"/>
              </a:rPr>
              <a:t>that</a:t>
            </a:r>
            <a:r>
              <a:rPr lang="lv-LV" sz="2000" kern="0">
                <a:latin typeface="Montserrat"/>
                <a:cs typeface="Arial"/>
                <a:sym typeface="Arial"/>
              </a:rPr>
              <a:t> it </a:t>
            </a:r>
            <a:r>
              <a:rPr lang="lv-LV" sz="2000" kern="0" err="1">
                <a:latin typeface="Montserrat"/>
                <a:cs typeface="Arial"/>
                <a:sym typeface="Arial"/>
              </a:rPr>
              <a:t>is</a:t>
            </a:r>
            <a:r>
              <a:rPr lang="lv-LV" sz="2000" kern="0">
                <a:latin typeface="Montserrat"/>
                <a:cs typeface="Arial"/>
                <a:sym typeface="Arial"/>
              </a:rPr>
              <a:t> a </a:t>
            </a:r>
            <a:r>
              <a:rPr lang="lv-LV" sz="2000" kern="0" err="1">
                <a:latin typeface="Montserrat"/>
                <a:cs typeface="Arial"/>
                <a:sym typeface="Arial"/>
              </a:rPr>
              <a:t>priority</a:t>
            </a:r>
            <a:r>
              <a:rPr lang="lv-LV" sz="2000" kern="0">
                <a:latin typeface="Montserrat"/>
                <a:cs typeface="Arial"/>
                <a:sym typeface="Arial"/>
              </a:rPr>
              <a:t>. </a:t>
            </a:r>
            <a:r>
              <a:rPr lang="lv-LV" sz="2000" kern="0" err="1">
                <a:latin typeface="Montserrat"/>
                <a:cs typeface="Arial"/>
                <a:sym typeface="Arial"/>
              </a:rPr>
              <a:t>The</a:t>
            </a:r>
            <a:r>
              <a:rPr lang="lv-LV" sz="2000" kern="0">
                <a:latin typeface="Montserrat"/>
                <a:cs typeface="Arial"/>
                <a:sym typeface="Arial"/>
              </a:rPr>
              <a:t> </a:t>
            </a:r>
            <a:r>
              <a:rPr lang="lv-LV" sz="2000" kern="0" err="1">
                <a:latin typeface="Montserrat"/>
                <a:cs typeface="Arial"/>
                <a:sym typeface="Arial"/>
              </a:rPr>
              <a:t>Russian</a:t>
            </a:r>
            <a:r>
              <a:rPr lang="lv-LV" sz="2000" kern="0">
                <a:latin typeface="Montserrat"/>
                <a:cs typeface="Arial"/>
                <a:sym typeface="Arial"/>
              </a:rPr>
              <a:t> </a:t>
            </a:r>
            <a:r>
              <a:rPr lang="lv-LV" sz="2000" kern="0" err="1">
                <a:latin typeface="Montserrat"/>
                <a:cs typeface="Arial"/>
                <a:sym typeface="Arial"/>
              </a:rPr>
              <a:t>theater</a:t>
            </a:r>
            <a:r>
              <a:rPr lang="lv-LV" sz="2000" kern="0">
                <a:latin typeface="Montserrat"/>
                <a:cs typeface="Arial"/>
                <a:sym typeface="Arial"/>
              </a:rPr>
              <a:t> </a:t>
            </a:r>
            <a:r>
              <a:rPr lang="lv-LV" sz="2000" kern="0" err="1">
                <a:latin typeface="Montserrat"/>
                <a:cs typeface="Arial"/>
                <a:sym typeface="Arial"/>
              </a:rPr>
              <a:t>in</a:t>
            </a:r>
            <a:r>
              <a:rPr lang="lv-LV" sz="2000" kern="0">
                <a:latin typeface="Montserrat"/>
                <a:cs typeface="Arial"/>
                <a:sym typeface="Arial"/>
              </a:rPr>
              <a:t> </a:t>
            </a:r>
            <a:r>
              <a:rPr lang="lv-LV" sz="2000" kern="0" err="1">
                <a:latin typeface="Montserrat"/>
                <a:cs typeface="Arial"/>
                <a:sym typeface="Arial"/>
              </a:rPr>
              <a:t>Riga</a:t>
            </a:r>
            <a:r>
              <a:rPr lang="lv-LV" sz="2000" kern="0">
                <a:latin typeface="Montserrat"/>
                <a:cs typeface="Arial"/>
                <a:sym typeface="Arial"/>
              </a:rPr>
              <a:t> </a:t>
            </a:r>
            <a:r>
              <a:rPr lang="lv-LV" sz="2000" kern="0" err="1">
                <a:latin typeface="Montserrat"/>
                <a:cs typeface="Arial"/>
                <a:sym typeface="Arial"/>
              </a:rPr>
              <a:t>is</a:t>
            </a:r>
            <a:r>
              <a:rPr lang="lv-LV" sz="2000" kern="0">
                <a:latin typeface="Montserrat"/>
                <a:cs typeface="Arial"/>
                <a:sym typeface="Arial"/>
              </a:rPr>
              <a:t> </a:t>
            </a:r>
            <a:r>
              <a:rPr lang="lv-LV" sz="2000" kern="0" err="1">
                <a:latin typeface="Montserrat"/>
                <a:cs typeface="Arial"/>
                <a:sym typeface="Arial"/>
              </a:rPr>
              <a:t>not</a:t>
            </a:r>
            <a:r>
              <a:rPr lang="lv-LV" sz="2000" kern="0">
                <a:latin typeface="Montserrat"/>
                <a:cs typeface="Arial"/>
                <a:sym typeface="Arial"/>
              </a:rPr>
              <a:t> </a:t>
            </a:r>
            <a:r>
              <a:rPr lang="lv-LV" sz="2000" kern="0" err="1">
                <a:latin typeface="Montserrat"/>
                <a:cs typeface="Arial"/>
                <a:sym typeface="Arial"/>
              </a:rPr>
              <a:t>getting</a:t>
            </a:r>
            <a:r>
              <a:rPr lang="lv-LV" sz="2000" kern="0">
                <a:latin typeface="Montserrat"/>
                <a:cs typeface="Arial"/>
                <a:sym typeface="Arial"/>
              </a:rPr>
              <a:t> </a:t>
            </a:r>
            <a:r>
              <a:rPr lang="lv-LV" sz="2000" kern="0" err="1">
                <a:latin typeface="Montserrat"/>
                <a:cs typeface="Arial"/>
                <a:sym typeface="Arial"/>
              </a:rPr>
              <a:t>closed</a:t>
            </a:r>
            <a:r>
              <a:rPr lang="lv-LV" sz="2000" kern="0">
                <a:latin typeface="Montserrat"/>
                <a:cs typeface="Arial"/>
                <a:sym typeface="Arial"/>
              </a:rPr>
              <a:t>.</a:t>
            </a:r>
            <a:endParaRPr lang="lv-LV" sz="2000" kern="0">
              <a:latin typeface="Montserrat"/>
              <a:cs typeface="Arial"/>
            </a:endParaRPr>
          </a:p>
        </p:txBody>
      </p:sp>
      <p:sp>
        <p:nvSpPr>
          <p:cNvPr id="6" name="Google Shape;117;g11b41ce093d_0_226">
            <a:extLst>
              <a:ext uri="{FF2B5EF4-FFF2-40B4-BE49-F238E27FC236}">
                <a16:creationId xmlns:a16="http://schemas.microsoft.com/office/drawing/2014/main" id="{DE344F53-A811-39D6-1804-1611B39D2CBC}"/>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9" name="TextBox 8">
            <a:extLst>
              <a:ext uri="{FF2B5EF4-FFF2-40B4-BE49-F238E27FC236}">
                <a16:creationId xmlns:a16="http://schemas.microsoft.com/office/drawing/2014/main" id="{D41F7D91-C1A4-2E8F-7346-28F37447469D}"/>
              </a:ext>
            </a:extLst>
          </p:cNvPr>
          <p:cNvSpPr txBox="1"/>
          <p:nvPr/>
        </p:nvSpPr>
        <p:spPr>
          <a:xfrm>
            <a:off x="172277" y="6441295"/>
            <a:ext cx="10946295" cy="323165"/>
          </a:xfrm>
          <a:prstGeom prst="rect">
            <a:avLst/>
          </a:prstGeom>
          <a:noFill/>
        </p:spPr>
        <p:txBody>
          <a:bodyPr wrap="square">
            <a:spAutoFit/>
          </a:bodyPr>
          <a:lstStyle/>
          <a:p>
            <a:pPr defTabSz="554492">
              <a:buClr>
                <a:srgbClr val="000000"/>
              </a:buClr>
              <a:buSzPts val="2400"/>
            </a:pPr>
            <a:r>
              <a:rPr lang="en-US" sz="1500" kern="0">
                <a:solidFill>
                  <a:schemeClr val="bg1"/>
                </a:solidFill>
                <a:latin typeface="Montserrat"/>
                <a:ea typeface="Arial"/>
                <a:cs typeface="Arial"/>
                <a:sym typeface="Arial"/>
              </a:rPr>
              <a:t>https://rebaltica.lv/2023/03/riga-krievu-teatra-vieta-geju-klubs-jeb-ka-fantaze-krievijas-propaganda/</a:t>
            </a:r>
          </a:p>
        </p:txBody>
      </p:sp>
    </p:spTree>
    <p:extLst>
      <p:ext uri="{BB962C8B-B14F-4D97-AF65-F5344CB8AC3E}">
        <p14:creationId xmlns:p14="http://schemas.microsoft.com/office/powerpoint/2010/main" val="12140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28"/>
        <p:cNvGrpSpPr/>
        <p:nvPr/>
      </p:nvGrpSpPr>
      <p:grpSpPr>
        <a:xfrm>
          <a:off x="0" y="0"/>
          <a:ext cx="0" cy="0"/>
          <a:chOff x="0" y="0"/>
          <a:chExt cx="0" cy="0"/>
        </a:xfrm>
      </p:grpSpPr>
      <p:sp>
        <p:nvSpPr>
          <p:cNvPr id="140" name="Google Shape;140;g11d9d0762af_0_93"/>
          <p:cNvSpPr txBox="1"/>
          <p:nvPr/>
        </p:nvSpPr>
        <p:spPr>
          <a:xfrm>
            <a:off x="1568334" y="2519301"/>
            <a:ext cx="9055333" cy="1825683"/>
          </a:xfrm>
          <a:prstGeom prst="rect">
            <a:avLst/>
          </a:prstGeom>
          <a:noFill/>
          <a:ln>
            <a:noFill/>
          </a:ln>
        </p:spPr>
        <p:txBody>
          <a:bodyPr spcFirstLastPara="1" wrap="square" lIns="55440" tIns="27713" rIns="55440" bIns="27713" anchor="t" anchorCtr="0">
            <a:spAutoFit/>
          </a:bodyPr>
          <a:lstStyle/>
          <a:p>
            <a:pPr defTabSz="554492">
              <a:buClr>
                <a:srgbClr val="000000"/>
              </a:buClr>
            </a:pPr>
            <a:r>
              <a:rPr lang="lv-LV" sz="2300" kern="0" dirty="0" err="1">
                <a:solidFill>
                  <a:schemeClr val="bg1"/>
                </a:solidFill>
                <a:latin typeface="Montserrat"/>
                <a:cs typeface="Arial"/>
                <a:sym typeface="Arial"/>
              </a:rPr>
              <a:t>You</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have</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learned</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about</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the</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goals</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of</a:t>
            </a:r>
            <a:r>
              <a:rPr lang="lv-LV" sz="2300" kern="0" dirty="0">
                <a:solidFill>
                  <a:schemeClr val="bg1"/>
                </a:solidFill>
                <a:latin typeface="Montserrat"/>
                <a:cs typeface="Arial"/>
                <a:sym typeface="Arial"/>
              </a:rPr>
              <a:t> propaganda </a:t>
            </a:r>
            <a:r>
              <a:rPr lang="lv-LV" sz="2300" kern="0" dirty="0" err="1">
                <a:solidFill>
                  <a:schemeClr val="bg1"/>
                </a:solidFill>
                <a:latin typeface="Montserrat"/>
                <a:cs typeface="Arial"/>
                <a:sym typeface="Arial"/>
              </a:rPr>
              <a:t>that</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focuses</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on</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Ukraine</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as</a:t>
            </a:r>
            <a:r>
              <a:rPr lang="lv-LV" sz="2300" kern="0" dirty="0">
                <a:solidFill>
                  <a:schemeClr val="bg1"/>
                </a:solidFill>
                <a:latin typeface="Montserrat"/>
                <a:cs typeface="Arial"/>
                <a:sym typeface="Arial"/>
              </a:rPr>
              <a:t> it </a:t>
            </a:r>
            <a:r>
              <a:rPr lang="lv-LV" sz="2300" kern="0" dirty="0" err="1">
                <a:solidFill>
                  <a:schemeClr val="bg1"/>
                </a:solidFill>
                <a:latin typeface="Montserrat"/>
                <a:cs typeface="Arial"/>
                <a:sym typeface="Arial"/>
              </a:rPr>
              <a:t>appears</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in</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Western</a:t>
            </a:r>
            <a:r>
              <a:rPr lang="lv-LV" sz="2300" kern="0" dirty="0">
                <a:solidFill>
                  <a:schemeClr val="bg1"/>
                </a:solidFill>
                <a:latin typeface="Montserrat"/>
                <a:cs typeface="Arial"/>
                <a:sym typeface="Arial"/>
              </a:rPr>
              <a:t> </a:t>
            </a:r>
            <a:r>
              <a:rPr lang="lv-LV" sz="2300" kern="0" dirty="0" err="1">
                <a:solidFill>
                  <a:schemeClr val="bg1"/>
                </a:solidFill>
                <a:latin typeface="Montserrat"/>
                <a:cs typeface="Arial"/>
                <a:sym typeface="Arial"/>
              </a:rPr>
              <a:t>countries</a:t>
            </a:r>
            <a:r>
              <a:rPr lang="lv-LV" sz="2300" kern="0" dirty="0">
                <a:solidFill>
                  <a:schemeClr val="bg1"/>
                </a:solidFill>
                <a:latin typeface="Montserrat"/>
                <a:cs typeface="Arial"/>
                <a:sym typeface="Arial"/>
              </a:rPr>
              <a:t>.</a:t>
            </a:r>
            <a:endParaRPr lang="lv-LV" sz="2300" kern="0" dirty="0">
              <a:solidFill>
                <a:schemeClr val="bg1"/>
              </a:solidFill>
              <a:latin typeface="Montserrat"/>
              <a:cs typeface="Arial"/>
            </a:endParaRPr>
          </a:p>
          <a:p>
            <a:pPr defTabSz="554492">
              <a:buClr>
                <a:srgbClr val="000000"/>
              </a:buClr>
            </a:pPr>
            <a:endParaRPr lang="lv-LV" sz="2300" kern="0">
              <a:solidFill>
                <a:schemeClr val="bg1"/>
              </a:solidFill>
              <a:latin typeface="Montserrat"/>
              <a:cs typeface="Arial"/>
            </a:endParaRPr>
          </a:p>
          <a:p>
            <a:pPr defTabSz="554492">
              <a:buClr>
                <a:srgbClr val="000000"/>
              </a:buClr>
            </a:pPr>
            <a:r>
              <a:rPr lang="en-US" sz="2300" kern="0" dirty="0">
                <a:solidFill>
                  <a:schemeClr val="bg1"/>
                </a:solidFill>
                <a:latin typeface="Montserrat"/>
                <a:cs typeface="Arial"/>
                <a:sym typeface="Arial"/>
              </a:rPr>
              <a:t>What do you think are the main goals of Kremlin propaganda in Ukraine for Ukrainian citizens?</a:t>
            </a:r>
            <a:r>
              <a:rPr lang="lv-LV" sz="2300" kern="0" dirty="0">
                <a:solidFill>
                  <a:schemeClr val="bg1"/>
                </a:solidFill>
                <a:latin typeface="Montserrat"/>
                <a:cs typeface="Arial"/>
                <a:sym typeface="Arial"/>
              </a:rPr>
              <a:t> </a:t>
            </a:r>
            <a:endParaRPr lang="lv-LV" sz="2300" kern="0" dirty="0">
              <a:solidFill>
                <a:schemeClr val="bg1"/>
              </a:solidFill>
              <a:latin typeface="Montserrat"/>
              <a:cs typeface="Arial"/>
            </a:endParaRPr>
          </a:p>
        </p:txBody>
      </p:sp>
    </p:spTree>
    <p:extLst>
      <p:ext uri="{BB962C8B-B14F-4D97-AF65-F5344CB8AC3E}">
        <p14:creationId xmlns:p14="http://schemas.microsoft.com/office/powerpoint/2010/main" val="1749560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573400" y="595850"/>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2. Undermine trust in Western partners</a:t>
            </a:r>
            <a:endParaRPr lang="en-US" sz="2900" kern="0">
              <a:solidFill>
                <a:srgbClr val="000000"/>
              </a:solidFill>
              <a:latin typeface="Montserrat"/>
              <a:cs typeface="Arial"/>
            </a:endParaRPr>
          </a:p>
        </p:txBody>
      </p:sp>
      <p:pic>
        <p:nvPicPr>
          <p:cNvPr id="13" name="Picture 12" descr="A screenshot of a social media post&#10;&#10;Description automatically generated">
            <a:extLst>
              <a:ext uri="{FF2B5EF4-FFF2-40B4-BE49-F238E27FC236}">
                <a16:creationId xmlns:a16="http://schemas.microsoft.com/office/drawing/2014/main" id="{4992C33B-D0DB-A2C8-12B6-73FD07457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875" y="1341409"/>
            <a:ext cx="6820248" cy="2977149"/>
          </a:xfrm>
          <a:prstGeom prst="rect">
            <a:avLst/>
          </a:prstGeom>
        </p:spPr>
      </p:pic>
      <p:pic>
        <p:nvPicPr>
          <p:cNvPr id="16" name="Picture 15" descr="A close-up of a sign&#10;&#10;Description automatically generated">
            <a:extLst>
              <a:ext uri="{FF2B5EF4-FFF2-40B4-BE49-F238E27FC236}">
                <a16:creationId xmlns:a16="http://schemas.microsoft.com/office/drawing/2014/main" id="{7B863F17-6F2B-DD7D-D9D5-1BA1AB9E8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7" y="4456224"/>
            <a:ext cx="12250133" cy="1954416"/>
          </a:xfrm>
          <a:prstGeom prst="rect">
            <a:avLst/>
          </a:prstGeom>
        </p:spPr>
      </p:pic>
    </p:spTree>
    <p:extLst>
      <p:ext uri="{BB962C8B-B14F-4D97-AF65-F5344CB8AC3E}">
        <p14:creationId xmlns:p14="http://schemas.microsoft.com/office/powerpoint/2010/main" val="76310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0B7E61-56E7-EB80-5829-149BC94D27A1}"/>
              </a:ext>
            </a:extLst>
          </p:cNvPr>
          <p:cNvSpPr txBox="1"/>
          <p:nvPr/>
        </p:nvSpPr>
        <p:spPr>
          <a:xfrm>
            <a:off x="454337" y="54822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2. Undermine trust in Western partners</a:t>
            </a:r>
            <a:endParaRPr lang="en-US" sz="2900" kern="0">
              <a:solidFill>
                <a:srgbClr val="000000"/>
              </a:solidFill>
              <a:latin typeface="Montserrat"/>
              <a:cs typeface="Arial"/>
            </a:endParaRPr>
          </a:p>
        </p:txBody>
      </p:sp>
      <p:pic>
        <p:nvPicPr>
          <p:cNvPr id="11" name="Picture 10" descr="A screenshot of a chat&#10;&#10;Description automatically generated">
            <a:extLst>
              <a:ext uri="{FF2B5EF4-FFF2-40B4-BE49-F238E27FC236}">
                <a16:creationId xmlns:a16="http://schemas.microsoft.com/office/drawing/2014/main" id="{4DB541E0-BC25-72EC-D335-1ADC302A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011" y="2081330"/>
            <a:ext cx="7621223" cy="3590599"/>
          </a:xfrm>
          <a:prstGeom prst="rect">
            <a:avLst/>
          </a:prstGeom>
        </p:spPr>
      </p:pic>
      <p:pic>
        <p:nvPicPr>
          <p:cNvPr id="13" name="Picture 12" descr="A blue and white logo&#10;&#10;Description automatically generated">
            <a:extLst>
              <a:ext uri="{FF2B5EF4-FFF2-40B4-BE49-F238E27FC236}">
                <a16:creationId xmlns:a16="http://schemas.microsoft.com/office/drawing/2014/main" id="{B146EB0D-3D9A-3174-3CCD-2E060FD1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41" y="1481662"/>
            <a:ext cx="1573452" cy="655605"/>
          </a:xfrm>
          <a:prstGeom prst="rect">
            <a:avLst/>
          </a:prstGeom>
        </p:spPr>
      </p:pic>
      <p:sp>
        <p:nvSpPr>
          <p:cNvPr id="15" name="Google Shape;307;g157d7739650_0_12">
            <a:extLst>
              <a:ext uri="{FF2B5EF4-FFF2-40B4-BE49-F238E27FC236}">
                <a16:creationId xmlns:a16="http://schemas.microsoft.com/office/drawing/2014/main" id="{72F15636-D058-0ECB-E5F3-0086731EC55E}"/>
              </a:ext>
            </a:extLst>
          </p:cNvPr>
          <p:cNvSpPr txBox="1"/>
          <p:nvPr/>
        </p:nvSpPr>
        <p:spPr>
          <a:xfrm>
            <a:off x="8095581" y="3112761"/>
            <a:ext cx="3246534" cy="1650846"/>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000" kern="0" dirty="0" err="1">
                <a:latin typeface="Montserrat"/>
                <a:cs typeface="Arial"/>
                <a:sym typeface="Arial"/>
              </a:rPr>
              <a:t>There</a:t>
            </a:r>
            <a:r>
              <a:rPr lang="lv-LV" sz="2000" kern="0" dirty="0">
                <a:latin typeface="Montserrat"/>
                <a:cs typeface="Arial"/>
                <a:sym typeface="Arial"/>
              </a:rPr>
              <a:t> </a:t>
            </a:r>
            <a:r>
              <a:rPr lang="lv-LV" sz="2000" kern="0" dirty="0" err="1">
                <a:latin typeface="Montserrat"/>
                <a:cs typeface="Arial"/>
                <a:sym typeface="Arial"/>
              </a:rPr>
              <a:t>are</a:t>
            </a:r>
            <a:r>
              <a:rPr lang="lv-LV" sz="2000" kern="0" dirty="0">
                <a:latin typeface="Montserrat"/>
                <a:cs typeface="Arial"/>
                <a:sym typeface="Arial"/>
              </a:rPr>
              <a:t> propaganda </a:t>
            </a:r>
            <a:r>
              <a:rPr lang="lv-LV" sz="2000" kern="0" dirty="0" err="1">
                <a:latin typeface="Montserrat"/>
                <a:cs typeface="Arial"/>
                <a:sym typeface="Arial"/>
              </a:rPr>
              <a:t>stories</a:t>
            </a:r>
            <a:r>
              <a:rPr lang="lv-LV" sz="2000" kern="0" dirty="0">
                <a:latin typeface="Montserrat"/>
                <a:cs typeface="Arial"/>
                <a:sym typeface="Arial"/>
              </a:rPr>
              <a:t> </a:t>
            </a:r>
            <a:r>
              <a:rPr lang="lv-LV" sz="2000" kern="0" dirty="0" err="1">
                <a:latin typeface="Montserrat"/>
                <a:cs typeface="Arial"/>
                <a:sym typeface="Arial"/>
              </a:rPr>
              <a:t>claiming</a:t>
            </a:r>
            <a:r>
              <a:rPr lang="lv-LV" sz="2000" kern="0" dirty="0">
                <a:latin typeface="Montserrat"/>
                <a:cs typeface="Arial"/>
                <a:sym typeface="Arial"/>
              </a:rPr>
              <a:t> </a:t>
            </a:r>
            <a:r>
              <a:rPr lang="lv-LV" sz="2000" kern="0" dirty="0" err="1">
                <a:latin typeface="Montserrat"/>
                <a:cs typeface="Arial"/>
                <a:sym typeface="Arial"/>
              </a:rPr>
              <a:t>there</a:t>
            </a:r>
            <a:r>
              <a:rPr lang="lv-LV" sz="2000" kern="0" dirty="0">
                <a:latin typeface="Montserrat"/>
                <a:cs typeface="Arial"/>
                <a:sym typeface="Arial"/>
              </a:rPr>
              <a:t> </a:t>
            </a:r>
            <a:r>
              <a:rPr lang="lv-LV" sz="2000" kern="0" dirty="0" err="1">
                <a:latin typeface="Montserrat"/>
                <a:cs typeface="Arial"/>
                <a:sym typeface="Arial"/>
              </a:rPr>
              <a:t>are</a:t>
            </a:r>
            <a:r>
              <a:rPr lang="lv-LV" sz="2000" kern="0" dirty="0">
                <a:latin typeface="Montserrat"/>
                <a:cs typeface="Arial"/>
                <a:sym typeface="Arial"/>
              </a:rPr>
              <a:t> </a:t>
            </a:r>
            <a:r>
              <a:rPr lang="lv-LV" sz="2000" kern="0" dirty="0" err="1">
                <a:latin typeface="Montserrat"/>
                <a:cs typeface="Arial"/>
                <a:sym typeface="Arial"/>
              </a:rPr>
              <a:t>Western</a:t>
            </a:r>
            <a:r>
              <a:rPr lang="lv-LV" sz="2000" kern="0" dirty="0">
                <a:latin typeface="Montserrat"/>
                <a:cs typeface="Arial"/>
                <a:sym typeface="Arial"/>
              </a:rPr>
              <a:t> </a:t>
            </a:r>
            <a:r>
              <a:rPr lang="lv-LV" sz="2000" kern="0" dirty="0" err="1">
                <a:latin typeface="Montserrat"/>
                <a:cs typeface="Arial"/>
                <a:sym typeface="Arial"/>
              </a:rPr>
              <a:t>biolabs</a:t>
            </a:r>
            <a:r>
              <a:rPr lang="lv-LV" sz="2000" kern="0" dirty="0">
                <a:latin typeface="Montserrat"/>
                <a:cs typeface="Arial"/>
                <a:sym typeface="Arial"/>
              </a:rPr>
              <a:t> </a:t>
            </a:r>
            <a:r>
              <a:rPr lang="lv-LV" sz="2000" kern="0" dirty="0" err="1">
                <a:latin typeface="Montserrat"/>
                <a:cs typeface="Arial"/>
                <a:sym typeface="Arial"/>
              </a:rPr>
              <a:t>for</a:t>
            </a:r>
            <a:r>
              <a:rPr lang="lv-LV" sz="2000" kern="0" dirty="0">
                <a:latin typeface="Montserrat"/>
                <a:cs typeface="Arial"/>
                <a:sym typeface="Arial"/>
              </a:rPr>
              <a:t> </a:t>
            </a:r>
            <a:r>
              <a:rPr lang="lv-LV" sz="2000" kern="0" dirty="0" err="1">
                <a:latin typeface="Montserrat"/>
                <a:cs typeface="Arial"/>
                <a:sym typeface="Arial"/>
              </a:rPr>
              <a:t>developing</a:t>
            </a:r>
            <a:r>
              <a:rPr lang="lv-LV" sz="2000" kern="0" dirty="0">
                <a:latin typeface="Montserrat"/>
                <a:cs typeface="Arial"/>
                <a:sym typeface="Arial"/>
              </a:rPr>
              <a:t> </a:t>
            </a:r>
            <a:r>
              <a:rPr lang="lv-LV" sz="2000" kern="0" dirty="0" err="1">
                <a:latin typeface="Montserrat"/>
                <a:cs typeface="Arial"/>
                <a:sym typeface="Arial"/>
              </a:rPr>
              <a:t>viruses</a:t>
            </a:r>
            <a:r>
              <a:rPr lang="lv-LV" sz="2000" kern="0" dirty="0">
                <a:latin typeface="Montserrat"/>
                <a:cs typeface="Arial"/>
                <a:sym typeface="Arial"/>
              </a:rPr>
              <a:t> </a:t>
            </a:r>
            <a:r>
              <a:rPr lang="lv-LV" sz="2000" kern="0" dirty="0" err="1">
                <a:latin typeface="Montserrat"/>
                <a:cs typeface="Arial"/>
                <a:sym typeface="Arial"/>
              </a:rPr>
              <a:t>in</a:t>
            </a:r>
            <a:r>
              <a:rPr lang="lv-LV" sz="2000" kern="0" dirty="0">
                <a:latin typeface="Montserrat"/>
                <a:cs typeface="Arial"/>
                <a:sym typeface="Arial"/>
              </a:rPr>
              <a:t> Latvia</a:t>
            </a:r>
            <a:endParaRPr lang="lv-LV" sz="2000" kern="0" dirty="0">
              <a:latin typeface="Montserrat"/>
              <a:cs typeface="Arial"/>
            </a:endParaRPr>
          </a:p>
        </p:txBody>
      </p:sp>
      <p:sp>
        <p:nvSpPr>
          <p:cNvPr id="17" name="Google Shape;117;g11b41ce093d_0_226">
            <a:extLst>
              <a:ext uri="{FF2B5EF4-FFF2-40B4-BE49-F238E27FC236}">
                <a16:creationId xmlns:a16="http://schemas.microsoft.com/office/drawing/2014/main" id="{19E09963-5700-BA9E-86DF-F01943C94C18}"/>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FE5F5B41-1E9F-E6EF-6CE1-C698BBDFB7E5}"/>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5" kern="0">
                <a:solidFill>
                  <a:schemeClr val="bg1"/>
                </a:solidFill>
                <a:latin typeface="Montserrat"/>
                <a:cs typeface="Arial"/>
                <a:sym typeface="Arial"/>
              </a:rPr>
              <a:t>Source: https://www.delfi.lv/atmaskots/faktu-parbaude-ari-lidz-latvijai-atnakusi-krievijas-pekstini-par-biolaboratorijam.d?id=55786482</a:t>
            </a:r>
            <a:endParaRPr lang="en-US" sz="849" kern="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125710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5" name="TextBox 4">
            <a:extLst>
              <a:ext uri="{FF2B5EF4-FFF2-40B4-BE49-F238E27FC236}">
                <a16:creationId xmlns:a16="http://schemas.microsoft.com/office/drawing/2014/main" id="{3EAE2E9E-88CA-83FA-3D16-A9EACC0E877F}"/>
              </a:ext>
            </a:extLst>
          </p:cNvPr>
          <p:cNvSpPr txBox="1"/>
          <p:nvPr/>
        </p:nvSpPr>
        <p:spPr>
          <a:xfrm>
            <a:off x="459100" y="53048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sym typeface="Arial"/>
              </a:rPr>
              <a:t>3. Demoralize the population </a:t>
            </a:r>
            <a:endParaRPr lang="en-US" sz="2900" b="1" kern="0">
              <a:solidFill>
                <a:srgbClr val="000000"/>
              </a:solidFill>
              <a:latin typeface="Montserrat"/>
              <a:cs typeface="Arial"/>
            </a:endParaRPr>
          </a:p>
        </p:txBody>
      </p:sp>
      <p:pic>
        <p:nvPicPr>
          <p:cNvPr id="7" name="Picture 6" descr="A black text on a white background&#10;&#10;Description automatically generated">
            <a:extLst>
              <a:ext uri="{FF2B5EF4-FFF2-40B4-BE49-F238E27FC236}">
                <a16:creationId xmlns:a16="http://schemas.microsoft.com/office/drawing/2014/main" id="{FAA9979C-34FF-344C-A497-9CBE7FF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1507245"/>
            <a:ext cx="6343650" cy="1590647"/>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49D5B8DA-0E8F-77F9-A8BF-E0130E324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50" y="3113637"/>
            <a:ext cx="7233275" cy="1547731"/>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CDC4880F-1930-30B2-C1D9-E8A4BBA7C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0" y="1168196"/>
            <a:ext cx="1915800" cy="350293"/>
          </a:xfrm>
          <a:prstGeom prst="rect">
            <a:avLst/>
          </a:prstGeom>
        </p:spPr>
      </p:pic>
      <p:sp>
        <p:nvSpPr>
          <p:cNvPr id="13" name="Google Shape;307;g157d7739650_0_12">
            <a:extLst>
              <a:ext uri="{FF2B5EF4-FFF2-40B4-BE49-F238E27FC236}">
                <a16:creationId xmlns:a16="http://schemas.microsoft.com/office/drawing/2014/main" id="{AB2C6B7B-77B5-23CE-5808-021720447985}"/>
              </a:ext>
            </a:extLst>
          </p:cNvPr>
          <p:cNvSpPr txBox="1"/>
          <p:nvPr/>
        </p:nvSpPr>
        <p:spPr>
          <a:xfrm>
            <a:off x="6742145" y="1770792"/>
            <a:ext cx="4894900" cy="665961"/>
          </a:xfrm>
          <a:prstGeom prst="rect">
            <a:avLst/>
          </a:prstGeom>
          <a:noFill/>
          <a:ln>
            <a:noFill/>
          </a:ln>
        </p:spPr>
        <p:txBody>
          <a:bodyPr spcFirstLastPara="1" wrap="square" lIns="55440" tIns="55440" rIns="55440" bIns="55440" anchor="t" anchorCtr="0">
            <a:spAutoFit/>
          </a:bodyPr>
          <a:lstStyle/>
          <a:p>
            <a:pPr defTabSz="554492">
              <a:buClr>
                <a:srgbClr val="000000"/>
              </a:buClr>
            </a:pPr>
            <a:r>
              <a:rPr lang="en-US" kern="0">
                <a:latin typeface="Montserrat"/>
                <a:cs typeface="Arial"/>
                <a:sym typeface="Arial"/>
              </a:rPr>
              <a:t>Retribution for the "isolation" of Russia: how the Baltic states live today</a:t>
            </a:r>
            <a:endParaRPr lang="lv-LV" kern="0">
              <a:latin typeface="Montserrat"/>
              <a:cs typeface="Arial"/>
            </a:endParaRPr>
          </a:p>
        </p:txBody>
      </p:sp>
      <p:sp>
        <p:nvSpPr>
          <p:cNvPr id="15" name="Google Shape;307;g157d7739650_0_12">
            <a:extLst>
              <a:ext uri="{FF2B5EF4-FFF2-40B4-BE49-F238E27FC236}">
                <a16:creationId xmlns:a16="http://schemas.microsoft.com/office/drawing/2014/main" id="{70BDA8AD-5971-AC8F-5AB0-C13E9ACC80D2}"/>
              </a:ext>
            </a:extLst>
          </p:cNvPr>
          <p:cNvSpPr txBox="1"/>
          <p:nvPr/>
        </p:nvSpPr>
        <p:spPr>
          <a:xfrm>
            <a:off x="662781" y="4720286"/>
            <a:ext cx="10878343" cy="1219958"/>
          </a:xfrm>
          <a:prstGeom prst="rect">
            <a:avLst/>
          </a:prstGeom>
          <a:noFill/>
          <a:ln>
            <a:noFill/>
          </a:ln>
        </p:spPr>
        <p:txBody>
          <a:bodyPr spcFirstLastPara="1" wrap="square" lIns="55440" tIns="55440" rIns="55440" bIns="55440" anchor="t" anchorCtr="0">
            <a:spAutoFit/>
          </a:bodyPr>
          <a:lstStyle/>
          <a:p>
            <a:pPr defTabSz="554492">
              <a:buClr>
                <a:srgbClr val="000000"/>
              </a:buClr>
            </a:pPr>
            <a:r>
              <a:rPr lang="en-US">
                <a:solidFill>
                  <a:srgbClr val="000000"/>
                </a:solidFill>
                <a:latin typeface="Montserrat"/>
              </a:rPr>
              <a:t>The prices</a:t>
            </a:r>
            <a:r>
              <a:rPr lang="en-US" i="0">
                <a:solidFill>
                  <a:srgbClr val="000000"/>
                </a:solidFill>
                <a:effectLst/>
                <a:latin typeface="Montserrat"/>
              </a:rPr>
              <a:t> </a:t>
            </a:r>
            <a:r>
              <a:rPr lang="en-US">
                <a:solidFill>
                  <a:srgbClr val="000000"/>
                </a:solidFill>
                <a:latin typeface="Montserrat"/>
              </a:rPr>
              <a:t>of consumer goods have </a:t>
            </a:r>
            <a:r>
              <a:rPr lang="en-US" i="0">
                <a:solidFill>
                  <a:srgbClr val="000000"/>
                </a:solidFill>
                <a:effectLst/>
                <a:latin typeface="Montserrat"/>
              </a:rPr>
              <a:t>risen in Lithuania, Latvia and Estonia by more than 20% since the beginning of the year. Residents are desperately saving</a:t>
            </a:r>
            <a:r>
              <a:rPr lang="en-US">
                <a:solidFill>
                  <a:srgbClr val="000000"/>
                </a:solidFill>
                <a:latin typeface="Montserrat"/>
              </a:rPr>
              <a:t> money</a:t>
            </a:r>
            <a:r>
              <a:rPr lang="en-US" i="0">
                <a:solidFill>
                  <a:srgbClr val="000000"/>
                </a:solidFill>
                <a:effectLst/>
                <a:latin typeface="Montserrat"/>
              </a:rPr>
              <a:t>, and politicians are justifying themselves by the</a:t>
            </a:r>
            <a:r>
              <a:rPr lang="lv-LV" i="0">
                <a:solidFill>
                  <a:srgbClr val="000000"/>
                </a:solidFill>
                <a:effectLst/>
                <a:latin typeface="Montserrat"/>
              </a:rPr>
              <a:t> </a:t>
            </a:r>
            <a:r>
              <a:rPr lang="lv-LV" i="0" err="1">
                <a:solidFill>
                  <a:srgbClr val="000000"/>
                </a:solidFill>
                <a:effectLst/>
                <a:latin typeface="Montserrat"/>
              </a:rPr>
              <a:t>global</a:t>
            </a:r>
            <a:r>
              <a:rPr lang="lv-LV" i="0">
                <a:solidFill>
                  <a:srgbClr val="000000"/>
                </a:solidFill>
                <a:effectLst/>
                <a:latin typeface="Montserrat"/>
              </a:rPr>
              <a:t> </a:t>
            </a:r>
            <a:r>
              <a:rPr lang="lv-LV" i="0" err="1">
                <a:solidFill>
                  <a:srgbClr val="000000"/>
                </a:solidFill>
                <a:effectLst/>
                <a:latin typeface="Montserrat"/>
              </a:rPr>
              <a:t>economy</a:t>
            </a:r>
            <a:r>
              <a:rPr lang="en-US" i="0">
                <a:solidFill>
                  <a:srgbClr val="000000"/>
                </a:solidFill>
                <a:effectLst/>
                <a:latin typeface="Montserrat"/>
              </a:rPr>
              <a:t>, hoping for</a:t>
            </a:r>
            <a:r>
              <a:rPr lang="lv-LV" i="0">
                <a:solidFill>
                  <a:srgbClr val="000000"/>
                </a:solidFill>
                <a:effectLst/>
                <a:latin typeface="Montserrat"/>
              </a:rPr>
              <a:t> </a:t>
            </a:r>
            <a:r>
              <a:rPr lang="lv-LV" i="0" err="1">
                <a:solidFill>
                  <a:srgbClr val="000000"/>
                </a:solidFill>
                <a:effectLst/>
                <a:latin typeface="Montserrat"/>
              </a:rPr>
              <a:t>help</a:t>
            </a:r>
            <a:r>
              <a:rPr lang="lv-LV" i="0">
                <a:solidFill>
                  <a:srgbClr val="000000"/>
                </a:solidFill>
                <a:effectLst/>
                <a:latin typeface="Montserrat"/>
              </a:rPr>
              <a:t> </a:t>
            </a:r>
            <a:r>
              <a:rPr lang="en-US" i="0">
                <a:solidFill>
                  <a:srgbClr val="000000"/>
                </a:solidFill>
                <a:effectLst/>
                <a:latin typeface="Montserrat"/>
              </a:rPr>
              <a:t>from the EU. </a:t>
            </a:r>
            <a:r>
              <a:rPr lang="en-US">
                <a:solidFill>
                  <a:srgbClr val="000000"/>
                </a:solidFill>
                <a:latin typeface="Montserrat"/>
              </a:rPr>
              <a:t>No one sees it's only a crisis in the Baltics.</a:t>
            </a:r>
            <a:endParaRPr lang="en-US">
              <a:latin typeface="Montserrat"/>
              <a:cs typeface="Arial"/>
            </a:endParaRPr>
          </a:p>
        </p:txBody>
      </p:sp>
      <p:sp>
        <p:nvSpPr>
          <p:cNvPr id="17" name="Google Shape;117;g11b41ce093d_0_226">
            <a:extLst>
              <a:ext uri="{FF2B5EF4-FFF2-40B4-BE49-F238E27FC236}">
                <a16:creationId xmlns:a16="http://schemas.microsoft.com/office/drawing/2014/main" id="{EC7877A3-4A18-B77F-1213-BAD297835FB0}"/>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a:solidFill>
                <a:srgbClr val="F5B342"/>
              </a:solidFill>
              <a:latin typeface="Arial"/>
              <a:ea typeface="Arial"/>
              <a:cs typeface="Arial"/>
              <a:sym typeface="Arial"/>
            </a:endParaRPr>
          </a:p>
        </p:txBody>
      </p:sp>
      <p:sp>
        <p:nvSpPr>
          <p:cNvPr id="19" name="Google Shape;106;g11b41ce093d_0_0">
            <a:extLst>
              <a:ext uri="{FF2B5EF4-FFF2-40B4-BE49-F238E27FC236}">
                <a16:creationId xmlns:a16="http://schemas.microsoft.com/office/drawing/2014/main" id="{6CF2D304-3ED5-C31E-752B-22C1F0C113ED}"/>
              </a:ext>
            </a:extLst>
          </p:cNvPr>
          <p:cNvSpPr/>
          <p:nvPr/>
        </p:nvSpPr>
        <p:spPr>
          <a:xfrm>
            <a:off x="430041" y="6327511"/>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5" kern="0">
                <a:solidFill>
                  <a:schemeClr val="bg1"/>
                </a:solidFill>
                <a:latin typeface="Montserrat"/>
                <a:cs typeface="Arial"/>
                <a:sym typeface="Arial"/>
              </a:rPr>
              <a:t>Source: https://www.delfi.lv/atmaskots/faktu-parbaude-vai-tiesam-krievija-var-palidzet-baltijas-valstu-ekonomikam.d?id=55082156</a:t>
            </a:r>
            <a:endParaRPr lang="en-US" sz="849" kern="0">
              <a:solidFill>
                <a:schemeClr val="bg1"/>
              </a:solidFill>
              <a:latin typeface="Montserrat"/>
              <a:ea typeface="Arial"/>
              <a:cs typeface="Arial"/>
              <a:sym typeface="Arial"/>
            </a:endParaRPr>
          </a:p>
        </p:txBody>
      </p:sp>
    </p:spTree>
    <p:extLst>
      <p:ext uri="{BB962C8B-B14F-4D97-AF65-F5344CB8AC3E}">
        <p14:creationId xmlns:p14="http://schemas.microsoft.com/office/powerpoint/2010/main" val="3904993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E6764A24-E000-FB74-BFE1-4CA46FE25140}"/>
              </a:ext>
            </a:extLst>
          </p:cNvPr>
          <p:cNvSpPr txBox="1"/>
          <p:nvPr/>
        </p:nvSpPr>
        <p:spPr>
          <a:xfrm>
            <a:off x="199589" y="15621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a:solidFill>
                  <a:srgbClr val="000000"/>
                </a:solidFill>
                <a:latin typeface="Montserrat"/>
                <a:cs typeface="Arial"/>
              </a:rPr>
              <a:t>State and Kremlin-owned media</a:t>
            </a:r>
          </a:p>
        </p:txBody>
      </p:sp>
      <p:pic>
        <p:nvPicPr>
          <p:cNvPr id="3" name="Online Media 2" title="Propaganda lesson. State media excerpt">
            <a:hlinkClick r:id="" action="ppaction://media"/>
            <a:extLst>
              <a:ext uri="{FF2B5EF4-FFF2-40B4-BE49-F238E27FC236}">
                <a16:creationId xmlns:a16="http://schemas.microsoft.com/office/drawing/2014/main" id="{0163194F-795A-51B6-EA3E-81311E7BCF12}"/>
              </a:ext>
            </a:extLst>
          </p:cNvPr>
          <p:cNvPicPr>
            <a:picLocks noRot="1" noChangeAspect="1"/>
          </p:cNvPicPr>
          <p:nvPr>
            <a:videoFile r:link="rId1"/>
          </p:nvPr>
        </p:nvPicPr>
        <p:blipFill>
          <a:blip r:embed="rId4"/>
          <a:stretch>
            <a:fillRect/>
          </a:stretch>
        </p:blipFill>
        <p:spPr>
          <a:xfrm>
            <a:off x="182114" y="799261"/>
            <a:ext cx="11827773" cy="5863326"/>
          </a:xfrm>
          <a:prstGeom prst="rect">
            <a:avLst/>
          </a:prstGeom>
        </p:spPr>
      </p:pic>
    </p:spTree>
    <p:extLst>
      <p:ext uri="{BB962C8B-B14F-4D97-AF65-F5344CB8AC3E}">
        <p14:creationId xmlns:p14="http://schemas.microsoft.com/office/powerpoint/2010/main" val="13840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4" name="TextBox 3">
            <a:extLst>
              <a:ext uri="{FF2B5EF4-FFF2-40B4-BE49-F238E27FC236}">
                <a16:creationId xmlns:a16="http://schemas.microsoft.com/office/drawing/2014/main" id="{942812E2-000B-D199-5EBA-00D24DF8EBCC}"/>
              </a:ext>
            </a:extLst>
          </p:cNvPr>
          <p:cNvSpPr txBox="1"/>
          <p:nvPr/>
        </p:nvSpPr>
        <p:spPr>
          <a:xfrm>
            <a:off x="466244" y="250569"/>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900" b="1" kern="0">
                <a:solidFill>
                  <a:srgbClr val="000000"/>
                </a:solidFill>
                <a:latin typeface="Montserrat"/>
                <a:cs typeface="Arial"/>
                <a:sym typeface="Arial"/>
              </a:rPr>
              <a:t>Manipulated visuals - deepfakes</a:t>
            </a:r>
            <a:endParaRPr lang="en-US"/>
          </a:p>
        </p:txBody>
      </p:sp>
      <p:pic>
        <p:nvPicPr>
          <p:cNvPr id="2" name="Online Media 1" title="How to spot deepfakes">
            <a:hlinkClick r:id="" action="ppaction://media"/>
            <a:extLst>
              <a:ext uri="{FF2B5EF4-FFF2-40B4-BE49-F238E27FC236}">
                <a16:creationId xmlns:a16="http://schemas.microsoft.com/office/drawing/2014/main" id="{D5178398-58BE-4053-FE50-A1EA4677C078}"/>
              </a:ext>
            </a:extLst>
          </p:cNvPr>
          <p:cNvPicPr>
            <a:picLocks noRot="1" noChangeAspect="1"/>
          </p:cNvPicPr>
          <p:nvPr>
            <a:videoFile r:link="rId1"/>
          </p:nvPr>
        </p:nvPicPr>
        <p:blipFill>
          <a:blip r:embed="rId4"/>
          <a:stretch>
            <a:fillRect/>
          </a:stretch>
        </p:blipFill>
        <p:spPr>
          <a:xfrm>
            <a:off x="473242" y="788478"/>
            <a:ext cx="11245516" cy="5818953"/>
          </a:xfrm>
          <a:prstGeom prst="rect">
            <a:avLst/>
          </a:prstGeom>
        </p:spPr>
      </p:pic>
    </p:spTree>
    <p:extLst>
      <p:ext uri="{BB962C8B-B14F-4D97-AF65-F5344CB8AC3E}">
        <p14:creationId xmlns:p14="http://schemas.microsoft.com/office/powerpoint/2010/main" val="21522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70"/>
        <p:cNvGrpSpPr/>
        <p:nvPr/>
      </p:nvGrpSpPr>
      <p:grpSpPr>
        <a:xfrm>
          <a:off x="0" y="0"/>
          <a:ext cx="0" cy="0"/>
          <a:chOff x="0" y="0"/>
          <a:chExt cx="0" cy="0"/>
        </a:xfrm>
      </p:grpSpPr>
      <p:pic>
        <p:nvPicPr>
          <p:cNvPr id="177" name="Google Shape;177;g11d9d0762af_0_1137"/>
          <p:cNvPicPr preferRelativeResize="0"/>
          <p:nvPr/>
        </p:nvPicPr>
        <p:blipFill rotWithShape="1">
          <a:blip r:embed="rId3">
            <a:alphaModFix/>
          </a:blip>
          <a:srcRect/>
          <a:stretch/>
        </p:blipFill>
        <p:spPr>
          <a:xfrm>
            <a:off x="2855871" y="2380398"/>
            <a:ext cx="3125110" cy="4150058"/>
          </a:xfrm>
          <a:prstGeom prst="rect">
            <a:avLst/>
          </a:prstGeom>
          <a:noFill/>
          <a:ln w="9525" cap="flat" cmpd="sng">
            <a:solidFill>
              <a:schemeClr val="accent2"/>
            </a:solidFill>
            <a:prstDash val="solid"/>
            <a:round/>
            <a:headEnd type="none" w="sm" len="sm"/>
            <a:tailEnd type="none" w="sm" len="sm"/>
          </a:ln>
        </p:spPr>
      </p:pic>
      <p:pic>
        <p:nvPicPr>
          <p:cNvPr id="178" name="Google Shape;178;g11d9d0762af_0_1137"/>
          <p:cNvPicPr preferRelativeResize="0"/>
          <p:nvPr/>
        </p:nvPicPr>
        <p:blipFill rotWithShape="1">
          <a:blip r:embed="rId4">
            <a:alphaModFix/>
          </a:blip>
          <a:srcRect/>
          <a:stretch/>
        </p:blipFill>
        <p:spPr>
          <a:xfrm>
            <a:off x="6317853" y="2411420"/>
            <a:ext cx="3221851" cy="4112157"/>
          </a:xfrm>
          <a:prstGeom prst="rect">
            <a:avLst/>
          </a:prstGeom>
          <a:noFill/>
          <a:ln>
            <a:noFill/>
          </a:ln>
        </p:spPr>
      </p:pic>
      <p:sp>
        <p:nvSpPr>
          <p:cNvPr id="179" name="Google Shape;179;g11d9d0762af_0_1137"/>
          <p:cNvSpPr txBox="1"/>
          <p:nvPr/>
        </p:nvSpPr>
        <p:spPr>
          <a:xfrm>
            <a:off x="502473" y="1195042"/>
            <a:ext cx="7660053" cy="465906"/>
          </a:xfrm>
          <a:prstGeom prst="rect">
            <a:avLst/>
          </a:prstGeom>
          <a:noFill/>
          <a:ln>
            <a:noFill/>
          </a:ln>
        </p:spPr>
        <p:txBody>
          <a:bodyPr spcFirstLastPara="1" wrap="square" lIns="55440" tIns="55440" rIns="55440" bIns="55440" anchor="t" anchorCtr="0">
            <a:spAutoFit/>
          </a:bodyPr>
          <a:lstStyle/>
          <a:p>
            <a:pPr defTabSz="554492">
              <a:buClr>
                <a:srgbClr val="000000"/>
              </a:buClr>
              <a:buSzPts val="3700"/>
            </a:pPr>
            <a:r>
              <a:rPr lang="en-US" sz="2300" b="1" kern="0">
                <a:solidFill>
                  <a:srgbClr val="1E1E1E"/>
                </a:solidFill>
                <a:latin typeface="Montserrat"/>
                <a:ea typeface="Montserrat"/>
                <a:cs typeface="Montserrat"/>
                <a:sym typeface="Montserrat"/>
              </a:rPr>
              <a:t>Telegram channels imitating reputable media</a:t>
            </a:r>
            <a:r>
              <a:rPr lang="en-US" sz="2300" b="1" kern="0">
                <a:solidFill>
                  <a:srgbClr val="980000"/>
                </a:solidFill>
                <a:latin typeface="Montserrat"/>
                <a:ea typeface="Montserrat"/>
                <a:cs typeface="Montserrat"/>
                <a:sym typeface="Montserrat"/>
              </a:rPr>
              <a:t> </a:t>
            </a:r>
            <a:endParaRPr lang="en-US" sz="2300" b="1" kern="0">
              <a:solidFill>
                <a:srgbClr val="980000"/>
              </a:solidFill>
              <a:latin typeface="Montserrat"/>
              <a:ea typeface="Montserrat"/>
              <a:cs typeface="Montserrat"/>
            </a:endParaRPr>
          </a:p>
        </p:txBody>
      </p:sp>
      <p:sp>
        <p:nvSpPr>
          <p:cNvPr id="2" name="TextBox 1">
            <a:extLst>
              <a:ext uri="{FF2B5EF4-FFF2-40B4-BE49-F238E27FC236}">
                <a16:creationId xmlns:a16="http://schemas.microsoft.com/office/drawing/2014/main" id="{D0094FE5-C2A6-4D95-CD21-E4169FB9E50E}"/>
              </a:ext>
            </a:extLst>
          </p:cNvPr>
          <p:cNvSpPr txBox="1"/>
          <p:nvPr/>
        </p:nvSpPr>
        <p:spPr>
          <a:xfrm>
            <a:off x="3939817" y="1823557"/>
            <a:ext cx="942720" cy="480930"/>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668" kern="0">
                <a:solidFill>
                  <a:srgbClr val="000000"/>
                </a:solidFill>
                <a:latin typeface="Futura PT Book" panose="020B0502020204020303" pitchFamily="34" charset="0"/>
                <a:cs typeface="Arial"/>
                <a:sym typeface="Arial"/>
              </a:rPr>
              <a:t>Fake</a:t>
            </a:r>
          </a:p>
        </p:txBody>
      </p:sp>
      <p:sp>
        <p:nvSpPr>
          <p:cNvPr id="3" name="TextBox 2">
            <a:extLst>
              <a:ext uri="{FF2B5EF4-FFF2-40B4-BE49-F238E27FC236}">
                <a16:creationId xmlns:a16="http://schemas.microsoft.com/office/drawing/2014/main" id="{4B6DF1EE-512C-B9F5-8515-FE54B0317C83}"/>
              </a:ext>
            </a:extLst>
          </p:cNvPr>
          <p:cNvSpPr txBox="1"/>
          <p:nvPr/>
        </p:nvSpPr>
        <p:spPr>
          <a:xfrm>
            <a:off x="7509682" y="1837935"/>
            <a:ext cx="856456" cy="46655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668" kern="0">
                <a:solidFill>
                  <a:srgbClr val="000000"/>
                </a:solidFill>
                <a:latin typeface="Futura PT Book" panose="020B0502020204020303" pitchFamily="34" charset="0"/>
                <a:cs typeface="Arial"/>
                <a:sym typeface="Arial"/>
              </a:rPr>
              <a:t>Real</a:t>
            </a:r>
            <a:endParaRPr lang="en-US" sz="849" kern="0">
              <a:solidFill>
                <a:srgbClr val="000000"/>
              </a:solidFill>
              <a:latin typeface="Futura PT Book" panose="020B0502020204020303" pitchFamily="34" charset="0"/>
              <a:cs typeface="Arial"/>
              <a:sym typeface="Arial"/>
            </a:endParaRPr>
          </a:p>
        </p:txBody>
      </p:sp>
      <p:sp>
        <p:nvSpPr>
          <p:cNvPr id="4" name="TextBox 3">
            <a:extLst>
              <a:ext uri="{FF2B5EF4-FFF2-40B4-BE49-F238E27FC236}">
                <a16:creationId xmlns:a16="http://schemas.microsoft.com/office/drawing/2014/main" id="{249E1929-8EE9-25CA-B545-6288DC0D17B3}"/>
              </a:ext>
            </a:extLst>
          </p:cNvPr>
          <p:cNvSpPr txBox="1"/>
          <p:nvPr/>
        </p:nvSpPr>
        <p:spPr>
          <a:xfrm>
            <a:off x="502473" y="505108"/>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a:solidFill>
                  <a:srgbClr val="000000"/>
                </a:solidFill>
                <a:latin typeface="Montserrat"/>
                <a:cs typeface="Arial"/>
                <a:sym typeface="Arial"/>
              </a:rPr>
              <a:t>Inauthentic social media accounts</a:t>
            </a:r>
            <a:endParaRPr lang="en-US"/>
          </a:p>
        </p:txBody>
      </p:sp>
    </p:spTree>
    <p:extLst>
      <p:ext uri="{BB962C8B-B14F-4D97-AF65-F5344CB8AC3E}">
        <p14:creationId xmlns:p14="http://schemas.microsoft.com/office/powerpoint/2010/main" val="2860542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84"/>
        <p:cNvGrpSpPr/>
        <p:nvPr/>
      </p:nvGrpSpPr>
      <p:grpSpPr>
        <a:xfrm>
          <a:off x="0" y="0"/>
          <a:ext cx="0" cy="0"/>
          <a:chOff x="0" y="0"/>
          <a:chExt cx="0" cy="0"/>
        </a:xfrm>
      </p:grpSpPr>
      <p:sp>
        <p:nvSpPr>
          <p:cNvPr id="189" name="Google Shape;189;g11d9d0762af_0_181"/>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a:solidFill>
                <a:srgbClr val="BEBEF2"/>
              </a:solidFill>
              <a:latin typeface="Arial"/>
              <a:ea typeface="Arial"/>
              <a:cs typeface="Arial"/>
              <a:sym typeface="Arial"/>
            </a:endParaRPr>
          </a:p>
        </p:txBody>
      </p:sp>
      <p:pic>
        <p:nvPicPr>
          <p:cNvPr id="3" name="Online Media 2" title="Bots and trolls">
            <a:hlinkClick r:id="" action="ppaction://media"/>
            <a:extLst>
              <a:ext uri="{FF2B5EF4-FFF2-40B4-BE49-F238E27FC236}">
                <a16:creationId xmlns:a16="http://schemas.microsoft.com/office/drawing/2014/main" id="{1077BF8C-C60B-0498-E051-4886EFE336F1}"/>
              </a:ext>
            </a:extLst>
          </p:cNvPr>
          <p:cNvPicPr>
            <a:picLocks noRot="1" noChangeAspect="1"/>
          </p:cNvPicPr>
          <p:nvPr>
            <a:videoFile r:link="rId1"/>
          </p:nvPr>
        </p:nvPicPr>
        <p:blipFill>
          <a:blip r:embed="rId4"/>
          <a:stretch>
            <a:fillRect/>
          </a:stretch>
        </p:blipFill>
        <p:spPr>
          <a:xfrm>
            <a:off x="449280" y="1019212"/>
            <a:ext cx="11293441" cy="5624708"/>
          </a:xfrm>
          <a:prstGeom prst="rect">
            <a:avLst/>
          </a:prstGeom>
        </p:spPr>
      </p:pic>
      <p:sp>
        <p:nvSpPr>
          <p:cNvPr id="4" name="TextBox 3">
            <a:extLst>
              <a:ext uri="{FF2B5EF4-FFF2-40B4-BE49-F238E27FC236}">
                <a16:creationId xmlns:a16="http://schemas.microsoft.com/office/drawing/2014/main" id="{622F51CF-9DA3-3A28-E795-4F92F5041BBE}"/>
              </a:ext>
            </a:extLst>
          </p:cNvPr>
          <p:cNvSpPr txBox="1"/>
          <p:nvPr/>
        </p:nvSpPr>
        <p:spPr>
          <a:xfrm>
            <a:off x="451387" y="358255"/>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900" b="1" kern="0" err="1">
                <a:solidFill>
                  <a:srgbClr val="000000"/>
                </a:solidFill>
                <a:latin typeface="Montserrat"/>
                <a:cs typeface="Arial"/>
                <a:sym typeface="Arial"/>
              </a:rPr>
              <a:t>What</a:t>
            </a:r>
            <a:r>
              <a:rPr lang="lv-LV" sz="2900" b="1" kern="0">
                <a:solidFill>
                  <a:srgbClr val="000000"/>
                </a:solidFill>
                <a:latin typeface="Montserrat"/>
                <a:cs typeface="Arial"/>
                <a:sym typeface="Arial"/>
              </a:rPr>
              <a:t> </a:t>
            </a:r>
            <a:r>
              <a:rPr lang="lv-LV" sz="2900" b="1" kern="0" err="1">
                <a:solidFill>
                  <a:srgbClr val="000000"/>
                </a:solidFill>
                <a:latin typeface="Montserrat"/>
                <a:cs typeface="Arial"/>
                <a:sym typeface="Arial"/>
              </a:rPr>
              <a:t>are</a:t>
            </a:r>
            <a:r>
              <a:rPr lang="lv-LV" sz="2900" b="1" kern="0">
                <a:solidFill>
                  <a:srgbClr val="000000"/>
                </a:solidFill>
                <a:latin typeface="Montserrat"/>
                <a:cs typeface="Arial"/>
                <a:sym typeface="Arial"/>
              </a:rPr>
              <a:t> </a:t>
            </a:r>
            <a:r>
              <a:rPr lang="lv-LV" sz="2900" b="1" kern="0" err="1">
                <a:solidFill>
                  <a:srgbClr val="000000"/>
                </a:solidFill>
                <a:latin typeface="Montserrat"/>
                <a:cs typeface="Arial"/>
                <a:sym typeface="Arial"/>
              </a:rPr>
              <a:t>bots</a:t>
            </a:r>
            <a:r>
              <a:rPr lang="lv-LV" sz="2900" b="1" kern="0">
                <a:solidFill>
                  <a:srgbClr val="000000"/>
                </a:solidFill>
                <a:latin typeface="Montserrat"/>
                <a:cs typeface="Arial"/>
                <a:sym typeface="Arial"/>
              </a:rPr>
              <a:t> </a:t>
            </a:r>
            <a:r>
              <a:rPr lang="lv-LV" sz="2900" b="1" kern="0" err="1">
                <a:solidFill>
                  <a:srgbClr val="000000"/>
                </a:solidFill>
                <a:latin typeface="Montserrat"/>
                <a:cs typeface="Arial"/>
                <a:sym typeface="Arial"/>
              </a:rPr>
              <a:t>and</a:t>
            </a:r>
            <a:r>
              <a:rPr lang="lv-LV" sz="2900" b="1" kern="0">
                <a:solidFill>
                  <a:srgbClr val="000000"/>
                </a:solidFill>
                <a:latin typeface="Montserrat"/>
                <a:cs typeface="Arial"/>
                <a:sym typeface="Arial"/>
              </a:rPr>
              <a:t> </a:t>
            </a:r>
            <a:r>
              <a:rPr lang="lv-LV" sz="2900" b="1" kern="0" err="1">
                <a:solidFill>
                  <a:srgbClr val="000000"/>
                </a:solidFill>
                <a:latin typeface="Montserrat"/>
                <a:cs typeface="Arial"/>
                <a:sym typeface="Arial"/>
              </a:rPr>
              <a:t>trolls</a:t>
            </a:r>
            <a:r>
              <a:rPr lang="lv-LV" sz="2900" b="1" kern="0">
                <a:solidFill>
                  <a:srgbClr val="000000"/>
                </a:solidFill>
                <a:latin typeface="Montserrat"/>
                <a:cs typeface="Arial"/>
                <a:sym typeface="Arial"/>
              </a:rPr>
              <a:t>?</a:t>
            </a:r>
            <a:endParaRPr lang="en-US"/>
          </a:p>
        </p:txBody>
      </p:sp>
    </p:spTree>
    <p:extLst>
      <p:ext uri="{BB962C8B-B14F-4D97-AF65-F5344CB8AC3E}">
        <p14:creationId xmlns:p14="http://schemas.microsoft.com/office/powerpoint/2010/main" val="141159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12" name="Google Shape;140;g11d9d0762af_0_93">
            <a:extLst>
              <a:ext uri="{FF2B5EF4-FFF2-40B4-BE49-F238E27FC236}">
                <a16:creationId xmlns:a16="http://schemas.microsoft.com/office/drawing/2014/main" id="{F37D2259-6EED-120F-F340-5703150ECD35}"/>
              </a:ext>
            </a:extLst>
          </p:cNvPr>
          <p:cNvSpPr txBox="1"/>
          <p:nvPr/>
        </p:nvSpPr>
        <p:spPr>
          <a:xfrm>
            <a:off x="668473" y="673264"/>
            <a:ext cx="7022630" cy="486854"/>
          </a:xfrm>
          <a:prstGeom prst="rect">
            <a:avLst/>
          </a:prstGeom>
          <a:noFill/>
          <a:ln>
            <a:noFill/>
          </a:ln>
        </p:spPr>
        <p:txBody>
          <a:bodyPr spcFirstLastPara="1" wrap="square" lIns="55440" tIns="27713" rIns="55440" bIns="27713" anchor="t" anchorCtr="0">
            <a:spAutoFit/>
          </a:bodyPr>
          <a:lstStyle/>
          <a:p>
            <a:pPr defTabSz="554492">
              <a:buClr>
                <a:srgbClr val="000000"/>
              </a:buClr>
            </a:pPr>
            <a:r>
              <a:rPr lang="en-US" sz="2800" b="1" kern="0">
                <a:solidFill>
                  <a:srgbClr val="000000"/>
                </a:solidFill>
                <a:latin typeface="Montserrat"/>
                <a:cs typeface="Arial"/>
                <a:sym typeface="Arial"/>
              </a:rPr>
              <a:t>Goals</a:t>
            </a:r>
            <a:r>
              <a:rPr lang="lv-LV" sz="2800" b="1" kern="0">
                <a:solidFill>
                  <a:srgbClr val="000000"/>
                </a:solidFill>
                <a:latin typeface="Montserrat"/>
                <a:cs typeface="Arial"/>
                <a:sym typeface="Arial"/>
              </a:rPr>
              <a:t>:</a:t>
            </a:r>
            <a:endParaRPr lang="en-US" sz="2800" b="1" kern="0">
              <a:solidFill>
                <a:srgbClr val="000000"/>
              </a:solidFill>
              <a:latin typeface="Montserrat"/>
              <a:cs typeface="Arial"/>
            </a:endParaRPr>
          </a:p>
        </p:txBody>
      </p:sp>
      <p:sp>
        <p:nvSpPr>
          <p:cNvPr id="14" name="TextBox 13">
            <a:extLst>
              <a:ext uri="{FF2B5EF4-FFF2-40B4-BE49-F238E27FC236}">
                <a16:creationId xmlns:a16="http://schemas.microsoft.com/office/drawing/2014/main" id="{20BAB1B6-7452-D832-F180-C215B28D91FE}"/>
              </a:ext>
            </a:extLst>
          </p:cNvPr>
          <p:cNvSpPr txBox="1"/>
          <p:nvPr/>
        </p:nvSpPr>
        <p:spPr>
          <a:xfrm>
            <a:off x="668473" y="2650491"/>
            <a:ext cx="9596372" cy="1117821"/>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207645" indent="-207645" defTabSz="554492">
              <a:buClr>
                <a:srgbClr val="000000"/>
              </a:buClr>
              <a:buFont typeface="Arial"/>
              <a:buAutoNum type="arabicPeriod"/>
            </a:pPr>
            <a:r>
              <a:rPr lang="en-US" sz="2300" kern="0">
                <a:solidFill>
                  <a:srgbClr val="000000"/>
                </a:solidFill>
                <a:latin typeface="Montserrat"/>
                <a:cs typeface="Arial"/>
                <a:sym typeface="Arial"/>
              </a:rPr>
              <a:t> Divide Ukrainians</a:t>
            </a:r>
            <a:endParaRPr lang="en-US" sz="2300" kern="0">
              <a:solidFill>
                <a:srgbClr val="000000"/>
              </a:solidFill>
              <a:latin typeface="Montserrat"/>
              <a:cs typeface="Arial"/>
            </a:endParaRPr>
          </a:p>
          <a:p>
            <a:pPr marL="207645" indent="-207645" defTabSz="554492">
              <a:buClr>
                <a:srgbClr val="000000"/>
              </a:buClr>
              <a:buFont typeface="Arial"/>
              <a:buAutoNum type="arabicPeriod"/>
            </a:pPr>
            <a:r>
              <a:rPr lang="en-US" sz="2300" kern="0">
                <a:solidFill>
                  <a:srgbClr val="000000"/>
                </a:solidFill>
                <a:latin typeface="Montserrat"/>
                <a:cs typeface="Arial"/>
                <a:sym typeface="Arial"/>
              </a:rPr>
              <a:t> Undermine trust in Western partners</a:t>
            </a:r>
            <a:endParaRPr lang="en-US" sz="2300" kern="0">
              <a:solidFill>
                <a:srgbClr val="000000"/>
              </a:solidFill>
              <a:latin typeface="Montserrat"/>
              <a:cs typeface="Arial"/>
            </a:endParaRPr>
          </a:p>
          <a:p>
            <a:pPr marL="207645" indent="-207645" defTabSz="554492">
              <a:buClr>
                <a:srgbClr val="000000"/>
              </a:buClr>
              <a:buFont typeface="Arial"/>
              <a:buAutoNum type="arabicPeriod"/>
            </a:pPr>
            <a:r>
              <a:rPr lang="en-US" sz="2300" kern="0">
                <a:solidFill>
                  <a:srgbClr val="000000"/>
                </a:solidFill>
                <a:latin typeface="Montserrat"/>
                <a:cs typeface="Arial"/>
                <a:sym typeface="Arial"/>
              </a:rPr>
              <a:t> Demoralize the population</a:t>
            </a:r>
            <a:endParaRPr lang="en-US" sz="2300" kern="0">
              <a:solidFill>
                <a:srgbClr val="000000"/>
              </a:solidFill>
              <a:latin typeface="Montserrat"/>
              <a:cs typeface="Arial"/>
            </a:endParaRPr>
          </a:p>
        </p:txBody>
      </p:sp>
    </p:spTree>
    <p:extLst>
      <p:ext uri="{BB962C8B-B14F-4D97-AF65-F5344CB8AC3E}">
        <p14:creationId xmlns:p14="http://schemas.microsoft.com/office/powerpoint/2010/main" val="350427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pic>
        <p:nvPicPr>
          <p:cNvPr id="3" name="Picture 2" descr="A colorful text on a black background&#10;&#10;Description automatically generated">
            <a:extLst>
              <a:ext uri="{FF2B5EF4-FFF2-40B4-BE49-F238E27FC236}">
                <a16:creationId xmlns:a16="http://schemas.microsoft.com/office/drawing/2014/main" id="{9951965D-11E7-5D35-FD7E-85E251976433}"/>
              </a:ext>
            </a:extLst>
          </p:cNvPr>
          <p:cNvPicPr>
            <a:picLocks noChangeAspect="1"/>
          </p:cNvPicPr>
          <p:nvPr/>
        </p:nvPicPr>
        <p:blipFill>
          <a:blip r:embed="rId3"/>
          <a:stretch>
            <a:fillRect/>
          </a:stretch>
        </p:blipFill>
        <p:spPr>
          <a:xfrm>
            <a:off x="804241" y="513295"/>
            <a:ext cx="5484617" cy="2401902"/>
          </a:xfrm>
          <a:prstGeom prst="rect">
            <a:avLst/>
          </a:prstGeom>
        </p:spPr>
      </p:pic>
      <p:sp>
        <p:nvSpPr>
          <p:cNvPr id="5" name="Google Shape;140;g11d9d0762af_0_93">
            <a:extLst>
              <a:ext uri="{FF2B5EF4-FFF2-40B4-BE49-F238E27FC236}">
                <a16:creationId xmlns:a16="http://schemas.microsoft.com/office/drawing/2014/main" id="{E57FAB92-C1E7-2D87-5C62-0FEC22ABD1E2}"/>
              </a:ext>
            </a:extLst>
          </p:cNvPr>
          <p:cNvSpPr txBox="1"/>
          <p:nvPr/>
        </p:nvSpPr>
        <p:spPr>
          <a:xfrm>
            <a:off x="804998" y="3474780"/>
            <a:ext cx="8526040" cy="1471739"/>
          </a:xfrm>
          <a:prstGeom prst="rect">
            <a:avLst/>
          </a:prstGeom>
          <a:noFill/>
          <a:ln>
            <a:noFill/>
          </a:ln>
        </p:spPr>
        <p:txBody>
          <a:bodyPr spcFirstLastPara="1" wrap="square" lIns="55440" tIns="27713" rIns="55440" bIns="27713" anchor="t" anchorCtr="0">
            <a:spAutoFit/>
          </a:bodyPr>
          <a:lstStyle/>
          <a:p>
            <a:pPr defTabSz="554492">
              <a:defRPr/>
            </a:pPr>
            <a:r>
              <a:rPr lang="en-US" sz="2300" kern="0" dirty="0">
                <a:solidFill>
                  <a:schemeClr val="bg1"/>
                </a:solidFill>
                <a:latin typeface="Montserrat"/>
                <a:ea typeface="+mn-lt"/>
                <a:cs typeface="+mn-lt"/>
              </a:rPr>
              <a:t>Use of highly emotional narratives or images often signals an attempt to manipulate. Slow down, take a deep breath, name the emotion you're feeling, and try to get the full picture.</a:t>
            </a:r>
            <a:endParaRPr lang="en-US" sz="2300">
              <a:solidFill>
                <a:schemeClr val="bg1"/>
              </a:solidFill>
              <a:latin typeface="Montserrat"/>
              <a:cs typeface="Arial"/>
            </a:endParaRPr>
          </a:p>
        </p:txBody>
      </p:sp>
    </p:spTree>
    <p:extLst>
      <p:ext uri="{BB962C8B-B14F-4D97-AF65-F5344CB8AC3E}">
        <p14:creationId xmlns:p14="http://schemas.microsoft.com/office/powerpoint/2010/main" val="389519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pic>
        <p:nvPicPr>
          <p:cNvPr id="2" name="Picture 1" descr="A colorful circle with different colors&#10;&#10;Description automatically generated">
            <a:extLst>
              <a:ext uri="{FF2B5EF4-FFF2-40B4-BE49-F238E27FC236}">
                <a16:creationId xmlns:a16="http://schemas.microsoft.com/office/drawing/2014/main" id="{DB0E4A91-AC4B-9685-1AA8-7BFC241B2347}"/>
              </a:ext>
            </a:extLst>
          </p:cNvPr>
          <p:cNvPicPr>
            <a:picLocks noChangeAspect="1"/>
          </p:cNvPicPr>
          <p:nvPr/>
        </p:nvPicPr>
        <p:blipFill>
          <a:blip r:embed="rId3"/>
          <a:stretch>
            <a:fillRect/>
          </a:stretch>
        </p:blipFill>
        <p:spPr>
          <a:xfrm>
            <a:off x="80514" y="-2336"/>
            <a:ext cx="12332896" cy="6891425"/>
          </a:xfrm>
          <a:prstGeom prst="rect">
            <a:avLst/>
          </a:prstGeom>
        </p:spPr>
      </p:pic>
      <p:sp>
        <p:nvSpPr>
          <p:cNvPr id="6" name="Google Shape;140;g11d9d0762af_0_93">
            <a:extLst>
              <a:ext uri="{FF2B5EF4-FFF2-40B4-BE49-F238E27FC236}">
                <a16:creationId xmlns:a16="http://schemas.microsoft.com/office/drawing/2014/main" id="{21B2F379-4B21-9634-C87F-AAD2A85CE365}"/>
              </a:ext>
            </a:extLst>
          </p:cNvPr>
          <p:cNvSpPr txBox="1"/>
          <p:nvPr/>
        </p:nvSpPr>
        <p:spPr>
          <a:xfrm>
            <a:off x="7576734" y="1131271"/>
            <a:ext cx="3910909" cy="4657227"/>
          </a:xfrm>
          <a:prstGeom prst="rect">
            <a:avLst/>
          </a:prstGeom>
          <a:noFill/>
          <a:ln>
            <a:noFill/>
          </a:ln>
        </p:spPr>
        <p:txBody>
          <a:bodyPr spcFirstLastPara="1" wrap="square" lIns="55440" tIns="27713" rIns="55440" bIns="27713" anchor="t" anchorCtr="0">
            <a:spAutoFit/>
          </a:bodyPr>
          <a:lstStyle/>
          <a:p>
            <a:pPr defTabSz="554492">
              <a:defRPr/>
            </a:pPr>
            <a:r>
              <a:rPr lang="en-US" sz="2300" b="1" kern="0" dirty="0">
                <a:solidFill>
                  <a:schemeClr val="bg1"/>
                </a:solidFill>
                <a:latin typeface="Montserrat"/>
                <a:ea typeface="+mn-lt"/>
                <a:cs typeface="+mn-lt"/>
              </a:rPr>
              <a:t>Pause</a:t>
            </a:r>
            <a:r>
              <a:rPr lang="en-US" sz="2300" kern="0" dirty="0">
                <a:solidFill>
                  <a:schemeClr val="bg1"/>
                </a:solidFill>
                <a:latin typeface="Montserrat"/>
                <a:ea typeface="+mn-lt"/>
                <a:cs typeface="+mn-lt"/>
              </a:rPr>
              <a:t>: Turn your head away from the screen after viewing an image or article that provokes you.</a:t>
            </a:r>
            <a:endParaRPr lang="en-US">
              <a:solidFill>
                <a:schemeClr val="bg1"/>
              </a:solidFill>
              <a:latin typeface="Montserrat"/>
              <a:ea typeface="+mn-lt"/>
              <a:cs typeface="+mn-lt"/>
            </a:endParaRPr>
          </a:p>
          <a:p>
            <a:pPr defTabSz="554492">
              <a:defRPr/>
            </a:pPr>
            <a:endParaRPr lang="en-US" sz="2300" kern="0" dirty="0">
              <a:solidFill>
                <a:schemeClr val="bg1"/>
              </a:solidFill>
              <a:latin typeface="Montserrat"/>
              <a:ea typeface="+mn-lt"/>
              <a:cs typeface="+mn-lt"/>
            </a:endParaRPr>
          </a:p>
          <a:p>
            <a:pPr defTabSz="554492">
              <a:defRPr/>
            </a:pPr>
            <a:r>
              <a:rPr lang="en-US" sz="2300" b="1" kern="0" dirty="0">
                <a:solidFill>
                  <a:schemeClr val="bg1"/>
                </a:solidFill>
                <a:latin typeface="Montserrat"/>
                <a:ea typeface="+mn-lt"/>
                <a:cs typeface="+mn-lt"/>
              </a:rPr>
              <a:t>Take a deep breath</a:t>
            </a:r>
            <a:r>
              <a:rPr lang="en-US" sz="2300" kern="0" dirty="0">
                <a:solidFill>
                  <a:schemeClr val="bg1"/>
                </a:solidFill>
                <a:latin typeface="Montserrat"/>
                <a:ea typeface="+mn-lt"/>
                <a:cs typeface="+mn-lt"/>
              </a:rPr>
              <a:t>: Ask yourself: How am I feeling? </a:t>
            </a:r>
            <a:endParaRPr lang="en-US">
              <a:solidFill>
                <a:schemeClr val="bg1"/>
              </a:solidFill>
              <a:latin typeface="Montserrat"/>
              <a:ea typeface="+mn-lt"/>
              <a:cs typeface="+mn-lt"/>
            </a:endParaRPr>
          </a:p>
          <a:p>
            <a:pPr defTabSz="554492">
              <a:defRPr/>
            </a:pPr>
            <a:endParaRPr lang="en-US" sz="2300" kern="0" dirty="0">
              <a:solidFill>
                <a:schemeClr val="bg1"/>
              </a:solidFill>
              <a:latin typeface="Montserrat"/>
              <a:ea typeface="+mn-lt"/>
              <a:cs typeface="+mn-lt"/>
            </a:endParaRPr>
          </a:p>
          <a:p>
            <a:pPr defTabSz="554492">
              <a:defRPr/>
            </a:pPr>
            <a:r>
              <a:rPr lang="en-US" sz="2300" b="1" kern="0" dirty="0">
                <a:solidFill>
                  <a:schemeClr val="bg1"/>
                </a:solidFill>
                <a:latin typeface="Montserrat"/>
                <a:ea typeface="+mn-lt"/>
                <a:cs typeface="+mn-lt"/>
              </a:rPr>
              <a:t>Say</a:t>
            </a:r>
            <a:r>
              <a:rPr lang="en-US" sz="2300" kern="0" dirty="0">
                <a:solidFill>
                  <a:schemeClr val="bg1"/>
                </a:solidFill>
                <a:latin typeface="Montserrat"/>
                <a:ea typeface="+mn-lt"/>
                <a:cs typeface="+mn-lt"/>
              </a:rPr>
              <a:t>: Name and accept your emotion – regain control of your logical brain!</a:t>
            </a:r>
            <a:endParaRPr lang="en-US">
              <a:solidFill>
                <a:schemeClr val="bg1"/>
              </a:solidFill>
              <a:latin typeface="Montserrat"/>
            </a:endParaRPr>
          </a:p>
        </p:txBody>
      </p:sp>
    </p:spTree>
    <p:extLst>
      <p:ext uri="{BB962C8B-B14F-4D97-AF65-F5344CB8AC3E}">
        <p14:creationId xmlns:p14="http://schemas.microsoft.com/office/powerpoint/2010/main" val="101759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7" name="Google Shape;307;g157d7739650_0_12">
            <a:extLst>
              <a:ext uri="{FF2B5EF4-FFF2-40B4-BE49-F238E27FC236}">
                <a16:creationId xmlns:a16="http://schemas.microsoft.com/office/drawing/2014/main" id="{257BBBD3-C39A-907D-B40A-449DE1799677}"/>
              </a:ext>
            </a:extLst>
          </p:cNvPr>
          <p:cNvSpPr txBox="1"/>
          <p:nvPr/>
        </p:nvSpPr>
        <p:spPr>
          <a:xfrm>
            <a:off x="6732607" y="994463"/>
            <a:ext cx="4959299" cy="1958622"/>
          </a:xfrm>
          <a:prstGeom prst="rect">
            <a:avLst/>
          </a:prstGeom>
          <a:noFill/>
          <a:ln>
            <a:noFill/>
          </a:ln>
        </p:spPr>
        <p:txBody>
          <a:bodyPr spcFirstLastPara="1" wrap="square" lIns="55440" tIns="55440" rIns="55440" bIns="55440" anchor="t" anchorCtr="0">
            <a:spAutoFit/>
          </a:bodyPr>
          <a:lstStyle/>
          <a:p>
            <a:pPr defTabSz="554492"/>
            <a:r>
              <a:rPr lang="en-US" sz="2000" kern="0" dirty="0">
                <a:latin typeface="Montserrat"/>
                <a:ea typeface="+mn-lt"/>
                <a:cs typeface="+mn-lt"/>
              </a:rPr>
              <a:t>"Nazism is flourishing in Ukraine. Toys for children, clothes, souvenirs and now — Christmas decorations. Enemy ideology is increasing. It dominates all spheres of life and absorbs children’s consciousness."</a:t>
            </a:r>
            <a:endParaRPr lang="en-US" dirty="0">
              <a:latin typeface="Montserrat"/>
            </a:endParaRPr>
          </a:p>
        </p:txBody>
      </p:sp>
    </p:spTree>
    <p:extLst>
      <p:ext uri="{BB962C8B-B14F-4D97-AF65-F5344CB8AC3E}">
        <p14:creationId xmlns:p14="http://schemas.microsoft.com/office/powerpoint/2010/main" val="200417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pic>
        <p:nvPicPr>
          <p:cNvPr id="4" name="Picture 3" descr="A box of ornaments with symbols&#10;&#10;Description automatically generated">
            <a:extLst>
              <a:ext uri="{FF2B5EF4-FFF2-40B4-BE49-F238E27FC236}">
                <a16:creationId xmlns:a16="http://schemas.microsoft.com/office/drawing/2014/main" id="{CBAF9E4F-D2E7-E293-5942-CA8C47C280C0}"/>
              </a:ext>
            </a:extLst>
          </p:cNvPr>
          <p:cNvPicPr>
            <a:picLocks noChangeAspect="1"/>
          </p:cNvPicPr>
          <p:nvPr/>
        </p:nvPicPr>
        <p:blipFill>
          <a:blip r:embed="rId3"/>
          <a:stretch>
            <a:fillRect/>
          </a:stretch>
        </p:blipFill>
        <p:spPr>
          <a:xfrm>
            <a:off x="615146" y="26092"/>
            <a:ext cx="5920595" cy="6835664"/>
          </a:xfrm>
          <a:prstGeom prst="rect">
            <a:avLst/>
          </a:prstGeom>
        </p:spPr>
      </p:pic>
      <p:sp>
        <p:nvSpPr>
          <p:cNvPr id="7" name="Google Shape;307;g157d7739650_0_12">
            <a:extLst>
              <a:ext uri="{FF2B5EF4-FFF2-40B4-BE49-F238E27FC236}">
                <a16:creationId xmlns:a16="http://schemas.microsoft.com/office/drawing/2014/main" id="{257BBBD3-C39A-907D-B40A-449DE1799677}"/>
              </a:ext>
            </a:extLst>
          </p:cNvPr>
          <p:cNvSpPr txBox="1"/>
          <p:nvPr/>
        </p:nvSpPr>
        <p:spPr>
          <a:xfrm>
            <a:off x="6732607" y="994463"/>
            <a:ext cx="4959299" cy="1958622"/>
          </a:xfrm>
          <a:prstGeom prst="rect">
            <a:avLst/>
          </a:prstGeom>
          <a:noFill/>
          <a:ln>
            <a:noFill/>
          </a:ln>
        </p:spPr>
        <p:txBody>
          <a:bodyPr spcFirstLastPara="1" wrap="square" lIns="55440" tIns="55440" rIns="55440" bIns="55440" anchor="t" anchorCtr="0">
            <a:spAutoFit/>
          </a:bodyPr>
          <a:lstStyle/>
          <a:p>
            <a:pPr defTabSz="554492"/>
            <a:r>
              <a:rPr lang="en-US" sz="2000" kern="0" dirty="0">
                <a:latin typeface="Montserrat"/>
                <a:ea typeface="+mn-lt"/>
                <a:cs typeface="+mn-lt"/>
              </a:rPr>
              <a:t>"Nazism is flourishing in Ukraine. Toys for children, clothes, souvenirs and now — Christmas decorations. Enemy ideology is increasing. It dominates all spheres of life and absorbs children’s consciousness."</a:t>
            </a:r>
            <a:endParaRPr lang="en-US" dirty="0">
              <a:latin typeface="Montserrat"/>
            </a:endParaRPr>
          </a:p>
        </p:txBody>
      </p:sp>
      <p:sp>
        <p:nvSpPr>
          <p:cNvPr id="2" name="Google Shape;307;g157d7739650_0_12">
            <a:extLst>
              <a:ext uri="{FF2B5EF4-FFF2-40B4-BE49-F238E27FC236}">
                <a16:creationId xmlns:a16="http://schemas.microsoft.com/office/drawing/2014/main" id="{A0BD0564-B6C2-0803-94A4-BC93A85711B4}"/>
              </a:ext>
            </a:extLst>
          </p:cNvPr>
          <p:cNvSpPr txBox="1"/>
          <p:nvPr/>
        </p:nvSpPr>
        <p:spPr>
          <a:xfrm>
            <a:off x="6732606" y="3767552"/>
            <a:ext cx="4959299" cy="2266399"/>
          </a:xfrm>
          <a:prstGeom prst="rect">
            <a:avLst/>
          </a:prstGeom>
          <a:noFill/>
          <a:ln>
            <a:noFill/>
          </a:ln>
        </p:spPr>
        <p:txBody>
          <a:bodyPr spcFirstLastPara="1" wrap="square" lIns="55440" tIns="55440" rIns="55440" bIns="55440" anchor="t" anchorCtr="0">
            <a:spAutoFit/>
          </a:bodyPr>
          <a:lstStyle/>
          <a:p>
            <a:pPr defTabSz="554492"/>
            <a:r>
              <a:rPr lang="en-US" sz="2000" kern="0" dirty="0">
                <a:latin typeface="Montserrat"/>
                <a:ea typeface="+mn-lt"/>
                <a:cs typeface="+mn-lt"/>
              </a:rPr>
              <a:t>Fact-checking outlet </a:t>
            </a:r>
            <a:r>
              <a:rPr lang="en-US" sz="2000" kern="0" dirty="0" err="1">
                <a:latin typeface="Montserrat"/>
                <a:ea typeface="+mn-lt"/>
                <a:cs typeface="+mn-lt"/>
              </a:rPr>
              <a:t>StopFake</a:t>
            </a:r>
            <a:r>
              <a:rPr lang="en-US" sz="2000" kern="0" dirty="0">
                <a:latin typeface="Montserrat"/>
                <a:ea typeface="+mn-lt"/>
                <a:cs typeface="+mn-lt"/>
              </a:rPr>
              <a:t> journalists uncovered that photos showing Christmas decorations with Nazi symbols were taken at an exhibit in a museum in Germany, others were taken from ads trying to sell such ornaments.</a:t>
            </a:r>
            <a:endParaRPr lang="en-US" sz="2000" kern="0" dirty="0">
              <a:latin typeface="Montserrat"/>
              <a:ea typeface="Calibri"/>
              <a:cs typeface="Calibri"/>
            </a:endParaRPr>
          </a:p>
        </p:txBody>
      </p:sp>
    </p:spTree>
    <p:extLst>
      <p:ext uri="{BB962C8B-B14F-4D97-AF65-F5344CB8AC3E}">
        <p14:creationId xmlns:p14="http://schemas.microsoft.com/office/powerpoint/2010/main" val="3099934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D2D898-9725-3C0E-22EC-2B1C5EB609F4}"/>
              </a:ext>
            </a:extLst>
          </p:cNvPr>
          <p:cNvSpPr txBox="1"/>
          <p:nvPr/>
        </p:nvSpPr>
        <p:spPr>
          <a:xfrm>
            <a:off x="573400" y="774444"/>
            <a:ext cx="9596372" cy="50226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sz="2900" b="1" kern="0" dirty="0">
                <a:solidFill>
                  <a:srgbClr val="000000"/>
                </a:solidFill>
                <a:latin typeface="Montserrat"/>
                <a:cs typeface="Arial"/>
                <a:sym typeface="Arial"/>
              </a:rPr>
              <a:t>1. Divide Ukrainians</a:t>
            </a:r>
            <a:endParaRPr lang="en-US" sz="2900" b="1" kern="0" dirty="0">
              <a:solidFill>
                <a:srgbClr val="000000"/>
              </a:solidFill>
              <a:latin typeface="Montserrat"/>
              <a:cs typeface="Arial"/>
            </a:endParaRPr>
          </a:p>
        </p:txBody>
      </p:sp>
      <p:sp>
        <p:nvSpPr>
          <p:cNvPr id="9" name="Google Shape;307;g157d7739650_0_12">
            <a:extLst>
              <a:ext uri="{FF2B5EF4-FFF2-40B4-BE49-F238E27FC236}">
                <a16:creationId xmlns:a16="http://schemas.microsoft.com/office/drawing/2014/main" id="{48167DFC-1174-EE50-8954-EFD84CFBAEB7}"/>
              </a:ext>
            </a:extLst>
          </p:cNvPr>
          <p:cNvSpPr txBox="1"/>
          <p:nvPr/>
        </p:nvSpPr>
        <p:spPr>
          <a:xfrm>
            <a:off x="3047881" y="1837365"/>
            <a:ext cx="3853886" cy="419739"/>
          </a:xfrm>
          <a:prstGeom prst="rect">
            <a:avLst/>
          </a:prstGeom>
          <a:noFill/>
          <a:ln>
            <a:noFill/>
          </a:ln>
        </p:spPr>
        <p:txBody>
          <a:bodyPr spcFirstLastPara="1" wrap="square" lIns="55440" tIns="55440" rIns="55440" bIns="55440" anchor="t" anchorCtr="0">
            <a:spAutoFit/>
          </a:bodyPr>
          <a:lstStyle/>
          <a:p>
            <a:pPr defTabSz="554492"/>
            <a:endParaRPr lang="en-US" sz="2000" kern="0" dirty="0">
              <a:latin typeface="Montserrat"/>
              <a:cs typeface="Calibri"/>
            </a:endParaRPr>
          </a:p>
        </p:txBody>
      </p:sp>
      <p:pic>
        <p:nvPicPr>
          <p:cNvPr id="12" name="Picture 11" descr="A picture containing text&#10;&#10;Description automatically generated">
            <a:extLst>
              <a:ext uri="{FF2B5EF4-FFF2-40B4-BE49-F238E27FC236}">
                <a16:creationId xmlns:a16="http://schemas.microsoft.com/office/drawing/2014/main" id="{4D814AA8-AEE2-B7F4-3BD1-F49AE54B0CC1}"/>
              </a:ext>
            </a:extLst>
          </p:cNvPr>
          <p:cNvPicPr>
            <a:picLocks noChangeAspect="1"/>
          </p:cNvPicPr>
          <p:nvPr/>
        </p:nvPicPr>
        <p:blipFill>
          <a:blip r:embed="rId3"/>
          <a:stretch>
            <a:fillRect/>
          </a:stretch>
        </p:blipFill>
        <p:spPr>
          <a:xfrm>
            <a:off x="626853" y="1428849"/>
            <a:ext cx="5845266" cy="2053487"/>
          </a:xfrm>
          <a:prstGeom prst="rect">
            <a:avLst/>
          </a:prstGeom>
        </p:spPr>
      </p:pic>
      <p:sp>
        <p:nvSpPr>
          <p:cNvPr id="10" name="Google Shape;307;g157d7739650_0_12">
            <a:extLst>
              <a:ext uri="{FF2B5EF4-FFF2-40B4-BE49-F238E27FC236}">
                <a16:creationId xmlns:a16="http://schemas.microsoft.com/office/drawing/2014/main" id="{51B768C5-9A35-E17F-3337-3A73BBC0E481}"/>
              </a:ext>
            </a:extLst>
          </p:cNvPr>
          <p:cNvSpPr txBox="1"/>
          <p:nvPr/>
        </p:nvSpPr>
        <p:spPr>
          <a:xfrm>
            <a:off x="176531" y="4141364"/>
            <a:ext cx="10839639" cy="2266399"/>
          </a:xfrm>
          <a:prstGeom prst="rect">
            <a:avLst/>
          </a:prstGeom>
          <a:noFill/>
          <a:ln>
            <a:noFill/>
          </a:ln>
        </p:spPr>
        <p:txBody>
          <a:bodyPr spcFirstLastPara="1" wrap="square" lIns="55440" tIns="55440" rIns="55440" bIns="55440" anchor="t" anchorCtr="0">
            <a:spAutoFit/>
          </a:bodyPr>
          <a:lstStyle/>
          <a:p>
            <a:pPr marL="342900" indent="-342900" defTabSz="554492">
              <a:buFont typeface="Calibri"/>
              <a:buChar char="-"/>
            </a:pPr>
            <a:r>
              <a:rPr lang="en-US" sz="2000" kern="0" dirty="0">
                <a:latin typeface="Montserrat"/>
                <a:ea typeface="Calibri"/>
                <a:cs typeface="Calibri"/>
              </a:rPr>
              <a:t>Dividing Ukrainians along linguistic, political and cultural lines</a:t>
            </a:r>
          </a:p>
          <a:p>
            <a:pPr marL="342900" indent="-342900" defTabSz="554492">
              <a:buFont typeface="Calibri"/>
              <a:buChar char="-"/>
            </a:pPr>
            <a:r>
              <a:rPr lang="en-US" sz="2000" kern="0" dirty="0">
                <a:latin typeface="Montserrat"/>
                <a:ea typeface="Calibri"/>
                <a:cs typeface="Calibri"/>
              </a:rPr>
              <a:t>False story about Russian being forbidden in Ukraine (restrictions apply to communication of state institutions and media, not communication in private life)</a:t>
            </a:r>
          </a:p>
          <a:p>
            <a:pPr marL="342900" indent="-342900" defTabSz="554492">
              <a:buFont typeface="Calibri"/>
              <a:buChar char="-"/>
            </a:pPr>
            <a:r>
              <a:rPr lang="en-US" sz="2000" kern="0" dirty="0">
                <a:latin typeface="Montserrat"/>
                <a:ea typeface="Calibri"/>
                <a:cs typeface="Calibri"/>
              </a:rPr>
              <a:t>Trying to divide Ukrainians in "Little Russians" (a group with a loyalty to Russia, a common identity with it) and nationalists who are supposedly ruled by politicians corrupted by Western influence</a:t>
            </a:r>
          </a:p>
        </p:txBody>
      </p:sp>
      <p:pic>
        <p:nvPicPr>
          <p:cNvPr id="4" name="Picture 3" descr="Black text on a white background&#10;&#10;Description automatically generated">
            <a:extLst>
              <a:ext uri="{FF2B5EF4-FFF2-40B4-BE49-F238E27FC236}">
                <a16:creationId xmlns:a16="http://schemas.microsoft.com/office/drawing/2014/main" id="{759A51A5-9F19-6DB1-D9D5-6EADA6563FF3}"/>
              </a:ext>
            </a:extLst>
          </p:cNvPr>
          <p:cNvPicPr>
            <a:picLocks noChangeAspect="1"/>
          </p:cNvPicPr>
          <p:nvPr/>
        </p:nvPicPr>
        <p:blipFill>
          <a:blip r:embed="rId4"/>
          <a:stretch>
            <a:fillRect/>
          </a:stretch>
        </p:blipFill>
        <p:spPr>
          <a:xfrm>
            <a:off x="7125420" y="347301"/>
            <a:ext cx="4856670" cy="1693658"/>
          </a:xfrm>
          <a:prstGeom prst="rect">
            <a:avLst/>
          </a:prstGeom>
        </p:spPr>
      </p:pic>
      <p:sp>
        <p:nvSpPr>
          <p:cNvPr id="6" name="Google Shape;307;g157d7739650_0_12">
            <a:extLst>
              <a:ext uri="{FF2B5EF4-FFF2-40B4-BE49-F238E27FC236}">
                <a16:creationId xmlns:a16="http://schemas.microsoft.com/office/drawing/2014/main" id="{0A313E7C-2163-775C-3068-EC24093C88BA}"/>
              </a:ext>
            </a:extLst>
          </p:cNvPr>
          <p:cNvSpPr txBox="1"/>
          <p:nvPr/>
        </p:nvSpPr>
        <p:spPr>
          <a:xfrm>
            <a:off x="7619881" y="2104256"/>
            <a:ext cx="3853886" cy="1035293"/>
          </a:xfrm>
          <a:prstGeom prst="rect">
            <a:avLst/>
          </a:prstGeom>
          <a:noFill/>
          <a:ln>
            <a:noFill/>
          </a:ln>
        </p:spPr>
        <p:txBody>
          <a:bodyPr spcFirstLastPara="1" wrap="square" lIns="55440" tIns="55440" rIns="55440" bIns="55440" anchor="t" anchorCtr="0">
            <a:spAutoFit/>
          </a:bodyPr>
          <a:lstStyle/>
          <a:p>
            <a:pPr defTabSz="554492"/>
            <a:r>
              <a:rPr lang="en-US" sz="2000" kern="0" dirty="0">
                <a:latin typeface="Montserrat"/>
                <a:ea typeface="+mn-lt"/>
                <a:cs typeface="+mn-lt"/>
              </a:rPr>
              <a:t>FAKE: Medical examination of a Ukrainian prisoner with fascist tattoos</a:t>
            </a:r>
            <a:endParaRPr lang="en-US" sz="2000">
              <a:latin typeface="Montserrat"/>
            </a:endParaRPr>
          </a:p>
        </p:txBody>
      </p:sp>
    </p:spTree>
    <p:extLst>
      <p:ext uri="{BB962C8B-B14F-4D97-AF65-F5344CB8AC3E}">
        <p14:creationId xmlns:p14="http://schemas.microsoft.com/office/powerpoint/2010/main" val="2527249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FAB63E5A833F4CBA145286B4E7934D" ma:contentTypeVersion="18" ma:contentTypeDescription="Create a new document." ma:contentTypeScope="" ma:versionID="a63f4b1d4c9197d513b222fb1bbb3e02">
  <xsd:schema xmlns:xsd="http://www.w3.org/2001/XMLSchema" xmlns:xs="http://www.w3.org/2001/XMLSchema" xmlns:p="http://schemas.microsoft.com/office/2006/metadata/properties" xmlns:ns2="e49c4de8-714a-4d9a-88a7-b286d1a87f85" xmlns:ns3="ce8b8449-7073-4f43-8a1a-984ca5569f20" targetNamespace="http://schemas.microsoft.com/office/2006/metadata/properties" ma:root="true" ma:fieldsID="a599a93e3dfd13c75e2b36f344b719ce" ns2:_="" ns3:_="">
    <xsd:import namespace="e49c4de8-714a-4d9a-88a7-b286d1a87f85"/>
    <xsd:import namespace="ce8b8449-7073-4f43-8a1a-984ca5569f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c4de8-714a-4d9a-88a7-b286d1a87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952b0e-87b1-4651-bd97-4ae9bbb31c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b8449-7073-4f43-8a1a-984ca5569f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a77cbba-f6d6-4c84-9d71-813b9b40d7fe}" ma:internalName="TaxCatchAll" ma:showField="CatchAllData" ma:web="ce8b8449-7073-4f43-8a1a-984ca556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9c4de8-714a-4d9a-88a7-b286d1a87f85">
      <Terms xmlns="http://schemas.microsoft.com/office/infopath/2007/PartnerControls"/>
    </lcf76f155ced4ddcb4097134ff3c332f>
    <TaxCatchAll xmlns="ce8b8449-7073-4f43-8a1a-984ca5569f20" xsi:nil="true"/>
  </documentManagement>
</p:properties>
</file>

<file path=customXml/itemProps1.xml><?xml version="1.0" encoding="utf-8"?>
<ds:datastoreItem xmlns:ds="http://schemas.openxmlformats.org/officeDocument/2006/customXml" ds:itemID="{6FF1F7A1-3D1A-48B8-B47F-CEE4FCFE4F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c4de8-714a-4d9a-88a7-b286d1a87f85"/>
    <ds:schemaRef ds:uri="ce8b8449-7073-4f43-8a1a-984ca5569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BD79DF-94C0-4D6E-B25B-DDEF271BEB4F}">
  <ds:schemaRefs>
    <ds:schemaRef ds:uri="http://schemas.microsoft.com/sharepoint/v3/contenttype/forms"/>
  </ds:schemaRefs>
</ds:datastoreItem>
</file>

<file path=customXml/itemProps3.xml><?xml version="1.0" encoding="utf-8"?>
<ds:datastoreItem xmlns:ds="http://schemas.openxmlformats.org/officeDocument/2006/customXml" ds:itemID="{AA453CF1-2EB3-48F5-8790-53F10CF8120F}">
  <ds:schemaRefs>
    <ds:schemaRef ds:uri="http://schemas.microsoft.com/office/2006/metadata/properties"/>
    <ds:schemaRef ds:uri="http://schemas.microsoft.com/office/infopath/2007/PartnerControls"/>
    <ds:schemaRef ds:uri="e49c4de8-714a-4d9a-88a7-b286d1a87f85"/>
    <ds:schemaRef ds:uri="ce8b8449-7073-4f43-8a1a-984ca5569f20"/>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4594</Words>
  <Application>Microsoft Office PowerPoint</Application>
  <PresentationFormat>Widescreen</PresentationFormat>
  <Paragraphs>222</Paragraphs>
  <Slides>36</Slides>
  <Notes>36</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Calibri</vt:lpstr>
      <vt:lpstr>Calibri Light</vt:lpstr>
      <vt:lpstr>Futura PT Book</vt:lpstr>
      <vt:lpstr>Montserrat</vt:lpstr>
      <vt:lpstr>source-serif-pro</vt:lpstr>
      <vt:lpstr>office theme</vt:lpstr>
      <vt:lpstr>1_Office Theme</vt:lpstr>
      <vt:lpstr>Office Theme</vt:lpstr>
      <vt:lpstr>PowerPoint Presentation</vt:lpstr>
      <vt:lpstr>Goals of the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Sabine Berzina</cp:lastModifiedBy>
  <cp:revision>566</cp:revision>
  <dcterms:created xsi:type="dcterms:W3CDTF">2023-09-11T15:14:24Z</dcterms:created>
  <dcterms:modified xsi:type="dcterms:W3CDTF">2023-10-20T06:04:32Z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0x01010065FAB63E5A833F4CBA145286B4E7934D</vt:lpwstr>
  </property>
  <property fmtid="{D5CDD505-2E9C-101B-9397-08002B2CF9AE}" pid="3" name="MediaServiceImageTags">
    <vt:lpwstr/>
  </property>
</Properties>
</file>