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48" r:id="rId5"/>
  </p:sldMasterIdLst>
  <p:notesMasterIdLst>
    <p:notesMasterId r:id="rId42"/>
  </p:notesMasterIdLst>
  <p:sldIdLst>
    <p:sldId id="288" r:id="rId6"/>
    <p:sldId id="287" r:id="rId7"/>
    <p:sldId id="286" r:id="rId8"/>
    <p:sldId id="290" r:id="rId9"/>
    <p:sldId id="291" r:id="rId10"/>
    <p:sldId id="292" r:id="rId11"/>
    <p:sldId id="293" r:id="rId12"/>
    <p:sldId id="295" r:id="rId13"/>
    <p:sldId id="281" r:id="rId14"/>
    <p:sldId id="280" r:id="rId15"/>
    <p:sldId id="278" r:id="rId16"/>
    <p:sldId id="297" r:id="rId17"/>
    <p:sldId id="294" r:id="rId18"/>
    <p:sldId id="300" r:id="rId19"/>
    <p:sldId id="299" r:id="rId20"/>
    <p:sldId id="301" r:id="rId21"/>
    <p:sldId id="272" r:id="rId22"/>
    <p:sldId id="271" r:id="rId23"/>
    <p:sldId id="270" r:id="rId24"/>
    <p:sldId id="269" r:id="rId25"/>
    <p:sldId id="267" r:id="rId26"/>
    <p:sldId id="266" r:id="rId27"/>
    <p:sldId id="264" r:id="rId28"/>
    <p:sldId id="265" r:id="rId29"/>
    <p:sldId id="263" r:id="rId30"/>
    <p:sldId id="262" r:id="rId31"/>
    <p:sldId id="261" r:id="rId32"/>
    <p:sldId id="296" r:id="rId33"/>
    <p:sldId id="260" r:id="rId34"/>
    <p:sldId id="279" r:id="rId35"/>
    <p:sldId id="298" r:id="rId36"/>
    <p:sldId id="276" r:id="rId37"/>
    <p:sldId id="258" r:id="rId38"/>
    <p:sldId id="257" r:id="rId39"/>
    <p:sldId id="268" r:id="rId40"/>
    <p:sldId id="25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9B2830D-D6E4-1E60-57D6-453489105170}" name="Stanley Currier" initials="SC" userId="S::scurrier@irex.org::62b8aaa8-5ce6-4197-b882-9703622d5d75" providerId="AD"/>
  <p188:author id="{35ACB350-6DB3-8862-5836-C7BA8F03BB4C}" name="Jocelyn Young" initials="JY" userId="S::jyoung@irex.org::295ca828-6883-4edf-b72a-8230f6c24266" providerId="AD"/>
  <p188:author id="{44900C5D-7F2D-0F05-8F82-2572EE419B8B}" name="Sabine Berzina" initials="SB" userId="S::sberzina@irex.org::1466796a-f43a-429c-85bf-4ebf8b660949" providerId="AD"/>
  <p188:author id="{8F87F27F-6C16-6C16-E3AD-134A8075D407}" name="Sabine Berzina" initials="SB" userId="S::SBerzina@irex.org::1466796a-f43a-429c-85bf-4ebf8b660949" providerId="AD"/>
  <p188:author id="{24B8C1A4-9867-465E-FF9E-F70F9409771A}" name="Anželika Litvinoviča" initials="AL" userId="S::anzelikalitvinovica_gmail.com#ext#@irexorg.onmicrosoft.com::0a5c1bab-89ac-452d-8e1d-94b7d2758dc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edagogs" initials="P" lastIdx="2" clrIdx="0">
    <p:extLst>
      <p:ext uri="{19B8F6BF-5375-455C-9EA6-DF929625EA0E}">
        <p15:presenceInfo xmlns:p15="http://schemas.microsoft.com/office/powerpoint/2012/main" userId="Pedagog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37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F8F4A5-8F59-4B31-94FA-6E04E44AB06D}" v="5" dt="2023-10-17T09:12:14.1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107" autoAdjust="0"/>
  </p:normalViewPr>
  <p:slideViewPr>
    <p:cSldViewPr snapToGrid="0">
      <p:cViewPr varScale="1">
        <p:scale>
          <a:sx n="56" d="100"/>
          <a:sy n="56" d="100"/>
        </p:scale>
        <p:origin x="104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bine Berzina" userId="S::sberzina@irex.org::1466796a-f43a-429c-85bf-4ebf8b660949" providerId="AD" clId="Web-{66047F59-18FC-7161-3861-2A012C167E83}"/>
    <pc:docChg chg="modSld">
      <pc:chgData name="Sabine Berzina" userId="S::sberzina@irex.org::1466796a-f43a-429c-85bf-4ebf8b660949" providerId="AD" clId="Web-{66047F59-18FC-7161-3861-2A012C167E83}" dt="2023-10-13T06:16:08.305" v="3"/>
      <pc:docMkLst>
        <pc:docMk/>
      </pc:docMkLst>
      <pc:sldChg chg="modNotes">
        <pc:chgData name="Sabine Berzina" userId="S::sberzina@irex.org::1466796a-f43a-429c-85bf-4ebf8b660949" providerId="AD" clId="Web-{66047F59-18FC-7161-3861-2A012C167E83}" dt="2023-10-13T06:16:08.305" v="3"/>
        <pc:sldMkLst>
          <pc:docMk/>
          <pc:sldMk cId="1981138749" sldId="263"/>
        </pc:sldMkLst>
      </pc:sldChg>
    </pc:docChg>
  </pc:docChgLst>
  <pc:docChgLst>
    <pc:chgData name="Sabine Berzina" userId="S::sberzina@irex.org::1466796a-f43a-429c-85bf-4ebf8b660949" providerId="AD" clId="Web-{2CEAE8EA-207A-43ED-30DE-4D2B960DCC74}"/>
    <pc:docChg chg="modSld">
      <pc:chgData name="Sabine Berzina" userId="S::sberzina@irex.org::1466796a-f43a-429c-85bf-4ebf8b660949" providerId="AD" clId="Web-{2CEAE8EA-207A-43ED-30DE-4D2B960DCC74}" dt="2023-09-26T13:00:35.084" v="826"/>
      <pc:docMkLst>
        <pc:docMk/>
      </pc:docMkLst>
      <pc:sldChg chg="modNotes">
        <pc:chgData name="Sabine Berzina" userId="S::sberzina@irex.org::1466796a-f43a-429c-85bf-4ebf8b660949" providerId="AD" clId="Web-{2CEAE8EA-207A-43ED-30DE-4D2B960DCC74}" dt="2023-09-26T13:00:35.084" v="826"/>
        <pc:sldMkLst>
          <pc:docMk/>
          <pc:sldMk cId="1411599937" sldId="256"/>
        </pc:sldMkLst>
      </pc:sldChg>
      <pc:sldChg chg="modSp">
        <pc:chgData name="Sabine Berzina" userId="S::sberzina@irex.org::1466796a-f43a-429c-85bf-4ebf8b660949" providerId="AD" clId="Web-{2CEAE8EA-207A-43ED-30DE-4D2B960DCC74}" dt="2023-09-26T12:54:34.951" v="669" actId="20577"/>
        <pc:sldMkLst>
          <pc:docMk/>
          <pc:sldMk cId="121406932" sldId="260"/>
        </pc:sldMkLst>
        <pc:spChg chg="mod">
          <ac:chgData name="Sabine Berzina" userId="S::sberzina@irex.org::1466796a-f43a-429c-85bf-4ebf8b660949" providerId="AD" clId="Web-{2CEAE8EA-207A-43ED-30DE-4D2B960DCC74}" dt="2023-09-26T12:52:52.261" v="555" actId="20577"/>
          <ac:spMkLst>
            <pc:docMk/>
            <pc:sldMk cId="121406932" sldId="260"/>
            <ac:spMk id="2" creationId="{FDD2D898-9725-3C0E-22EC-2B1C5EB609F4}"/>
          </ac:spMkLst>
        </pc:spChg>
        <pc:spChg chg="mod">
          <ac:chgData name="Sabine Berzina" userId="S::sberzina@irex.org::1466796a-f43a-429c-85bf-4ebf8b660949" providerId="AD" clId="Web-{2CEAE8EA-207A-43ED-30DE-4D2B960DCC74}" dt="2023-09-26T12:54:34.951" v="669" actId="20577"/>
          <ac:spMkLst>
            <pc:docMk/>
            <pc:sldMk cId="121406932" sldId="260"/>
            <ac:spMk id="4" creationId="{788E2AE9-276B-7D94-4122-EAFC49A7F13E}"/>
          </ac:spMkLst>
        </pc:spChg>
        <pc:spChg chg="mod">
          <ac:chgData name="Sabine Berzina" userId="S::sberzina@irex.org::1466796a-f43a-429c-85bf-4ebf8b660949" providerId="AD" clId="Web-{2CEAE8EA-207A-43ED-30DE-4D2B960DCC74}" dt="2023-09-26T12:53:05.074" v="561" actId="20577"/>
          <ac:spMkLst>
            <pc:docMk/>
            <pc:sldMk cId="121406932" sldId="260"/>
            <ac:spMk id="9" creationId="{D41F7D91-C1A4-2E8F-7346-28F37447469D}"/>
          </ac:spMkLst>
        </pc:spChg>
      </pc:sldChg>
      <pc:sldChg chg="modSp">
        <pc:chgData name="Sabine Berzina" userId="S::sberzina@irex.org::1466796a-f43a-429c-85bf-4ebf8b660949" providerId="AD" clId="Web-{2CEAE8EA-207A-43ED-30DE-4D2B960DCC74}" dt="2023-09-26T12:49:17.631" v="548" actId="1076"/>
        <pc:sldMkLst>
          <pc:docMk/>
          <pc:sldMk cId="3792908878" sldId="261"/>
        </pc:sldMkLst>
        <pc:spChg chg="mod">
          <ac:chgData name="Sabine Berzina" userId="S::sberzina@irex.org::1466796a-f43a-429c-85bf-4ebf8b660949" providerId="AD" clId="Web-{2CEAE8EA-207A-43ED-30DE-4D2B960DCC74}" dt="2023-09-26T12:49:17.631" v="548" actId="1076"/>
          <ac:spMkLst>
            <pc:docMk/>
            <pc:sldMk cId="3792908878" sldId="261"/>
            <ac:spMk id="3" creationId="{A719FF95-4A65-B559-E6CB-71B5CE9196C8}"/>
          </ac:spMkLst>
        </pc:spChg>
      </pc:sldChg>
      <pc:sldChg chg="modSp modNotes">
        <pc:chgData name="Sabine Berzina" userId="S::sberzina@irex.org::1466796a-f43a-429c-85bf-4ebf8b660949" providerId="AD" clId="Web-{2CEAE8EA-207A-43ED-30DE-4D2B960DCC74}" dt="2023-09-26T12:49:07.006" v="546"/>
        <pc:sldMkLst>
          <pc:docMk/>
          <pc:sldMk cId="3281149310" sldId="262"/>
        </pc:sldMkLst>
        <pc:spChg chg="mod">
          <ac:chgData name="Sabine Berzina" userId="S::sberzina@irex.org::1466796a-f43a-429c-85bf-4ebf8b660949" providerId="AD" clId="Web-{2CEAE8EA-207A-43ED-30DE-4D2B960DCC74}" dt="2023-09-26T12:48:46.287" v="544" actId="20577"/>
          <ac:spMkLst>
            <pc:docMk/>
            <pc:sldMk cId="3281149310" sldId="262"/>
            <ac:spMk id="140" creationId="{00000000-0000-0000-0000-000000000000}"/>
          </ac:spMkLst>
        </pc:spChg>
      </pc:sldChg>
      <pc:sldChg chg="modNotes">
        <pc:chgData name="Sabine Berzina" userId="S::sberzina@irex.org::1466796a-f43a-429c-85bf-4ebf8b660949" providerId="AD" clId="Web-{2CEAE8EA-207A-43ED-30DE-4D2B960DCC74}" dt="2023-09-26T12:48:30.896" v="542"/>
        <pc:sldMkLst>
          <pc:docMk/>
          <pc:sldMk cId="1981138749" sldId="263"/>
        </pc:sldMkLst>
      </pc:sldChg>
      <pc:sldChg chg="modSp modNotes">
        <pc:chgData name="Sabine Berzina" userId="S::sberzina@irex.org::1466796a-f43a-429c-85bf-4ebf8b660949" providerId="AD" clId="Web-{2CEAE8EA-207A-43ED-30DE-4D2B960DCC74}" dt="2023-09-26T12:47:44.598" v="537"/>
        <pc:sldMkLst>
          <pc:docMk/>
          <pc:sldMk cId="1099575713" sldId="264"/>
        </pc:sldMkLst>
        <pc:spChg chg="mod">
          <ac:chgData name="Sabine Berzina" userId="S::sberzina@irex.org::1466796a-f43a-429c-85bf-4ebf8b660949" providerId="AD" clId="Web-{2CEAE8EA-207A-43ED-30DE-4D2B960DCC74}" dt="2023-09-26T12:47:22.144" v="536" actId="20577"/>
          <ac:spMkLst>
            <pc:docMk/>
            <pc:sldMk cId="1099575713" sldId="264"/>
            <ac:spMk id="8" creationId="{60B574F1-B53B-84D7-700A-92B76195ACC5}"/>
          </ac:spMkLst>
        </pc:spChg>
      </pc:sldChg>
      <pc:sldChg chg="modSp modNotes">
        <pc:chgData name="Sabine Berzina" userId="S::sberzina@irex.org::1466796a-f43a-429c-85bf-4ebf8b660949" providerId="AD" clId="Web-{2CEAE8EA-207A-43ED-30DE-4D2B960DCC74}" dt="2023-09-26T12:48:14.068" v="539"/>
        <pc:sldMkLst>
          <pc:docMk/>
          <pc:sldMk cId="28721386" sldId="265"/>
        </pc:sldMkLst>
        <pc:spChg chg="mod">
          <ac:chgData name="Sabine Berzina" userId="S::sberzina@irex.org::1466796a-f43a-429c-85bf-4ebf8b660949" providerId="AD" clId="Web-{2CEAE8EA-207A-43ED-30DE-4D2B960DCC74}" dt="2023-09-26T12:48:00.567" v="538" actId="20577"/>
          <ac:spMkLst>
            <pc:docMk/>
            <pc:sldMk cId="28721386" sldId="265"/>
            <ac:spMk id="140" creationId="{00000000-0000-0000-0000-000000000000}"/>
          </ac:spMkLst>
        </pc:spChg>
      </pc:sldChg>
      <pc:sldChg chg="modNotes">
        <pc:chgData name="Sabine Berzina" userId="S::sberzina@irex.org::1466796a-f43a-429c-85bf-4ebf8b660949" providerId="AD" clId="Web-{2CEAE8EA-207A-43ED-30DE-4D2B960DCC74}" dt="2023-09-26T12:46:40.269" v="519"/>
        <pc:sldMkLst>
          <pc:docMk/>
          <pc:sldMk cId="3877686168" sldId="266"/>
        </pc:sldMkLst>
      </pc:sldChg>
      <pc:sldChg chg="modSp modNotes">
        <pc:chgData name="Sabine Berzina" userId="S::sberzina@irex.org::1466796a-f43a-429c-85bf-4ebf8b660949" providerId="AD" clId="Web-{2CEAE8EA-207A-43ED-30DE-4D2B960DCC74}" dt="2023-09-26T12:46:12.815" v="517"/>
        <pc:sldMkLst>
          <pc:docMk/>
          <pc:sldMk cId="2386361247" sldId="267"/>
        </pc:sldMkLst>
        <pc:spChg chg="mod">
          <ac:chgData name="Sabine Berzina" userId="S::sberzina@irex.org::1466796a-f43a-429c-85bf-4ebf8b660949" providerId="AD" clId="Web-{2CEAE8EA-207A-43ED-30DE-4D2B960DCC74}" dt="2023-09-26T12:44:27.969" v="491" actId="20577"/>
          <ac:spMkLst>
            <pc:docMk/>
            <pc:sldMk cId="2386361247" sldId="267"/>
            <ac:spMk id="185" creationId="{00000000-0000-0000-0000-000000000000}"/>
          </ac:spMkLst>
        </pc:spChg>
      </pc:sldChg>
      <pc:sldChg chg="modNotes">
        <pc:chgData name="Sabine Berzina" userId="S::sberzina@irex.org::1466796a-f43a-429c-85bf-4ebf8b660949" providerId="AD" clId="Web-{2CEAE8EA-207A-43ED-30DE-4D2B960DCC74}" dt="2023-09-26T13:00:21.005" v="824"/>
        <pc:sldMkLst>
          <pc:docMk/>
          <pc:sldMk cId="2860542155" sldId="268"/>
        </pc:sldMkLst>
      </pc:sldChg>
      <pc:sldChg chg="modSp modNotes">
        <pc:chgData name="Sabine Berzina" userId="S::sberzina@irex.org::1466796a-f43a-429c-85bf-4ebf8b660949" providerId="AD" clId="Web-{2CEAE8EA-207A-43ED-30DE-4D2B960DCC74}" dt="2023-09-26T12:43:55.328" v="489"/>
        <pc:sldMkLst>
          <pc:docMk/>
          <pc:sldMk cId="1529770856" sldId="269"/>
        </pc:sldMkLst>
        <pc:spChg chg="mod">
          <ac:chgData name="Sabine Berzina" userId="S::sberzina@irex.org::1466796a-f43a-429c-85bf-4ebf8b660949" providerId="AD" clId="Web-{2CEAE8EA-207A-43ED-30DE-4D2B960DCC74}" dt="2023-09-26T12:42:33.279" v="484" actId="20577"/>
          <ac:spMkLst>
            <pc:docMk/>
            <pc:sldMk cId="1529770856" sldId="269"/>
            <ac:spMk id="2" creationId="{FA728E39-A32F-EDA0-DFE1-E4761BF3D7AA}"/>
          </ac:spMkLst>
        </pc:spChg>
      </pc:sldChg>
      <pc:sldChg chg="modSp modNotes">
        <pc:chgData name="Sabine Berzina" userId="S::sberzina@irex.org::1466796a-f43a-429c-85bf-4ebf8b660949" providerId="AD" clId="Web-{2CEAE8EA-207A-43ED-30DE-4D2B960DCC74}" dt="2023-09-26T12:41:44.012" v="482"/>
        <pc:sldMkLst>
          <pc:docMk/>
          <pc:sldMk cId="4048394210" sldId="272"/>
        </pc:sldMkLst>
        <pc:spChg chg="mod">
          <ac:chgData name="Sabine Berzina" userId="S::sberzina@irex.org::1466796a-f43a-429c-85bf-4ebf8b660949" providerId="AD" clId="Web-{2CEAE8EA-207A-43ED-30DE-4D2B960DCC74}" dt="2023-09-26T12:41:04.277" v="479" actId="20577"/>
          <ac:spMkLst>
            <pc:docMk/>
            <pc:sldMk cId="4048394210" sldId="272"/>
            <ac:spMk id="3" creationId="{CEAFE41F-8A9E-3E80-346F-A9AB537750F8}"/>
          </ac:spMkLst>
        </pc:spChg>
      </pc:sldChg>
      <pc:sldChg chg="modSp modNotes">
        <pc:chgData name="Sabine Berzina" userId="S::sberzina@irex.org::1466796a-f43a-429c-85bf-4ebf8b660949" providerId="AD" clId="Web-{2CEAE8EA-207A-43ED-30DE-4D2B960DCC74}" dt="2023-09-26T12:59:25.848" v="822"/>
        <pc:sldMkLst>
          <pc:docMk/>
          <pc:sldMk cId="3904993436" sldId="276"/>
        </pc:sldMkLst>
        <pc:spChg chg="mod">
          <ac:chgData name="Sabine Berzina" userId="S::sberzina@irex.org::1466796a-f43a-429c-85bf-4ebf8b660949" providerId="AD" clId="Web-{2CEAE8EA-207A-43ED-30DE-4D2B960DCC74}" dt="2023-09-26T12:58:06.893" v="764" actId="20577"/>
          <ac:spMkLst>
            <pc:docMk/>
            <pc:sldMk cId="3904993436" sldId="276"/>
            <ac:spMk id="13" creationId="{AB2C6B7B-77B5-23CE-5808-021720447985}"/>
          </ac:spMkLst>
        </pc:spChg>
        <pc:spChg chg="mod">
          <ac:chgData name="Sabine Berzina" userId="S::sberzina@irex.org::1466796a-f43a-429c-85bf-4ebf8b660949" providerId="AD" clId="Web-{2CEAE8EA-207A-43ED-30DE-4D2B960DCC74}" dt="2023-09-26T12:58:21.534" v="765" actId="20577"/>
          <ac:spMkLst>
            <pc:docMk/>
            <pc:sldMk cId="3904993436" sldId="276"/>
            <ac:spMk id="15" creationId="{70BDA8AD-5971-AC8F-5AB0-C13E9ACC80D2}"/>
          </ac:spMkLst>
        </pc:spChg>
      </pc:sldChg>
      <pc:sldChg chg="modSp modNotes">
        <pc:chgData name="Sabine Berzina" userId="S::sberzina@irex.org::1466796a-f43a-429c-85bf-4ebf8b660949" providerId="AD" clId="Web-{2CEAE8EA-207A-43ED-30DE-4D2B960DCC74}" dt="2023-09-26T12:19:23.171" v="381"/>
        <pc:sldMkLst>
          <pc:docMk/>
          <pc:sldMk cId="1050842032" sldId="278"/>
        </pc:sldMkLst>
        <pc:spChg chg="mod">
          <ac:chgData name="Sabine Berzina" userId="S::sberzina@irex.org::1466796a-f43a-429c-85bf-4ebf8b660949" providerId="AD" clId="Web-{2CEAE8EA-207A-43ED-30DE-4D2B960DCC74}" dt="2023-09-26T12:18:19.091" v="374" actId="20577"/>
          <ac:spMkLst>
            <pc:docMk/>
            <pc:sldMk cId="1050842032" sldId="278"/>
            <ac:spMk id="3" creationId="{CEAFE41F-8A9E-3E80-346F-A9AB537750F8}"/>
          </ac:spMkLst>
        </pc:spChg>
        <pc:spChg chg="mod">
          <ac:chgData name="Sabine Berzina" userId="S::sberzina@irex.org::1466796a-f43a-429c-85bf-4ebf8b660949" providerId="AD" clId="Web-{2CEAE8EA-207A-43ED-30DE-4D2B960DCC74}" dt="2023-09-26T12:18:37.607" v="376" actId="20577"/>
          <ac:spMkLst>
            <pc:docMk/>
            <pc:sldMk cId="1050842032" sldId="278"/>
            <ac:spMk id="5" creationId="{3D000371-A46D-A5E5-7FBC-8506B234A16E}"/>
          </ac:spMkLst>
        </pc:spChg>
      </pc:sldChg>
      <pc:sldChg chg="modSp modNotes">
        <pc:chgData name="Sabine Berzina" userId="S::sberzina@irex.org::1466796a-f43a-429c-85bf-4ebf8b660949" providerId="AD" clId="Web-{2CEAE8EA-207A-43ED-30DE-4D2B960DCC74}" dt="2023-09-26T12:18:06.278" v="372"/>
        <pc:sldMkLst>
          <pc:docMk/>
          <pc:sldMk cId="1758552809" sldId="280"/>
        </pc:sldMkLst>
        <pc:spChg chg="mod">
          <ac:chgData name="Sabine Berzina" userId="S::sberzina@irex.org::1466796a-f43a-429c-85bf-4ebf8b660949" providerId="AD" clId="Web-{2CEAE8EA-207A-43ED-30DE-4D2B960DCC74}" dt="2023-09-26T12:16:37.777" v="361" actId="20577"/>
          <ac:spMkLst>
            <pc:docMk/>
            <pc:sldMk cId="1758552809" sldId="280"/>
            <ac:spMk id="3" creationId="{CEAFE41F-8A9E-3E80-346F-A9AB537750F8}"/>
          </ac:spMkLst>
        </pc:spChg>
      </pc:sldChg>
      <pc:sldChg chg="modSp modNotes">
        <pc:chgData name="Sabine Berzina" userId="S::sberzina@irex.org::1466796a-f43a-429c-85bf-4ebf8b660949" providerId="AD" clId="Web-{2CEAE8EA-207A-43ED-30DE-4D2B960DCC74}" dt="2023-09-26T12:13:44.632" v="307"/>
        <pc:sldMkLst>
          <pc:docMk/>
          <pc:sldMk cId="2527249821" sldId="281"/>
        </pc:sldMkLst>
        <pc:spChg chg="mod">
          <ac:chgData name="Sabine Berzina" userId="S::sberzina@irex.org::1466796a-f43a-429c-85bf-4ebf8b660949" providerId="AD" clId="Web-{2CEAE8EA-207A-43ED-30DE-4D2B960DCC74}" dt="2023-09-26T12:08:36.735" v="219" actId="14100"/>
          <ac:spMkLst>
            <pc:docMk/>
            <pc:sldMk cId="2527249821" sldId="281"/>
            <ac:spMk id="6" creationId="{F5C1AF05-1E87-77DC-E102-4B5C0DBED89D}"/>
          </ac:spMkLst>
        </pc:spChg>
        <pc:spChg chg="mod">
          <ac:chgData name="Sabine Berzina" userId="S::sberzina@irex.org::1466796a-f43a-429c-85bf-4ebf8b660949" providerId="AD" clId="Web-{2CEAE8EA-207A-43ED-30DE-4D2B960DCC74}" dt="2023-09-26T12:09:05.423" v="235" actId="20577"/>
          <ac:spMkLst>
            <pc:docMk/>
            <pc:sldMk cId="2527249821" sldId="281"/>
            <ac:spMk id="7" creationId="{F40A0D5D-EE0C-1387-BD86-264648E2AAFC}"/>
          </ac:spMkLst>
        </pc:spChg>
        <pc:spChg chg="mod">
          <ac:chgData name="Sabine Berzina" userId="S::sberzina@irex.org::1466796a-f43a-429c-85bf-4ebf8b660949" providerId="AD" clId="Web-{2CEAE8EA-207A-43ED-30DE-4D2B960DCC74}" dt="2023-09-26T12:09:52.658" v="244" actId="20577"/>
          <ac:spMkLst>
            <pc:docMk/>
            <pc:sldMk cId="2527249821" sldId="281"/>
            <ac:spMk id="10" creationId="{51B768C5-9A35-E17F-3337-3A73BBC0E481}"/>
          </ac:spMkLst>
        </pc:spChg>
      </pc:sldChg>
      <pc:sldChg chg="modSp modNotes">
        <pc:chgData name="Sabine Berzina" userId="S::sberzina@irex.org::1466796a-f43a-429c-85bf-4ebf8b660949" providerId="AD" clId="Web-{2CEAE8EA-207A-43ED-30DE-4D2B960DCC74}" dt="2023-09-26T11:42:20.373" v="113"/>
        <pc:sldMkLst>
          <pc:docMk/>
          <pc:sldMk cId="8732675" sldId="286"/>
        </pc:sldMkLst>
        <pc:spChg chg="mod">
          <ac:chgData name="Sabine Berzina" userId="S::sberzina@irex.org::1466796a-f43a-429c-85bf-4ebf8b660949" providerId="AD" clId="Web-{2CEAE8EA-207A-43ED-30DE-4D2B960DCC74}" dt="2023-09-26T11:41:55.122" v="107" actId="20577"/>
          <ac:spMkLst>
            <pc:docMk/>
            <pc:sldMk cId="8732675" sldId="286"/>
            <ac:spMk id="140" creationId="{00000000-0000-0000-0000-000000000000}"/>
          </ac:spMkLst>
        </pc:spChg>
      </pc:sldChg>
      <pc:sldChg chg="modSp modNotes">
        <pc:chgData name="Sabine Berzina" userId="S::sberzina@irex.org::1466796a-f43a-429c-85bf-4ebf8b660949" providerId="AD" clId="Web-{2CEAE8EA-207A-43ED-30DE-4D2B960DCC74}" dt="2023-09-26T11:41:45.872" v="105" actId="20577"/>
        <pc:sldMkLst>
          <pc:docMk/>
          <pc:sldMk cId="1663994457" sldId="287"/>
        </pc:sldMkLst>
        <pc:spChg chg="mod">
          <ac:chgData name="Sabine Berzina" userId="S::sberzina@irex.org::1466796a-f43a-429c-85bf-4ebf8b660949" providerId="AD" clId="Web-{2CEAE8EA-207A-43ED-30DE-4D2B960DCC74}" dt="2023-09-26T11:41:45.872" v="105" actId="20577"/>
          <ac:spMkLst>
            <pc:docMk/>
            <pc:sldMk cId="1663994457" sldId="287"/>
            <ac:spMk id="3" creationId="{F4EDA02A-351D-FBFD-C27C-E25749328A05}"/>
          </ac:spMkLst>
        </pc:spChg>
      </pc:sldChg>
      <pc:sldChg chg="modNotes">
        <pc:chgData name="Sabine Berzina" userId="S::sberzina@irex.org::1466796a-f43a-429c-85bf-4ebf8b660949" providerId="AD" clId="Web-{2CEAE8EA-207A-43ED-30DE-4D2B960DCC74}" dt="2023-09-26T11:16:32.949" v="19"/>
        <pc:sldMkLst>
          <pc:docMk/>
          <pc:sldMk cId="3815217803" sldId="288"/>
        </pc:sldMkLst>
      </pc:sldChg>
      <pc:sldChg chg="modSp modNotes">
        <pc:chgData name="Sabine Berzina" userId="S::sberzina@irex.org::1466796a-f43a-429c-85bf-4ebf8b660949" providerId="AD" clId="Web-{2CEAE8EA-207A-43ED-30DE-4D2B960DCC74}" dt="2023-09-26T11:42:57.999" v="122"/>
        <pc:sldMkLst>
          <pc:docMk/>
          <pc:sldMk cId="3504275547" sldId="290"/>
        </pc:sldMkLst>
        <pc:spChg chg="mod">
          <ac:chgData name="Sabine Berzina" userId="S::sberzina@irex.org::1466796a-f43a-429c-85bf-4ebf8b660949" providerId="AD" clId="Web-{2CEAE8EA-207A-43ED-30DE-4D2B960DCC74}" dt="2023-09-26T11:42:36.545" v="114" actId="20577"/>
          <ac:spMkLst>
            <pc:docMk/>
            <pc:sldMk cId="3504275547" sldId="290"/>
            <ac:spMk id="14" creationId="{20BAB1B6-7452-D832-F180-C215B28D91FE}"/>
          </ac:spMkLst>
        </pc:spChg>
      </pc:sldChg>
      <pc:sldChg chg="modSp modNotes">
        <pc:chgData name="Sabine Berzina" userId="S::sberzina@irex.org::1466796a-f43a-429c-85bf-4ebf8b660949" providerId="AD" clId="Web-{2CEAE8EA-207A-43ED-30DE-4D2B960DCC74}" dt="2023-09-26T11:57:08.611" v="173"/>
        <pc:sldMkLst>
          <pc:docMk/>
          <pc:sldMk cId="3895197394" sldId="291"/>
        </pc:sldMkLst>
        <pc:spChg chg="mod">
          <ac:chgData name="Sabine Berzina" userId="S::sberzina@irex.org::1466796a-f43a-429c-85bf-4ebf8b660949" providerId="AD" clId="Web-{2CEAE8EA-207A-43ED-30DE-4D2B960DCC74}" dt="2023-09-26T11:55:23.890" v="127" actId="20577"/>
          <ac:spMkLst>
            <pc:docMk/>
            <pc:sldMk cId="3895197394" sldId="291"/>
            <ac:spMk id="5" creationId="{E57FAB92-C1E7-2D87-5C62-0FEC22ABD1E2}"/>
          </ac:spMkLst>
        </pc:spChg>
      </pc:sldChg>
      <pc:sldChg chg="modSp modNotes">
        <pc:chgData name="Sabine Berzina" userId="S::sberzina@irex.org::1466796a-f43a-429c-85bf-4ebf8b660949" providerId="AD" clId="Web-{2CEAE8EA-207A-43ED-30DE-4D2B960DCC74}" dt="2023-09-26T12:00:31.896" v="177"/>
        <pc:sldMkLst>
          <pc:docMk/>
          <pc:sldMk cId="1017592876" sldId="292"/>
        </pc:sldMkLst>
        <pc:spChg chg="mod">
          <ac:chgData name="Sabine Berzina" userId="S::sberzina@irex.org::1466796a-f43a-429c-85bf-4ebf8b660949" providerId="AD" clId="Web-{2CEAE8EA-207A-43ED-30DE-4D2B960DCC74}" dt="2023-09-26T11:57:25.205" v="175" actId="20577"/>
          <ac:spMkLst>
            <pc:docMk/>
            <pc:sldMk cId="1017592876" sldId="292"/>
            <ac:spMk id="6" creationId="{21B2F379-4B21-9634-C87F-AAD2A85CE365}"/>
          </ac:spMkLst>
        </pc:spChg>
      </pc:sldChg>
      <pc:sldChg chg="modSp modNotes">
        <pc:chgData name="Sabine Berzina" userId="S::sberzina@irex.org::1466796a-f43a-429c-85bf-4ebf8b660949" providerId="AD" clId="Web-{2CEAE8EA-207A-43ED-30DE-4D2B960DCC74}" dt="2023-09-26T12:02:57.681" v="184"/>
        <pc:sldMkLst>
          <pc:docMk/>
          <pc:sldMk cId="2004172889" sldId="293"/>
        </pc:sldMkLst>
        <pc:spChg chg="mod">
          <ac:chgData name="Sabine Berzina" userId="S::sberzina@irex.org::1466796a-f43a-429c-85bf-4ebf8b660949" providerId="AD" clId="Web-{2CEAE8EA-207A-43ED-30DE-4D2B960DCC74}" dt="2023-09-26T12:01:12.600" v="180" actId="20577"/>
          <ac:spMkLst>
            <pc:docMk/>
            <pc:sldMk cId="2004172889" sldId="293"/>
            <ac:spMk id="7" creationId="{257BBBD3-C39A-907D-B40A-449DE1799677}"/>
          </ac:spMkLst>
        </pc:spChg>
      </pc:sldChg>
      <pc:sldChg chg="modSp modNotes">
        <pc:chgData name="Sabine Berzina" userId="S::sberzina@irex.org::1466796a-f43a-429c-85bf-4ebf8b660949" providerId="AD" clId="Web-{2CEAE8EA-207A-43ED-30DE-4D2B960DCC74}" dt="2023-09-26T12:33:50.814" v="411"/>
        <pc:sldMkLst>
          <pc:docMk/>
          <pc:sldMk cId="1030313519" sldId="294"/>
        </pc:sldMkLst>
        <pc:spChg chg="mod">
          <ac:chgData name="Sabine Berzina" userId="S::sberzina@irex.org::1466796a-f43a-429c-85bf-4ebf8b660949" providerId="AD" clId="Web-{2CEAE8EA-207A-43ED-30DE-4D2B960DCC74}" dt="2023-09-26T12:20:37.094" v="403" actId="20577"/>
          <ac:spMkLst>
            <pc:docMk/>
            <pc:sldMk cId="1030313519" sldId="294"/>
            <ac:spMk id="9" creationId="{9FE2C89D-1EE7-035B-CE51-31C6B5BC202D}"/>
          </ac:spMkLst>
        </pc:spChg>
      </pc:sldChg>
      <pc:sldChg chg="modSp modNotes">
        <pc:chgData name="Sabine Berzina" userId="S::sberzina@irex.org::1466796a-f43a-429c-85bf-4ebf8b660949" providerId="AD" clId="Web-{2CEAE8EA-207A-43ED-30DE-4D2B960DCC74}" dt="2023-09-26T12:04:28.261" v="205"/>
        <pc:sldMkLst>
          <pc:docMk/>
          <pc:sldMk cId="3099934363" sldId="295"/>
        </pc:sldMkLst>
        <pc:spChg chg="mod">
          <ac:chgData name="Sabine Berzina" userId="S::sberzina@irex.org::1466796a-f43a-429c-85bf-4ebf8b660949" providerId="AD" clId="Web-{2CEAE8EA-207A-43ED-30DE-4D2B960DCC74}" dt="2023-09-26T12:03:54.073" v="196" actId="20577"/>
          <ac:spMkLst>
            <pc:docMk/>
            <pc:sldMk cId="3099934363" sldId="295"/>
            <ac:spMk id="2" creationId="{A0BD0564-B6C2-0803-94A4-BC93A85711B4}"/>
          </ac:spMkLst>
        </pc:spChg>
        <pc:spChg chg="mod">
          <ac:chgData name="Sabine Berzina" userId="S::sberzina@irex.org::1466796a-f43a-429c-85bf-4ebf8b660949" providerId="AD" clId="Web-{2CEAE8EA-207A-43ED-30DE-4D2B960DCC74}" dt="2023-09-26T12:01:47.289" v="182" actId="20577"/>
          <ac:spMkLst>
            <pc:docMk/>
            <pc:sldMk cId="3099934363" sldId="295"/>
            <ac:spMk id="5" creationId="{05F5A318-E402-28EE-DF9B-859D8FEA0DFE}"/>
          </ac:spMkLst>
        </pc:spChg>
      </pc:sldChg>
      <pc:sldChg chg="modSp modNotes">
        <pc:chgData name="Sabine Berzina" userId="S::sberzina@irex.org::1466796a-f43a-429c-85bf-4ebf8b660949" providerId="AD" clId="Web-{2CEAE8EA-207A-43ED-30DE-4D2B960DCC74}" dt="2023-09-26T12:52:46.573" v="554"/>
        <pc:sldMkLst>
          <pc:docMk/>
          <pc:sldMk cId="4120549907" sldId="296"/>
        </pc:sldMkLst>
        <pc:spChg chg="mod">
          <ac:chgData name="Sabine Berzina" userId="S::sberzina@irex.org::1466796a-f43a-429c-85bf-4ebf8b660949" providerId="AD" clId="Web-{2CEAE8EA-207A-43ED-30DE-4D2B960DCC74}" dt="2023-09-26T12:52:12.448" v="551" actId="20577"/>
          <ac:spMkLst>
            <pc:docMk/>
            <pc:sldMk cId="4120549907" sldId="296"/>
            <ac:spMk id="3" creationId="{1CF519AE-3FF9-AA4E-4BE5-CC00A2D24C4F}"/>
          </ac:spMkLst>
        </pc:spChg>
        <pc:spChg chg="mod">
          <ac:chgData name="Sabine Berzina" userId="S::sberzina@irex.org::1466796a-f43a-429c-85bf-4ebf8b660949" providerId="AD" clId="Web-{2CEAE8EA-207A-43ED-30DE-4D2B960DCC74}" dt="2023-09-26T12:49:33.413" v="549" actId="20577"/>
          <ac:spMkLst>
            <pc:docMk/>
            <pc:sldMk cId="4120549907" sldId="296"/>
            <ac:spMk id="6" creationId="{6B79BFA5-3CE1-E641-A1FA-A13B597600CE}"/>
          </ac:spMkLst>
        </pc:spChg>
      </pc:sldChg>
      <pc:sldChg chg="modSp modNotes">
        <pc:chgData name="Sabine Berzina" userId="S::sberzina@irex.org::1466796a-f43a-429c-85bf-4ebf8b660949" providerId="AD" clId="Web-{2CEAE8EA-207A-43ED-30DE-4D2B960DCC74}" dt="2023-09-26T12:20:28.125" v="402"/>
        <pc:sldMkLst>
          <pc:docMk/>
          <pc:sldMk cId="1258136424" sldId="297"/>
        </pc:sldMkLst>
        <pc:spChg chg="mod">
          <ac:chgData name="Sabine Berzina" userId="S::sberzina@irex.org::1466796a-f43a-429c-85bf-4ebf8b660949" providerId="AD" clId="Web-{2CEAE8EA-207A-43ED-30DE-4D2B960DCC74}" dt="2023-09-26T12:19:38.780" v="383" actId="20577"/>
          <ac:spMkLst>
            <pc:docMk/>
            <pc:sldMk cId="1258136424" sldId="297"/>
            <ac:spMk id="3" creationId="{CEAFE41F-8A9E-3E80-346F-A9AB537750F8}"/>
          </ac:spMkLst>
        </pc:spChg>
      </pc:sldChg>
      <pc:sldChg chg="modSp modNotes">
        <pc:chgData name="Sabine Berzina" userId="S::sberzina@irex.org::1466796a-f43a-429c-85bf-4ebf8b660949" providerId="AD" clId="Web-{2CEAE8EA-207A-43ED-30DE-4D2B960DCC74}" dt="2023-09-26T12:57:27.689" v="761"/>
        <pc:sldMkLst>
          <pc:docMk/>
          <pc:sldMk cId="3125710350" sldId="298"/>
        </pc:sldMkLst>
        <pc:spChg chg="mod">
          <ac:chgData name="Sabine Berzina" userId="S::sberzina@irex.org::1466796a-f43a-429c-85bf-4ebf8b660949" providerId="AD" clId="Web-{2CEAE8EA-207A-43ED-30DE-4D2B960DCC74}" dt="2023-09-26T12:56:28.844" v="689" actId="20577"/>
          <ac:spMkLst>
            <pc:docMk/>
            <pc:sldMk cId="3125710350" sldId="298"/>
            <ac:spMk id="15" creationId="{72F15636-D058-0ECB-E5F3-0086731EC55E}"/>
          </ac:spMkLst>
        </pc:spChg>
      </pc:sldChg>
      <pc:sldChg chg="modSp modNotes">
        <pc:chgData name="Sabine Berzina" userId="S::sberzina@irex.org::1466796a-f43a-429c-85bf-4ebf8b660949" providerId="AD" clId="Web-{2CEAE8EA-207A-43ED-30DE-4D2B960DCC74}" dt="2023-09-26T12:38:09.414" v="471"/>
        <pc:sldMkLst>
          <pc:docMk/>
          <pc:sldMk cId="669008793" sldId="299"/>
        </pc:sldMkLst>
        <pc:spChg chg="mod">
          <ac:chgData name="Sabine Berzina" userId="S::sberzina@irex.org::1466796a-f43a-429c-85bf-4ebf8b660949" providerId="AD" clId="Web-{2CEAE8EA-207A-43ED-30DE-4D2B960DCC74}" dt="2023-09-26T12:36:48.803" v="464" actId="20577"/>
          <ac:spMkLst>
            <pc:docMk/>
            <pc:sldMk cId="669008793" sldId="299"/>
            <ac:spMk id="8" creationId="{4D69F4C6-57ED-2F4D-A91D-153C13D05239}"/>
          </ac:spMkLst>
        </pc:spChg>
      </pc:sldChg>
      <pc:sldChg chg="modSp">
        <pc:chgData name="Sabine Berzina" userId="S::sberzina@irex.org::1466796a-f43a-429c-85bf-4ebf8b660949" providerId="AD" clId="Web-{2CEAE8EA-207A-43ED-30DE-4D2B960DCC74}" dt="2023-09-26T12:35:47.333" v="463" actId="20577"/>
        <pc:sldMkLst>
          <pc:docMk/>
          <pc:sldMk cId="1467992165" sldId="300"/>
        </pc:sldMkLst>
        <pc:spChg chg="mod">
          <ac:chgData name="Sabine Berzina" userId="S::sberzina@irex.org::1466796a-f43a-429c-85bf-4ebf8b660949" providerId="AD" clId="Web-{2CEAE8EA-207A-43ED-30DE-4D2B960DCC74}" dt="2023-09-26T12:34:14.721" v="413" actId="20577"/>
          <ac:spMkLst>
            <pc:docMk/>
            <pc:sldMk cId="1467992165" sldId="300"/>
            <ac:spMk id="11" creationId="{50E30439-FCAB-B77D-891D-5DD1B52F5576}"/>
          </ac:spMkLst>
        </pc:spChg>
        <pc:spChg chg="mod">
          <ac:chgData name="Sabine Berzina" userId="S::sberzina@irex.org::1466796a-f43a-429c-85bf-4ebf8b660949" providerId="AD" clId="Web-{2CEAE8EA-207A-43ED-30DE-4D2B960DCC74}" dt="2023-09-26T12:35:47.333" v="463" actId="20577"/>
          <ac:spMkLst>
            <pc:docMk/>
            <pc:sldMk cId="1467992165" sldId="300"/>
            <ac:spMk id="13" creationId="{3E316490-E7E5-9B31-1038-7354BFF84014}"/>
          </ac:spMkLst>
        </pc:spChg>
      </pc:sldChg>
      <pc:sldChg chg="modNotes">
        <pc:chgData name="Sabine Berzina" userId="S::sberzina@irex.org::1466796a-f43a-429c-85bf-4ebf8b660949" providerId="AD" clId="Web-{2CEAE8EA-207A-43ED-30DE-4D2B960DCC74}" dt="2023-09-26T12:38:30.961" v="475"/>
        <pc:sldMkLst>
          <pc:docMk/>
          <pc:sldMk cId="1016109533" sldId="301"/>
        </pc:sldMkLst>
      </pc:sldChg>
    </pc:docChg>
  </pc:docChgLst>
  <pc:docChgLst>
    <pc:chgData name="Sabine Berzina" userId="S::sberzina@irex.org::1466796a-f43a-429c-85bf-4ebf8b660949" providerId="AD" clId="Web-{42E01FE0-2081-7D29-9D93-AEC900573818}"/>
    <pc:docChg chg="addSld delSld modSld sldOrd addMainMaster modMainMaster">
      <pc:chgData name="Sabine Berzina" userId="S::sberzina@irex.org::1466796a-f43a-429c-85bf-4ebf8b660949" providerId="AD" clId="Web-{42E01FE0-2081-7D29-9D93-AEC900573818}" dt="2023-09-11T16:55:51.209" v="1209" actId="1076"/>
      <pc:docMkLst>
        <pc:docMk/>
      </pc:docMkLst>
      <pc:sldChg chg="del">
        <pc:chgData name="Sabine Berzina" userId="S::sberzina@irex.org::1466796a-f43a-429c-85bf-4ebf8b660949" providerId="AD" clId="Web-{42E01FE0-2081-7D29-9D93-AEC900573818}" dt="2023-09-11T15:16:15.094" v="0"/>
        <pc:sldMkLst>
          <pc:docMk/>
          <pc:sldMk cId="109857222" sldId="256"/>
        </pc:sldMkLst>
      </pc:sldChg>
      <pc:sldChg chg="add">
        <pc:chgData name="Sabine Berzina" userId="S::sberzina@irex.org::1466796a-f43a-429c-85bf-4ebf8b660949" providerId="AD" clId="Web-{42E01FE0-2081-7D29-9D93-AEC900573818}" dt="2023-09-11T15:17:57.331" v="1"/>
        <pc:sldMkLst>
          <pc:docMk/>
          <pc:sldMk cId="1411599937" sldId="256"/>
        </pc:sldMkLst>
      </pc:sldChg>
      <pc:sldChg chg="add">
        <pc:chgData name="Sabine Berzina" userId="S::sberzina@irex.org::1466796a-f43a-429c-85bf-4ebf8b660949" providerId="AD" clId="Web-{42E01FE0-2081-7D29-9D93-AEC900573818}" dt="2023-09-11T15:17:57.425" v="2"/>
        <pc:sldMkLst>
          <pc:docMk/>
          <pc:sldMk cId="2152237348" sldId="257"/>
        </pc:sldMkLst>
      </pc:sldChg>
      <pc:sldChg chg="add">
        <pc:chgData name="Sabine Berzina" userId="S::sberzina@irex.org::1466796a-f43a-429c-85bf-4ebf8b660949" providerId="AD" clId="Web-{42E01FE0-2081-7D29-9D93-AEC900573818}" dt="2023-09-11T15:17:57.503" v="3"/>
        <pc:sldMkLst>
          <pc:docMk/>
          <pc:sldMk cId="1384008527" sldId="258"/>
        </pc:sldMkLst>
      </pc:sldChg>
      <pc:sldChg chg="add">
        <pc:chgData name="Sabine Berzina" userId="S::sberzina@irex.org::1466796a-f43a-429c-85bf-4ebf8b660949" providerId="AD" clId="Web-{42E01FE0-2081-7D29-9D93-AEC900573818}" dt="2023-09-11T15:17:57.597" v="4"/>
        <pc:sldMkLst>
          <pc:docMk/>
          <pc:sldMk cId="1609259950" sldId="259"/>
        </pc:sldMkLst>
      </pc:sldChg>
      <pc:sldChg chg="add">
        <pc:chgData name="Sabine Berzina" userId="S::sberzina@irex.org::1466796a-f43a-429c-85bf-4ebf8b660949" providerId="AD" clId="Web-{42E01FE0-2081-7D29-9D93-AEC900573818}" dt="2023-09-11T15:17:57.737" v="5"/>
        <pc:sldMkLst>
          <pc:docMk/>
          <pc:sldMk cId="121406932" sldId="260"/>
        </pc:sldMkLst>
      </pc:sldChg>
      <pc:sldChg chg="add">
        <pc:chgData name="Sabine Berzina" userId="S::sberzina@irex.org::1466796a-f43a-429c-85bf-4ebf8b660949" providerId="AD" clId="Web-{42E01FE0-2081-7D29-9D93-AEC900573818}" dt="2023-09-11T15:17:57.753" v="6"/>
        <pc:sldMkLst>
          <pc:docMk/>
          <pc:sldMk cId="3792908878" sldId="261"/>
        </pc:sldMkLst>
      </pc:sldChg>
      <pc:sldChg chg="add mod modShow">
        <pc:chgData name="Sabine Berzina" userId="S::sberzina@irex.org::1466796a-f43a-429c-85bf-4ebf8b660949" providerId="AD" clId="Web-{42E01FE0-2081-7D29-9D93-AEC900573818}" dt="2023-09-11T16:41:33.984" v="1187"/>
        <pc:sldMkLst>
          <pc:docMk/>
          <pc:sldMk cId="3281149310" sldId="262"/>
        </pc:sldMkLst>
      </pc:sldChg>
      <pc:sldChg chg="add mod modShow">
        <pc:chgData name="Sabine Berzina" userId="S::sberzina@irex.org::1466796a-f43a-429c-85bf-4ebf8b660949" providerId="AD" clId="Web-{42E01FE0-2081-7D29-9D93-AEC900573818}" dt="2023-09-11T16:41:33.984" v="1186"/>
        <pc:sldMkLst>
          <pc:docMk/>
          <pc:sldMk cId="1981138749" sldId="263"/>
        </pc:sldMkLst>
      </pc:sldChg>
      <pc:sldChg chg="delSp modSp add ord modNotes">
        <pc:chgData name="Sabine Berzina" userId="S::sberzina@irex.org::1466796a-f43a-429c-85bf-4ebf8b660949" providerId="AD" clId="Web-{42E01FE0-2081-7D29-9D93-AEC900573818}" dt="2023-09-11T16:40:14.623" v="1185"/>
        <pc:sldMkLst>
          <pc:docMk/>
          <pc:sldMk cId="1099575713" sldId="264"/>
        </pc:sldMkLst>
        <pc:spChg chg="del">
          <ac:chgData name="Sabine Berzina" userId="S::sberzina@irex.org::1466796a-f43a-429c-85bf-4ebf8b660949" providerId="AD" clId="Web-{42E01FE0-2081-7D29-9D93-AEC900573818}" dt="2023-09-11T16:26:58.150" v="920"/>
          <ac:spMkLst>
            <pc:docMk/>
            <pc:sldMk cId="1099575713" sldId="264"/>
            <ac:spMk id="4" creationId="{5E43455B-C803-921A-FC83-498C58454EE5}"/>
          </ac:spMkLst>
        </pc:spChg>
        <pc:spChg chg="mod">
          <ac:chgData name="Sabine Berzina" userId="S::sberzina@irex.org::1466796a-f43a-429c-85bf-4ebf8b660949" providerId="AD" clId="Web-{42E01FE0-2081-7D29-9D93-AEC900573818}" dt="2023-09-11T16:30:27.937" v="941" actId="1076"/>
          <ac:spMkLst>
            <pc:docMk/>
            <pc:sldMk cId="1099575713" sldId="264"/>
            <ac:spMk id="8" creationId="{60B574F1-B53B-84D7-700A-92B76195ACC5}"/>
          </ac:spMkLst>
        </pc:spChg>
        <pc:spChg chg="del">
          <ac:chgData name="Sabine Berzina" userId="S::sberzina@irex.org::1466796a-f43a-429c-85bf-4ebf8b660949" providerId="AD" clId="Web-{42E01FE0-2081-7D29-9D93-AEC900573818}" dt="2023-09-11T16:27:05.166" v="924"/>
          <ac:spMkLst>
            <pc:docMk/>
            <pc:sldMk cId="1099575713" sldId="264"/>
            <ac:spMk id="9" creationId="{2DB49D4C-885B-C59F-38AE-D8FA277D6D76}"/>
          </ac:spMkLst>
        </pc:spChg>
        <pc:spChg chg="del">
          <ac:chgData name="Sabine Berzina" userId="S::sberzina@irex.org::1466796a-f43a-429c-85bf-4ebf8b660949" providerId="AD" clId="Web-{42E01FE0-2081-7D29-9D93-AEC900573818}" dt="2023-09-11T16:27:05.166" v="923"/>
          <ac:spMkLst>
            <pc:docMk/>
            <pc:sldMk cId="1099575713" sldId="264"/>
            <ac:spMk id="10" creationId="{BED28AF3-D90C-E654-D283-3425FFB27A53}"/>
          </ac:spMkLst>
        </pc:spChg>
        <pc:picChg chg="mod">
          <ac:chgData name="Sabine Berzina" userId="S::sberzina@irex.org::1466796a-f43a-429c-85bf-4ebf8b660949" providerId="AD" clId="Web-{42E01FE0-2081-7D29-9D93-AEC900573818}" dt="2023-09-11T16:30:23.499" v="940" actId="14100"/>
          <ac:picMkLst>
            <pc:docMk/>
            <pc:sldMk cId="1099575713" sldId="264"/>
            <ac:picMk id="3" creationId="{BB2A1CBF-2996-503A-4388-B32395D8ACCC}"/>
          </ac:picMkLst>
        </pc:picChg>
        <pc:picChg chg="del">
          <ac:chgData name="Sabine Berzina" userId="S::sberzina@irex.org::1466796a-f43a-429c-85bf-4ebf8b660949" providerId="AD" clId="Web-{42E01FE0-2081-7D29-9D93-AEC900573818}" dt="2023-09-11T16:27:05.166" v="922"/>
          <ac:picMkLst>
            <pc:docMk/>
            <pc:sldMk cId="1099575713" sldId="264"/>
            <ac:picMk id="5" creationId="{6CD57694-E3C2-AEC9-2F31-581767190BC0}"/>
          </ac:picMkLst>
        </pc:picChg>
        <pc:picChg chg="del">
          <ac:chgData name="Sabine Berzina" userId="S::sberzina@irex.org::1466796a-f43a-429c-85bf-4ebf8b660949" providerId="AD" clId="Web-{42E01FE0-2081-7D29-9D93-AEC900573818}" dt="2023-09-11T16:27:05.166" v="921"/>
          <ac:picMkLst>
            <pc:docMk/>
            <pc:sldMk cId="1099575713" sldId="264"/>
            <ac:picMk id="6" creationId="{AFAB5CC8-9F65-92ED-4BD9-B978088D0FEB}"/>
          </ac:picMkLst>
        </pc:picChg>
      </pc:sldChg>
      <pc:sldChg chg="add mod modShow modCm">
        <pc:chgData name="Sabine Berzina" userId="S::sberzina@irex.org::1466796a-f43a-429c-85bf-4ebf8b660949" providerId="AD" clId="Web-{42E01FE0-2081-7D29-9D93-AEC900573818}" dt="2023-09-11T16:41:34" v="1188"/>
        <pc:sldMkLst>
          <pc:docMk/>
          <pc:sldMk cId="28721386" sldId="265"/>
        </pc:sldMkLst>
        <pc:extLst>
          <p:ext xmlns:p="http://schemas.openxmlformats.org/presentationml/2006/main" uri="{D6D511B9-2390-475A-947B-AFAB55BFBCF1}">
            <pc226:cmChg xmlns:pc226="http://schemas.microsoft.com/office/powerpoint/2022/06/main/command" chg="mod">
              <pc226:chgData name="Sabine Berzina" userId="S::sberzina@irex.org::1466796a-f43a-429c-85bf-4ebf8b660949" providerId="AD" clId="Web-{42E01FE0-2081-7D29-9D93-AEC900573818}" dt="2023-09-11T16:29:05.669" v="932"/>
              <pc2:cmMkLst xmlns:pc2="http://schemas.microsoft.com/office/powerpoint/2019/9/main/command">
                <pc:docMk/>
                <pc:sldMk cId="28721386" sldId="265"/>
                <pc2:cmMk id="{28A3116E-FC13-487D-BC62-3AEA4BE831FE}"/>
              </pc2:cmMkLst>
            </pc226:cmChg>
          </p:ext>
        </pc:extLst>
      </pc:sldChg>
      <pc:sldChg chg="add">
        <pc:chgData name="Sabine Berzina" userId="S::sberzina@irex.org::1466796a-f43a-429c-85bf-4ebf8b660949" providerId="AD" clId="Web-{42E01FE0-2081-7D29-9D93-AEC900573818}" dt="2023-09-11T15:17:58.097" v="11"/>
        <pc:sldMkLst>
          <pc:docMk/>
          <pc:sldMk cId="3877686168" sldId="266"/>
        </pc:sldMkLst>
      </pc:sldChg>
      <pc:sldChg chg="add">
        <pc:chgData name="Sabine Berzina" userId="S::sberzina@irex.org::1466796a-f43a-429c-85bf-4ebf8b660949" providerId="AD" clId="Web-{42E01FE0-2081-7D29-9D93-AEC900573818}" dt="2023-09-11T15:17:58.128" v="12"/>
        <pc:sldMkLst>
          <pc:docMk/>
          <pc:sldMk cId="2386361247" sldId="267"/>
        </pc:sldMkLst>
      </pc:sldChg>
      <pc:sldChg chg="add ord">
        <pc:chgData name="Sabine Berzina" userId="S::sberzina@irex.org::1466796a-f43a-429c-85bf-4ebf8b660949" providerId="AD" clId="Web-{42E01FE0-2081-7D29-9D93-AEC900573818}" dt="2023-09-11T16:10:38.986" v="410"/>
        <pc:sldMkLst>
          <pc:docMk/>
          <pc:sldMk cId="2860542155" sldId="268"/>
        </pc:sldMkLst>
      </pc:sldChg>
      <pc:sldChg chg="add">
        <pc:chgData name="Sabine Berzina" userId="S::sberzina@irex.org::1466796a-f43a-429c-85bf-4ebf8b660949" providerId="AD" clId="Web-{42E01FE0-2081-7D29-9D93-AEC900573818}" dt="2023-09-11T15:17:58.378" v="14"/>
        <pc:sldMkLst>
          <pc:docMk/>
          <pc:sldMk cId="1529770856" sldId="269"/>
        </pc:sldMkLst>
      </pc:sldChg>
      <pc:sldChg chg="add">
        <pc:chgData name="Sabine Berzina" userId="S::sberzina@irex.org::1466796a-f43a-429c-85bf-4ebf8b660949" providerId="AD" clId="Web-{42E01FE0-2081-7D29-9D93-AEC900573818}" dt="2023-09-11T15:17:58.409" v="15"/>
        <pc:sldMkLst>
          <pc:docMk/>
          <pc:sldMk cId="2030737586" sldId="270"/>
        </pc:sldMkLst>
      </pc:sldChg>
      <pc:sldChg chg="add">
        <pc:chgData name="Sabine Berzina" userId="S::sberzina@irex.org::1466796a-f43a-429c-85bf-4ebf8b660949" providerId="AD" clId="Web-{42E01FE0-2081-7D29-9D93-AEC900573818}" dt="2023-09-11T15:17:58.487" v="16"/>
        <pc:sldMkLst>
          <pc:docMk/>
          <pc:sldMk cId="2147035215" sldId="271"/>
        </pc:sldMkLst>
      </pc:sldChg>
      <pc:sldChg chg="add">
        <pc:chgData name="Sabine Berzina" userId="S::sberzina@irex.org::1466796a-f43a-429c-85bf-4ebf8b660949" providerId="AD" clId="Web-{42E01FE0-2081-7D29-9D93-AEC900573818}" dt="2023-09-11T15:17:58.518" v="17"/>
        <pc:sldMkLst>
          <pc:docMk/>
          <pc:sldMk cId="4048394210" sldId="272"/>
        </pc:sldMkLst>
      </pc:sldChg>
      <pc:sldChg chg="add">
        <pc:chgData name="Sabine Berzina" userId="S::sberzina@irex.org::1466796a-f43a-429c-85bf-4ebf8b660949" providerId="AD" clId="Web-{42E01FE0-2081-7D29-9D93-AEC900573818}" dt="2023-09-11T15:17:58.597" v="18"/>
        <pc:sldMkLst>
          <pc:docMk/>
          <pc:sldMk cId="3789895416" sldId="273"/>
        </pc:sldMkLst>
      </pc:sldChg>
      <pc:sldChg chg="add">
        <pc:chgData name="Sabine Berzina" userId="S::sberzina@irex.org::1466796a-f43a-429c-85bf-4ebf8b660949" providerId="AD" clId="Web-{42E01FE0-2081-7D29-9D93-AEC900573818}" dt="2023-09-11T15:17:58.753" v="19"/>
        <pc:sldMkLst>
          <pc:docMk/>
          <pc:sldMk cId="3847885003" sldId="274"/>
        </pc:sldMkLst>
      </pc:sldChg>
      <pc:sldChg chg="add">
        <pc:chgData name="Sabine Berzina" userId="S::sberzina@irex.org::1466796a-f43a-429c-85bf-4ebf8b660949" providerId="AD" clId="Web-{42E01FE0-2081-7D29-9D93-AEC900573818}" dt="2023-09-11T15:17:59.081" v="20"/>
        <pc:sldMkLst>
          <pc:docMk/>
          <pc:sldMk cId="424664508" sldId="275"/>
        </pc:sldMkLst>
      </pc:sldChg>
      <pc:sldChg chg="add">
        <pc:chgData name="Sabine Berzina" userId="S::sberzina@irex.org::1466796a-f43a-429c-85bf-4ebf8b660949" providerId="AD" clId="Web-{42E01FE0-2081-7D29-9D93-AEC900573818}" dt="2023-09-11T15:17:59.097" v="21"/>
        <pc:sldMkLst>
          <pc:docMk/>
          <pc:sldMk cId="3904993436" sldId="276"/>
        </pc:sldMkLst>
      </pc:sldChg>
      <pc:sldChg chg="add">
        <pc:chgData name="Sabine Berzina" userId="S::sberzina@irex.org::1466796a-f43a-429c-85bf-4ebf8b660949" providerId="AD" clId="Web-{42E01FE0-2081-7D29-9D93-AEC900573818}" dt="2023-09-11T15:17:59.190" v="22"/>
        <pc:sldMkLst>
          <pc:docMk/>
          <pc:sldMk cId="3693111605" sldId="277"/>
        </pc:sldMkLst>
      </pc:sldChg>
      <pc:sldChg chg="add">
        <pc:chgData name="Sabine Berzina" userId="S::sberzina@irex.org::1466796a-f43a-429c-85bf-4ebf8b660949" providerId="AD" clId="Web-{42E01FE0-2081-7D29-9D93-AEC900573818}" dt="2023-09-11T15:17:59.300" v="23"/>
        <pc:sldMkLst>
          <pc:docMk/>
          <pc:sldMk cId="1050842032" sldId="278"/>
        </pc:sldMkLst>
      </pc:sldChg>
      <pc:sldChg chg="add">
        <pc:chgData name="Sabine Berzina" userId="S::sberzina@irex.org::1466796a-f43a-429c-85bf-4ebf8b660949" providerId="AD" clId="Web-{42E01FE0-2081-7D29-9D93-AEC900573818}" dt="2023-09-11T15:17:59.456" v="24"/>
        <pc:sldMkLst>
          <pc:docMk/>
          <pc:sldMk cId="763109186" sldId="279"/>
        </pc:sldMkLst>
      </pc:sldChg>
      <pc:sldChg chg="add">
        <pc:chgData name="Sabine Berzina" userId="S::sberzina@irex.org::1466796a-f43a-429c-85bf-4ebf8b660949" providerId="AD" clId="Web-{42E01FE0-2081-7D29-9D93-AEC900573818}" dt="2023-09-11T15:17:59.550" v="25"/>
        <pc:sldMkLst>
          <pc:docMk/>
          <pc:sldMk cId="1758552809" sldId="280"/>
        </pc:sldMkLst>
      </pc:sldChg>
      <pc:sldChg chg="addSp delSp modSp add modCm modNotes">
        <pc:chgData name="Sabine Berzina" userId="S::sberzina@irex.org::1466796a-f43a-429c-85bf-4ebf8b660949" providerId="AD" clId="Web-{42E01FE0-2081-7D29-9D93-AEC900573818}" dt="2023-09-11T16:55:51.209" v="1209" actId="1076"/>
        <pc:sldMkLst>
          <pc:docMk/>
          <pc:sldMk cId="2527249821" sldId="281"/>
        </pc:sldMkLst>
        <pc:spChg chg="mod">
          <ac:chgData name="Sabine Berzina" userId="S::sberzina@irex.org::1466796a-f43a-429c-85bf-4ebf8b660949" providerId="AD" clId="Web-{42E01FE0-2081-7D29-9D93-AEC900573818}" dt="2023-09-11T15:34:05.089" v="81" actId="20577"/>
          <ac:spMkLst>
            <pc:docMk/>
            <pc:sldMk cId="2527249821" sldId="281"/>
            <ac:spMk id="2" creationId="{FDD2D898-9725-3C0E-22EC-2B1C5EB609F4}"/>
          </ac:spMkLst>
        </pc:spChg>
        <pc:spChg chg="mod">
          <ac:chgData name="Sabine Berzina" userId="S::sberzina@irex.org::1466796a-f43a-429c-85bf-4ebf8b660949" providerId="AD" clId="Web-{42E01FE0-2081-7D29-9D93-AEC900573818}" dt="2023-09-11T15:20:18.491" v="55" actId="1076"/>
          <ac:spMkLst>
            <pc:docMk/>
            <pc:sldMk cId="2527249821" sldId="281"/>
            <ac:spMk id="3" creationId="{1CF519AE-3FF9-AA4E-4BE5-CC00A2D24C4F}"/>
          </ac:spMkLst>
        </pc:spChg>
        <pc:spChg chg="add mod">
          <ac:chgData name="Sabine Berzina" userId="S::sberzina@irex.org::1466796a-f43a-429c-85bf-4ebf8b660949" providerId="AD" clId="Web-{42E01FE0-2081-7D29-9D93-AEC900573818}" dt="2023-09-11T15:35:21.153" v="85" actId="20577"/>
          <ac:spMkLst>
            <pc:docMk/>
            <pc:sldMk cId="2527249821" sldId="281"/>
            <ac:spMk id="9" creationId="{48167DFC-1174-EE50-8954-EFD84CFBAEB7}"/>
          </ac:spMkLst>
        </pc:spChg>
        <pc:spChg chg="add del mod">
          <ac:chgData name="Sabine Berzina" userId="S::sberzina@irex.org::1466796a-f43a-429c-85bf-4ebf8b660949" providerId="AD" clId="Web-{42E01FE0-2081-7D29-9D93-AEC900573818}" dt="2023-09-11T15:56:42.340" v="314"/>
          <ac:spMkLst>
            <pc:docMk/>
            <pc:sldMk cId="2527249821" sldId="281"/>
            <ac:spMk id="10" creationId="{95ABBB5F-D5A8-68D1-4D28-73637B315C82}"/>
          </ac:spMkLst>
        </pc:spChg>
        <pc:spChg chg="add mod">
          <ac:chgData name="Sabine Berzina" userId="S::sberzina@irex.org::1466796a-f43a-429c-85bf-4ebf8b660949" providerId="AD" clId="Web-{42E01FE0-2081-7D29-9D93-AEC900573818}" dt="2023-09-11T16:55:48.255" v="1208" actId="1076"/>
          <ac:spMkLst>
            <pc:docMk/>
            <pc:sldMk cId="2527249821" sldId="281"/>
            <ac:spMk id="14" creationId="{93CF601F-E7F7-8642-20E8-F734F7555CC4}"/>
          </ac:spMkLst>
        </pc:spChg>
        <pc:picChg chg="mod">
          <ac:chgData name="Sabine Berzina" userId="S::sberzina@irex.org::1466796a-f43a-429c-85bf-4ebf8b660949" providerId="AD" clId="Web-{42E01FE0-2081-7D29-9D93-AEC900573818}" dt="2023-09-11T15:20:09.100" v="52" actId="14100"/>
          <ac:picMkLst>
            <pc:docMk/>
            <pc:sldMk cId="2527249821" sldId="281"/>
            <ac:picMk id="4" creationId="{49BC114D-E511-8529-7885-6648B0F3F4EE}"/>
          </ac:picMkLst>
        </pc:picChg>
        <pc:picChg chg="mod">
          <ac:chgData name="Sabine Berzina" userId="S::sberzina@irex.org::1466796a-f43a-429c-85bf-4ebf8b660949" providerId="AD" clId="Web-{42E01FE0-2081-7D29-9D93-AEC900573818}" dt="2023-09-11T15:20:13.990" v="54" actId="1076"/>
          <ac:picMkLst>
            <pc:docMk/>
            <pc:sldMk cId="2527249821" sldId="281"/>
            <ac:picMk id="5" creationId="{4779CA14-3775-0E0F-871A-4B3140DB9EFA}"/>
          </ac:picMkLst>
        </pc:picChg>
        <pc:picChg chg="add del mod">
          <ac:chgData name="Sabine Berzina" userId="S::sberzina@irex.org::1466796a-f43a-429c-85bf-4ebf8b660949" providerId="AD" clId="Web-{42E01FE0-2081-7D29-9D93-AEC900573818}" dt="2023-09-11T15:56:39.981" v="313"/>
          <ac:picMkLst>
            <pc:docMk/>
            <pc:sldMk cId="2527249821" sldId="281"/>
            <ac:picMk id="6" creationId="{95C2CD58-EC8E-C829-CE12-DF36065C5FFC}"/>
          </ac:picMkLst>
        </pc:picChg>
        <pc:picChg chg="mod">
          <ac:chgData name="Sabine Berzina" userId="S::sberzina@irex.org::1466796a-f43a-429c-85bf-4ebf8b660949" providerId="AD" clId="Web-{42E01FE0-2081-7D29-9D93-AEC900573818}" dt="2023-09-11T16:31:00.938" v="942" actId="1076"/>
          <ac:picMkLst>
            <pc:docMk/>
            <pc:sldMk cId="2527249821" sldId="281"/>
            <ac:picMk id="7" creationId="{77150145-4357-CA20-7427-3427F472B468}"/>
          </ac:picMkLst>
        </pc:picChg>
        <pc:picChg chg="mod">
          <ac:chgData name="Sabine Berzina" userId="S::sberzina@irex.org::1466796a-f43a-429c-85bf-4ebf8b660949" providerId="AD" clId="Web-{42E01FE0-2081-7D29-9D93-AEC900573818}" dt="2023-09-11T16:31:00.953" v="943" actId="1076"/>
          <ac:picMkLst>
            <pc:docMk/>
            <pc:sldMk cId="2527249821" sldId="281"/>
            <ac:picMk id="8" creationId="{8E64FD3E-E22D-6ADF-454C-B1808078E2ED}"/>
          </ac:picMkLst>
        </pc:picChg>
        <pc:picChg chg="del">
          <ac:chgData name="Sabine Berzina" userId="S::sberzina@irex.org::1466796a-f43a-429c-85bf-4ebf8b660949" providerId="AD" clId="Web-{42E01FE0-2081-7D29-9D93-AEC900573818}" dt="2023-09-11T15:19:12.302" v="45"/>
          <ac:picMkLst>
            <pc:docMk/>
            <pc:sldMk cId="2527249821" sldId="281"/>
            <ac:picMk id="11" creationId="{19866499-2C04-4AA6-4812-51432AA7D561}"/>
          </ac:picMkLst>
        </pc:picChg>
        <pc:picChg chg="add mod">
          <ac:chgData name="Sabine Berzina" userId="S::sberzina@irex.org::1466796a-f43a-429c-85bf-4ebf8b660949" providerId="AD" clId="Web-{42E01FE0-2081-7D29-9D93-AEC900573818}" dt="2023-09-11T16:05:35.916" v="395" actId="1076"/>
          <ac:picMkLst>
            <pc:docMk/>
            <pc:sldMk cId="2527249821" sldId="281"/>
            <ac:picMk id="12" creationId="{4D814AA8-AEE2-B7F4-3BD1-F49AE54B0CC1}"/>
          </ac:picMkLst>
        </pc:picChg>
        <pc:picChg chg="add mod">
          <ac:chgData name="Sabine Berzina" userId="S::sberzina@irex.org::1466796a-f43a-429c-85bf-4ebf8b660949" providerId="AD" clId="Web-{42E01FE0-2081-7D29-9D93-AEC900573818}" dt="2023-09-11T16:55:51.209" v="1209" actId="1076"/>
          <ac:picMkLst>
            <pc:docMk/>
            <pc:sldMk cId="2527249821" sldId="281"/>
            <ac:picMk id="13" creationId="{976A4228-4B53-48EB-636C-3EB9858B3E17}"/>
          </ac:picMkLst>
        </pc:picChg>
        <pc:extLst>
          <p:ext xmlns:p="http://schemas.openxmlformats.org/presentationml/2006/main" uri="{D6D511B9-2390-475A-947B-AFAB55BFBCF1}">
            <pc226:cmChg xmlns:pc226="http://schemas.microsoft.com/office/powerpoint/2022/06/main/command" chg="mod">
              <pc226:chgData name="Sabine Berzina" userId="S::sberzina@irex.org::1466796a-f43a-429c-85bf-4ebf8b660949" providerId="AD" clId="Web-{42E01FE0-2081-7D29-9D93-AEC900573818}" dt="2023-09-11T15:19:09.755" v="44"/>
              <pc2:cmMkLst xmlns:pc2="http://schemas.microsoft.com/office/powerpoint/2019/9/main/command">
                <pc:docMk/>
                <pc:sldMk cId="2527249821" sldId="281"/>
                <pc2:cmMk id="{45B3C888-FCE9-476C-959F-24741316FC04}"/>
              </pc2:cmMkLst>
            </pc226:cmChg>
          </p:ext>
        </pc:extLst>
      </pc:sldChg>
      <pc:sldChg chg="add del">
        <pc:chgData name="Sabine Berzina" userId="S::sberzina@irex.org::1466796a-f43a-429c-85bf-4ebf8b660949" providerId="AD" clId="Web-{42E01FE0-2081-7D29-9D93-AEC900573818}" dt="2023-09-11T15:29:12.800" v="71"/>
        <pc:sldMkLst>
          <pc:docMk/>
          <pc:sldMk cId="1218780762" sldId="282"/>
        </pc:sldMkLst>
      </pc:sldChg>
      <pc:sldChg chg="add del">
        <pc:chgData name="Sabine Berzina" userId="S::sberzina@irex.org::1466796a-f43a-429c-85bf-4ebf8b660949" providerId="AD" clId="Web-{42E01FE0-2081-7D29-9D93-AEC900573818}" dt="2023-09-11T15:29:12.800" v="72"/>
        <pc:sldMkLst>
          <pc:docMk/>
          <pc:sldMk cId="1075397832" sldId="283"/>
        </pc:sldMkLst>
      </pc:sldChg>
      <pc:sldChg chg="add del">
        <pc:chgData name="Sabine Berzina" userId="S::sberzina@irex.org::1466796a-f43a-429c-85bf-4ebf8b660949" providerId="AD" clId="Web-{42E01FE0-2081-7D29-9D93-AEC900573818}" dt="2023-09-11T15:29:12.800" v="73"/>
        <pc:sldMkLst>
          <pc:docMk/>
          <pc:sldMk cId="1037706693" sldId="284"/>
        </pc:sldMkLst>
      </pc:sldChg>
      <pc:sldChg chg="add del modNotes">
        <pc:chgData name="Sabine Berzina" userId="S::sberzina@irex.org::1466796a-f43a-429c-85bf-4ebf8b660949" providerId="AD" clId="Web-{42E01FE0-2081-7D29-9D93-AEC900573818}" dt="2023-09-11T15:39:24.206" v="139"/>
        <pc:sldMkLst>
          <pc:docMk/>
          <pc:sldMk cId="260448751" sldId="285"/>
        </pc:sldMkLst>
      </pc:sldChg>
      <pc:sldChg chg="add">
        <pc:chgData name="Sabine Berzina" userId="S::sberzina@irex.org::1466796a-f43a-429c-85bf-4ebf8b660949" providerId="AD" clId="Web-{42E01FE0-2081-7D29-9D93-AEC900573818}" dt="2023-09-11T15:17:59.878" v="31"/>
        <pc:sldMkLst>
          <pc:docMk/>
          <pc:sldMk cId="8732675" sldId="286"/>
        </pc:sldMkLst>
      </pc:sldChg>
      <pc:sldChg chg="add mod setBg">
        <pc:chgData name="Sabine Berzina" userId="S::sberzina@irex.org::1466796a-f43a-429c-85bf-4ebf8b660949" providerId="AD" clId="Web-{42E01FE0-2081-7D29-9D93-AEC900573818}" dt="2023-09-11T16:29:33.685" v="933"/>
        <pc:sldMkLst>
          <pc:docMk/>
          <pc:sldMk cId="1663994457" sldId="287"/>
        </pc:sldMkLst>
      </pc:sldChg>
      <pc:sldChg chg="add modCm">
        <pc:chgData name="Sabine Berzina" userId="S::sberzina@irex.org::1466796a-f43a-429c-85bf-4ebf8b660949" providerId="AD" clId="Web-{42E01FE0-2081-7D29-9D93-AEC900573818}" dt="2023-09-11T15:18:10.456" v="34"/>
        <pc:sldMkLst>
          <pc:docMk/>
          <pc:sldMk cId="3815217803" sldId="288"/>
        </pc:sldMkLst>
        <pc:extLst>
          <p:ext xmlns:p="http://schemas.openxmlformats.org/presentationml/2006/main" uri="{D6D511B9-2390-475A-947B-AFAB55BFBCF1}">
            <pc226:cmChg xmlns:pc226="http://schemas.microsoft.com/office/powerpoint/2022/06/main/command" chg="mod">
              <pc226:chgData name="Sabine Berzina" userId="S::sberzina@irex.org::1466796a-f43a-429c-85bf-4ebf8b660949" providerId="AD" clId="Web-{42E01FE0-2081-7D29-9D93-AEC900573818}" dt="2023-09-11T15:18:10.456" v="34"/>
              <pc2:cmMkLst xmlns:pc2="http://schemas.microsoft.com/office/powerpoint/2019/9/main/command">
                <pc:docMk/>
                <pc:sldMk cId="3815217803" sldId="288"/>
                <pc2:cmMk id="{B5ED1D84-EE9A-41C4-81BC-B187A4643242}"/>
              </pc2:cmMkLst>
            </pc226:cmChg>
          </p:ext>
        </pc:extLst>
      </pc:sldChg>
      <pc:sldChg chg="add del replId modNotes">
        <pc:chgData name="Sabine Berzina" userId="S::sberzina@irex.org::1466796a-f43a-429c-85bf-4ebf8b660949" providerId="AD" clId="Web-{42E01FE0-2081-7D29-9D93-AEC900573818}" dt="2023-09-11T15:39:24.206" v="138"/>
        <pc:sldMkLst>
          <pc:docMk/>
          <pc:sldMk cId="75754116" sldId="289"/>
        </pc:sldMkLst>
      </pc:sldChg>
      <pc:sldChg chg="delSp new del mod setBg">
        <pc:chgData name="Sabine Berzina" userId="S::sberzina@irex.org::1466796a-f43a-429c-85bf-4ebf8b660949" providerId="AD" clId="Web-{42E01FE0-2081-7D29-9D93-AEC900573818}" dt="2023-09-11T15:37:43.844" v="111"/>
        <pc:sldMkLst>
          <pc:docMk/>
          <pc:sldMk cId="2064710985" sldId="289"/>
        </pc:sldMkLst>
        <pc:spChg chg="del">
          <ac:chgData name="Sabine Berzina" userId="S::sberzina@irex.org::1466796a-f43a-429c-85bf-4ebf8b660949" providerId="AD" clId="Web-{42E01FE0-2081-7D29-9D93-AEC900573818}" dt="2023-09-11T15:37:04.937" v="107"/>
          <ac:spMkLst>
            <pc:docMk/>
            <pc:sldMk cId="2064710985" sldId="289"/>
            <ac:spMk id="2" creationId="{5265852B-31D3-1694-9981-7DFD4349B98D}"/>
          </ac:spMkLst>
        </pc:spChg>
        <pc:spChg chg="del">
          <ac:chgData name="Sabine Berzina" userId="S::sberzina@irex.org::1466796a-f43a-429c-85bf-4ebf8b660949" providerId="AD" clId="Web-{42E01FE0-2081-7D29-9D93-AEC900573818}" dt="2023-09-11T15:37:03.530" v="106"/>
          <ac:spMkLst>
            <pc:docMk/>
            <pc:sldMk cId="2064710985" sldId="289"/>
            <ac:spMk id="3" creationId="{6C007517-8661-4B40-41E6-CF0C6C2F694D}"/>
          </ac:spMkLst>
        </pc:spChg>
      </pc:sldChg>
      <pc:sldChg chg="addSp delSp add ord replId modNotes">
        <pc:chgData name="Sabine Berzina" userId="S::sberzina@irex.org::1466796a-f43a-429c-85bf-4ebf8b660949" providerId="AD" clId="Web-{42E01FE0-2081-7D29-9D93-AEC900573818}" dt="2023-09-11T15:39:21.221" v="137"/>
        <pc:sldMkLst>
          <pc:docMk/>
          <pc:sldMk cId="3504275547" sldId="290"/>
        </pc:sldMkLst>
        <pc:spChg chg="del">
          <ac:chgData name="Sabine Berzina" userId="S::sberzina@irex.org::1466796a-f43a-429c-85bf-4ebf8b660949" providerId="AD" clId="Web-{42E01FE0-2081-7D29-9D93-AEC900573818}" dt="2023-09-11T15:38:44.220" v="127"/>
          <ac:spMkLst>
            <pc:docMk/>
            <pc:sldMk cId="3504275547" sldId="290"/>
            <ac:spMk id="2" creationId="{FDD2D898-9725-3C0E-22EC-2B1C5EB609F4}"/>
          </ac:spMkLst>
        </pc:spChg>
        <pc:spChg chg="del">
          <ac:chgData name="Sabine Berzina" userId="S::sberzina@irex.org::1466796a-f43a-429c-85bf-4ebf8b660949" providerId="AD" clId="Web-{42E01FE0-2081-7D29-9D93-AEC900573818}" dt="2023-09-11T15:38:44.220" v="126"/>
          <ac:spMkLst>
            <pc:docMk/>
            <pc:sldMk cId="3504275547" sldId="290"/>
            <ac:spMk id="3" creationId="{1CF519AE-3FF9-AA4E-4BE5-CC00A2D24C4F}"/>
          </ac:spMkLst>
        </pc:spChg>
        <pc:spChg chg="del">
          <ac:chgData name="Sabine Berzina" userId="S::sberzina@irex.org::1466796a-f43a-429c-85bf-4ebf8b660949" providerId="AD" clId="Web-{42E01FE0-2081-7D29-9D93-AEC900573818}" dt="2023-09-11T15:38:44.220" v="122"/>
          <ac:spMkLst>
            <pc:docMk/>
            <pc:sldMk cId="3504275547" sldId="290"/>
            <ac:spMk id="9" creationId="{48167DFC-1174-EE50-8954-EFD84CFBAEB7}"/>
          </ac:spMkLst>
        </pc:spChg>
        <pc:spChg chg="del">
          <ac:chgData name="Sabine Berzina" userId="S::sberzina@irex.org::1466796a-f43a-429c-85bf-4ebf8b660949" providerId="AD" clId="Web-{42E01FE0-2081-7D29-9D93-AEC900573818}" dt="2023-09-11T15:38:44.220" v="121"/>
          <ac:spMkLst>
            <pc:docMk/>
            <pc:sldMk cId="3504275547" sldId="290"/>
            <ac:spMk id="10" creationId="{95ABBB5F-D5A8-68D1-4D28-73637B315C82}"/>
          </ac:spMkLst>
        </pc:spChg>
        <pc:spChg chg="add">
          <ac:chgData name="Sabine Berzina" userId="S::sberzina@irex.org::1466796a-f43a-429c-85bf-4ebf8b660949" providerId="AD" clId="Web-{42E01FE0-2081-7D29-9D93-AEC900573818}" dt="2023-09-11T15:38:55.643" v="130"/>
          <ac:spMkLst>
            <pc:docMk/>
            <pc:sldMk cId="3504275547" sldId="290"/>
            <ac:spMk id="12" creationId="{F37D2259-6EED-120F-F340-5703150ECD35}"/>
          </ac:spMkLst>
        </pc:spChg>
        <pc:spChg chg="add">
          <ac:chgData name="Sabine Berzina" userId="S::sberzina@irex.org::1466796a-f43a-429c-85bf-4ebf8b660949" providerId="AD" clId="Web-{42E01FE0-2081-7D29-9D93-AEC900573818}" dt="2023-09-11T15:38:55.658" v="131"/>
          <ac:spMkLst>
            <pc:docMk/>
            <pc:sldMk cId="3504275547" sldId="290"/>
            <ac:spMk id="14" creationId="{20BAB1B6-7452-D832-F180-C215B28D91FE}"/>
          </ac:spMkLst>
        </pc:spChg>
        <pc:picChg chg="del">
          <ac:chgData name="Sabine Berzina" userId="S::sberzina@irex.org::1466796a-f43a-429c-85bf-4ebf8b660949" providerId="AD" clId="Web-{42E01FE0-2081-7D29-9D93-AEC900573818}" dt="2023-09-11T15:38:44.220" v="125"/>
          <ac:picMkLst>
            <pc:docMk/>
            <pc:sldMk cId="3504275547" sldId="290"/>
            <ac:picMk id="4" creationId="{49BC114D-E511-8529-7885-6648B0F3F4EE}"/>
          </ac:picMkLst>
        </pc:picChg>
        <pc:picChg chg="del">
          <ac:chgData name="Sabine Berzina" userId="S::sberzina@irex.org::1466796a-f43a-429c-85bf-4ebf8b660949" providerId="AD" clId="Web-{42E01FE0-2081-7D29-9D93-AEC900573818}" dt="2023-09-11T15:38:44.220" v="124"/>
          <ac:picMkLst>
            <pc:docMk/>
            <pc:sldMk cId="3504275547" sldId="290"/>
            <ac:picMk id="5" creationId="{4779CA14-3775-0E0F-871A-4B3140DB9EFA}"/>
          </ac:picMkLst>
        </pc:picChg>
        <pc:picChg chg="del">
          <ac:chgData name="Sabine Berzina" userId="S::sberzina@irex.org::1466796a-f43a-429c-85bf-4ebf8b660949" providerId="AD" clId="Web-{42E01FE0-2081-7D29-9D93-AEC900573818}" dt="2023-09-11T15:38:46.127" v="128"/>
          <ac:picMkLst>
            <pc:docMk/>
            <pc:sldMk cId="3504275547" sldId="290"/>
            <ac:picMk id="6" creationId="{95C2CD58-EC8E-C829-CE12-DF36065C5FFC}"/>
          </ac:picMkLst>
        </pc:picChg>
        <pc:picChg chg="del">
          <ac:chgData name="Sabine Berzina" userId="S::sberzina@irex.org::1466796a-f43a-429c-85bf-4ebf8b660949" providerId="AD" clId="Web-{42E01FE0-2081-7D29-9D93-AEC900573818}" dt="2023-09-11T15:38:46.127" v="129"/>
          <ac:picMkLst>
            <pc:docMk/>
            <pc:sldMk cId="3504275547" sldId="290"/>
            <ac:picMk id="7" creationId="{77150145-4357-CA20-7427-3427F472B468}"/>
          </ac:picMkLst>
        </pc:picChg>
        <pc:picChg chg="del">
          <ac:chgData name="Sabine Berzina" userId="S::sberzina@irex.org::1466796a-f43a-429c-85bf-4ebf8b660949" providerId="AD" clId="Web-{42E01FE0-2081-7D29-9D93-AEC900573818}" dt="2023-09-11T15:38:44.220" v="123"/>
          <ac:picMkLst>
            <pc:docMk/>
            <pc:sldMk cId="3504275547" sldId="290"/>
            <ac:picMk id="8" creationId="{8E64FD3E-E22D-6ADF-454C-B1808078E2ED}"/>
          </ac:picMkLst>
        </pc:picChg>
      </pc:sldChg>
      <pc:sldChg chg="addSp delSp modSp add mod ord replId setBg modNotes">
        <pc:chgData name="Sabine Berzina" userId="S::sberzina@irex.org::1466796a-f43a-429c-85bf-4ebf8b660949" providerId="AD" clId="Web-{42E01FE0-2081-7D29-9D93-AEC900573818}" dt="2023-09-11T16:29:47.326" v="935" actId="20577"/>
        <pc:sldMkLst>
          <pc:docMk/>
          <pc:sldMk cId="3895197394" sldId="291"/>
        </pc:sldMkLst>
        <pc:spChg chg="add mod">
          <ac:chgData name="Sabine Berzina" userId="S::sberzina@irex.org::1466796a-f43a-429c-85bf-4ebf8b660949" providerId="AD" clId="Web-{42E01FE0-2081-7D29-9D93-AEC900573818}" dt="2023-09-11T16:29:47.326" v="935" actId="20577"/>
          <ac:spMkLst>
            <pc:docMk/>
            <pc:sldMk cId="3895197394" sldId="291"/>
            <ac:spMk id="5" creationId="{E57FAB92-C1E7-2D87-5C62-0FEC22ABD1E2}"/>
          </ac:spMkLst>
        </pc:spChg>
        <pc:spChg chg="del">
          <ac:chgData name="Sabine Berzina" userId="S::sberzina@irex.org::1466796a-f43a-429c-85bf-4ebf8b660949" providerId="AD" clId="Web-{42E01FE0-2081-7D29-9D93-AEC900573818}" dt="2023-09-11T15:40:17.910" v="142"/>
          <ac:spMkLst>
            <pc:docMk/>
            <pc:sldMk cId="3895197394" sldId="291"/>
            <ac:spMk id="12" creationId="{F37D2259-6EED-120F-F340-5703150ECD35}"/>
          </ac:spMkLst>
        </pc:spChg>
        <pc:spChg chg="del">
          <ac:chgData name="Sabine Berzina" userId="S::sberzina@irex.org::1466796a-f43a-429c-85bf-4ebf8b660949" providerId="AD" clId="Web-{42E01FE0-2081-7D29-9D93-AEC900573818}" dt="2023-09-11T15:40:17.910" v="141"/>
          <ac:spMkLst>
            <pc:docMk/>
            <pc:sldMk cId="3895197394" sldId="291"/>
            <ac:spMk id="14" creationId="{20BAB1B6-7452-D832-F180-C215B28D91FE}"/>
          </ac:spMkLst>
        </pc:spChg>
        <pc:picChg chg="add mod">
          <ac:chgData name="Sabine Berzina" userId="S::sberzina@irex.org::1466796a-f43a-429c-85bf-4ebf8b660949" providerId="AD" clId="Web-{42E01FE0-2081-7D29-9D93-AEC900573818}" dt="2023-09-11T15:40:39.567" v="147" actId="1076"/>
          <ac:picMkLst>
            <pc:docMk/>
            <pc:sldMk cId="3895197394" sldId="291"/>
            <ac:picMk id="3" creationId="{9951965D-11E7-5D35-FD7E-85E251976433}"/>
          </ac:picMkLst>
        </pc:picChg>
      </pc:sldChg>
      <pc:sldChg chg="addSp delSp modSp add ord replId modNotes">
        <pc:chgData name="Sabine Berzina" userId="S::sberzina@irex.org::1466796a-f43a-429c-85bf-4ebf8b660949" providerId="AD" clId="Web-{42E01FE0-2081-7D29-9D93-AEC900573818}" dt="2023-09-11T16:12:49.598" v="430"/>
        <pc:sldMkLst>
          <pc:docMk/>
          <pc:sldMk cId="1017592876" sldId="292"/>
        </pc:sldMkLst>
        <pc:spChg chg="del">
          <ac:chgData name="Sabine Berzina" userId="S::sberzina@irex.org::1466796a-f43a-429c-85bf-4ebf8b660949" providerId="AD" clId="Web-{42E01FE0-2081-7D29-9D93-AEC900573818}" dt="2023-09-11T15:47:31.889" v="255"/>
          <ac:spMkLst>
            <pc:docMk/>
            <pc:sldMk cId="1017592876" sldId="292"/>
            <ac:spMk id="5" creationId="{E57FAB92-C1E7-2D87-5C62-0FEC22ABD1E2}"/>
          </ac:spMkLst>
        </pc:spChg>
        <pc:spChg chg="add mod">
          <ac:chgData name="Sabine Berzina" userId="S::sberzina@irex.org::1466796a-f43a-429c-85bf-4ebf8b660949" providerId="AD" clId="Web-{42E01FE0-2081-7D29-9D93-AEC900573818}" dt="2023-09-11T15:54:11.321" v="289" actId="20577"/>
          <ac:spMkLst>
            <pc:docMk/>
            <pc:sldMk cId="1017592876" sldId="292"/>
            <ac:spMk id="6" creationId="{21B2F379-4B21-9634-C87F-AAD2A85CE365}"/>
          </ac:spMkLst>
        </pc:spChg>
        <pc:picChg chg="add mod">
          <ac:chgData name="Sabine Berzina" userId="S::sberzina@irex.org::1466796a-f43a-429c-85bf-4ebf8b660949" providerId="AD" clId="Web-{42E01FE0-2081-7D29-9D93-AEC900573818}" dt="2023-09-11T15:52:04.693" v="264" actId="1076"/>
          <ac:picMkLst>
            <pc:docMk/>
            <pc:sldMk cId="1017592876" sldId="292"/>
            <ac:picMk id="2" creationId="{DB0E4A91-AC4B-9685-1AA8-7BFC241B2347}"/>
          </ac:picMkLst>
        </pc:picChg>
        <pc:picChg chg="del">
          <ac:chgData name="Sabine Berzina" userId="S::sberzina@irex.org::1466796a-f43a-429c-85bf-4ebf8b660949" providerId="AD" clId="Web-{42E01FE0-2081-7D29-9D93-AEC900573818}" dt="2023-09-11T15:47:31.889" v="256"/>
          <ac:picMkLst>
            <pc:docMk/>
            <pc:sldMk cId="1017592876" sldId="292"/>
            <ac:picMk id="3" creationId="{9951965D-11E7-5D35-FD7E-85E251976433}"/>
          </ac:picMkLst>
        </pc:picChg>
      </pc:sldChg>
      <pc:sldChg chg="addSp delSp modSp add replId modNotes">
        <pc:chgData name="Sabine Berzina" userId="S::sberzina@irex.org::1466796a-f43a-429c-85bf-4ebf8b660949" providerId="AD" clId="Web-{42E01FE0-2081-7D29-9D93-AEC900573818}" dt="2023-09-11T16:17:32.011" v="561"/>
        <pc:sldMkLst>
          <pc:docMk/>
          <pc:sldMk cId="2004172889" sldId="293"/>
        </pc:sldMkLst>
        <pc:spChg chg="del">
          <ac:chgData name="Sabine Berzina" userId="S::sberzina@irex.org::1466796a-f43a-429c-85bf-4ebf8b660949" providerId="AD" clId="Web-{42E01FE0-2081-7D29-9D93-AEC900573818}" dt="2023-09-11T15:56:02.339" v="299"/>
          <ac:spMkLst>
            <pc:docMk/>
            <pc:sldMk cId="2004172889" sldId="293"/>
            <ac:spMk id="6" creationId="{21B2F379-4B21-9634-C87F-AAD2A85CE365}"/>
          </ac:spMkLst>
        </pc:spChg>
        <pc:spChg chg="add mod">
          <ac:chgData name="Sabine Berzina" userId="S::sberzina@irex.org::1466796a-f43a-429c-85bf-4ebf8b660949" providerId="AD" clId="Web-{42E01FE0-2081-7D29-9D93-AEC900573818}" dt="2023-09-11T15:56:12.246" v="303" actId="1076"/>
          <ac:spMkLst>
            <pc:docMk/>
            <pc:sldMk cId="2004172889" sldId="293"/>
            <ac:spMk id="7" creationId="{257BBBD3-C39A-907D-B40A-449DE1799677}"/>
          </ac:spMkLst>
        </pc:spChg>
        <pc:picChg chg="del mod">
          <ac:chgData name="Sabine Berzina" userId="S::sberzina@irex.org::1466796a-f43a-429c-85bf-4ebf8b660949" providerId="AD" clId="Web-{42E01FE0-2081-7D29-9D93-AEC900573818}" dt="2023-09-11T15:55:36.917" v="294"/>
          <ac:picMkLst>
            <pc:docMk/>
            <pc:sldMk cId="2004172889" sldId="293"/>
            <ac:picMk id="2" creationId="{DB0E4A91-AC4B-9685-1AA8-7BFC241B2347}"/>
          </ac:picMkLst>
        </pc:picChg>
        <pc:picChg chg="add mod">
          <ac:chgData name="Sabine Berzina" userId="S::sberzina@irex.org::1466796a-f43a-429c-85bf-4ebf8b660949" providerId="AD" clId="Web-{42E01FE0-2081-7D29-9D93-AEC900573818}" dt="2023-09-11T15:56:14.933" v="304" actId="1076"/>
          <ac:picMkLst>
            <pc:docMk/>
            <pc:sldMk cId="2004172889" sldId="293"/>
            <ac:picMk id="4" creationId="{CBAF9E4F-D2E7-E293-5942-CA8C47C280C0}"/>
          </ac:picMkLst>
        </pc:picChg>
      </pc:sldChg>
      <pc:sldChg chg="addSp delSp modSp add mod ord replId setBg modNotes">
        <pc:chgData name="Sabine Berzina" userId="S::sberzina@irex.org::1466796a-f43a-429c-85bf-4ebf8b660949" providerId="AD" clId="Web-{42E01FE0-2081-7D29-9D93-AEC900573818}" dt="2023-09-11T16:30:12.218" v="939"/>
        <pc:sldMkLst>
          <pc:docMk/>
          <pc:sldMk cId="1030313519" sldId="294"/>
        </pc:sldMkLst>
        <pc:spChg chg="del">
          <ac:chgData name="Sabine Berzina" userId="S::sberzina@irex.org::1466796a-f43a-429c-85bf-4ebf8b660949" providerId="AD" clId="Web-{42E01FE0-2081-7D29-9D93-AEC900573818}" dt="2023-09-11T16:19:43.405" v="568"/>
          <ac:spMkLst>
            <pc:docMk/>
            <pc:sldMk cId="1030313519" sldId="294"/>
            <ac:spMk id="5" creationId="{E57FAB92-C1E7-2D87-5C62-0FEC22ABD1E2}"/>
          </ac:spMkLst>
        </pc:spChg>
        <pc:spChg chg="add mod">
          <ac:chgData name="Sabine Berzina" userId="S::sberzina@irex.org::1466796a-f43a-429c-85bf-4ebf8b660949" providerId="AD" clId="Web-{42E01FE0-2081-7D29-9D93-AEC900573818}" dt="2023-09-11T16:30:03.952" v="938" actId="20577"/>
          <ac:spMkLst>
            <pc:docMk/>
            <pc:sldMk cId="1030313519" sldId="294"/>
            <ac:spMk id="9" creationId="{9FE2C89D-1EE7-035B-CE51-31C6B5BC202D}"/>
          </ac:spMkLst>
        </pc:spChg>
        <pc:picChg chg="del">
          <ac:chgData name="Sabine Berzina" userId="S::sberzina@irex.org::1466796a-f43a-429c-85bf-4ebf8b660949" providerId="AD" clId="Web-{42E01FE0-2081-7D29-9D93-AEC900573818}" dt="2023-09-11T16:19:43.405" v="569"/>
          <ac:picMkLst>
            <pc:docMk/>
            <pc:sldMk cId="1030313519" sldId="294"/>
            <ac:picMk id="3" creationId="{9951965D-11E7-5D35-FD7E-85E251976433}"/>
          </ac:picMkLst>
        </pc:picChg>
        <pc:picChg chg="add mod">
          <ac:chgData name="Sabine Berzina" userId="S::sberzina@irex.org::1466796a-f43a-429c-85bf-4ebf8b660949" providerId="AD" clId="Web-{42E01FE0-2081-7D29-9D93-AEC900573818}" dt="2023-09-11T16:29:58.092" v="936" actId="14100"/>
          <ac:picMkLst>
            <pc:docMk/>
            <pc:sldMk cId="1030313519" sldId="294"/>
            <ac:picMk id="4" creationId="{470A3E44-202B-3966-6BCF-E4A23BEEA2E6}"/>
          </ac:picMkLst>
        </pc:picChg>
        <pc:picChg chg="add del">
          <ac:chgData name="Sabine Berzina" userId="S::sberzina@irex.org::1466796a-f43a-429c-85bf-4ebf8b660949" providerId="AD" clId="Web-{42E01FE0-2081-7D29-9D93-AEC900573818}" dt="2023-09-11T16:20:37.032" v="574"/>
          <ac:picMkLst>
            <pc:docMk/>
            <pc:sldMk cId="1030313519" sldId="294"/>
            <ac:picMk id="7" creationId="{DAAFA34F-6003-6E28-6995-AC3ADF57DA8C}"/>
          </ac:picMkLst>
        </pc:picChg>
      </pc:sldChg>
      <pc:sldMasterChg chg="add addSldLayout">
        <pc:chgData name="Sabine Berzina" userId="S::sberzina@irex.org::1466796a-f43a-429c-85bf-4ebf8b660949" providerId="AD" clId="Web-{42E01FE0-2081-7D29-9D93-AEC900573818}" dt="2023-09-11T15:17:57.737" v="5"/>
        <pc:sldMasterMkLst>
          <pc:docMk/>
          <pc:sldMasterMk cId="3098200611" sldId="2147483648"/>
        </pc:sldMasterMkLst>
        <pc:sldLayoutChg chg="add">
          <pc:chgData name="Sabine Berzina" userId="S::sberzina@irex.org::1466796a-f43a-429c-85bf-4ebf8b660949" providerId="AD" clId="Web-{42E01FE0-2081-7D29-9D93-AEC900573818}" dt="2023-09-11T15:17:57.737" v="5"/>
          <pc:sldLayoutMkLst>
            <pc:docMk/>
            <pc:sldMasterMk cId="3098200611" sldId="2147483648"/>
            <pc:sldLayoutMk cId="3816866384" sldId="2147483649"/>
          </pc:sldLayoutMkLst>
        </pc:sldLayoutChg>
        <pc:sldLayoutChg chg="add">
          <pc:chgData name="Sabine Berzina" userId="S::sberzina@irex.org::1466796a-f43a-429c-85bf-4ebf8b660949" providerId="AD" clId="Web-{42E01FE0-2081-7D29-9D93-AEC900573818}" dt="2023-09-11T15:17:57.737" v="5"/>
          <pc:sldLayoutMkLst>
            <pc:docMk/>
            <pc:sldMasterMk cId="3098200611" sldId="2147483648"/>
            <pc:sldLayoutMk cId="3872307928" sldId="2147483650"/>
          </pc:sldLayoutMkLst>
        </pc:sldLayoutChg>
        <pc:sldLayoutChg chg="add">
          <pc:chgData name="Sabine Berzina" userId="S::sberzina@irex.org::1466796a-f43a-429c-85bf-4ebf8b660949" providerId="AD" clId="Web-{42E01FE0-2081-7D29-9D93-AEC900573818}" dt="2023-09-11T15:17:57.737" v="5"/>
          <pc:sldLayoutMkLst>
            <pc:docMk/>
            <pc:sldMasterMk cId="3098200611" sldId="2147483648"/>
            <pc:sldLayoutMk cId="1566100499" sldId="2147483651"/>
          </pc:sldLayoutMkLst>
        </pc:sldLayoutChg>
        <pc:sldLayoutChg chg="add">
          <pc:chgData name="Sabine Berzina" userId="S::sberzina@irex.org::1466796a-f43a-429c-85bf-4ebf8b660949" providerId="AD" clId="Web-{42E01FE0-2081-7D29-9D93-AEC900573818}" dt="2023-09-11T15:17:57.737" v="5"/>
          <pc:sldLayoutMkLst>
            <pc:docMk/>
            <pc:sldMasterMk cId="3098200611" sldId="2147483648"/>
            <pc:sldLayoutMk cId="79693409" sldId="2147483652"/>
          </pc:sldLayoutMkLst>
        </pc:sldLayoutChg>
        <pc:sldLayoutChg chg="add">
          <pc:chgData name="Sabine Berzina" userId="S::sberzina@irex.org::1466796a-f43a-429c-85bf-4ebf8b660949" providerId="AD" clId="Web-{42E01FE0-2081-7D29-9D93-AEC900573818}" dt="2023-09-11T15:17:57.737" v="5"/>
          <pc:sldLayoutMkLst>
            <pc:docMk/>
            <pc:sldMasterMk cId="3098200611" sldId="2147483648"/>
            <pc:sldLayoutMk cId="572071166" sldId="2147483653"/>
          </pc:sldLayoutMkLst>
        </pc:sldLayoutChg>
        <pc:sldLayoutChg chg="add">
          <pc:chgData name="Sabine Berzina" userId="S::sberzina@irex.org::1466796a-f43a-429c-85bf-4ebf8b660949" providerId="AD" clId="Web-{42E01FE0-2081-7D29-9D93-AEC900573818}" dt="2023-09-11T15:17:57.737" v="5"/>
          <pc:sldLayoutMkLst>
            <pc:docMk/>
            <pc:sldMasterMk cId="3098200611" sldId="2147483648"/>
            <pc:sldLayoutMk cId="405116048" sldId="2147483654"/>
          </pc:sldLayoutMkLst>
        </pc:sldLayoutChg>
        <pc:sldLayoutChg chg="add">
          <pc:chgData name="Sabine Berzina" userId="S::sberzina@irex.org::1466796a-f43a-429c-85bf-4ebf8b660949" providerId="AD" clId="Web-{42E01FE0-2081-7D29-9D93-AEC900573818}" dt="2023-09-11T15:17:57.737" v="5"/>
          <pc:sldLayoutMkLst>
            <pc:docMk/>
            <pc:sldMasterMk cId="3098200611" sldId="2147483648"/>
            <pc:sldLayoutMk cId="3920707371" sldId="2147483655"/>
          </pc:sldLayoutMkLst>
        </pc:sldLayoutChg>
        <pc:sldLayoutChg chg="add">
          <pc:chgData name="Sabine Berzina" userId="S::sberzina@irex.org::1466796a-f43a-429c-85bf-4ebf8b660949" providerId="AD" clId="Web-{42E01FE0-2081-7D29-9D93-AEC900573818}" dt="2023-09-11T15:17:57.737" v="5"/>
          <pc:sldLayoutMkLst>
            <pc:docMk/>
            <pc:sldMasterMk cId="3098200611" sldId="2147483648"/>
            <pc:sldLayoutMk cId="694347366" sldId="2147483656"/>
          </pc:sldLayoutMkLst>
        </pc:sldLayoutChg>
        <pc:sldLayoutChg chg="add">
          <pc:chgData name="Sabine Berzina" userId="S::sberzina@irex.org::1466796a-f43a-429c-85bf-4ebf8b660949" providerId="AD" clId="Web-{42E01FE0-2081-7D29-9D93-AEC900573818}" dt="2023-09-11T15:17:57.737" v="5"/>
          <pc:sldLayoutMkLst>
            <pc:docMk/>
            <pc:sldMasterMk cId="3098200611" sldId="2147483648"/>
            <pc:sldLayoutMk cId="1553741380" sldId="2147483657"/>
          </pc:sldLayoutMkLst>
        </pc:sldLayoutChg>
        <pc:sldLayoutChg chg="add">
          <pc:chgData name="Sabine Berzina" userId="S::sberzina@irex.org::1466796a-f43a-429c-85bf-4ebf8b660949" providerId="AD" clId="Web-{42E01FE0-2081-7D29-9D93-AEC900573818}" dt="2023-09-11T15:17:57.737" v="5"/>
          <pc:sldLayoutMkLst>
            <pc:docMk/>
            <pc:sldMasterMk cId="3098200611" sldId="2147483648"/>
            <pc:sldLayoutMk cId="3359374529" sldId="2147483658"/>
          </pc:sldLayoutMkLst>
        </pc:sldLayoutChg>
        <pc:sldLayoutChg chg="add">
          <pc:chgData name="Sabine Berzina" userId="S::sberzina@irex.org::1466796a-f43a-429c-85bf-4ebf8b660949" providerId="AD" clId="Web-{42E01FE0-2081-7D29-9D93-AEC900573818}" dt="2023-09-11T15:17:57.737" v="5"/>
          <pc:sldLayoutMkLst>
            <pc:docMk/>
            <pc:sldMasterMk cId="3098200611" sldId="2147483648"/>
            <pc:sldLayoutMk cId="286398805" sldId="2147483659"/>
          </pc:sldLayoutMkLst>
        </pc:sldLayoutChg>
      </pc:sldMasterChg>
      <pc:sldMasterChg chg="add addSldLayout">
        <pc:chgData name="Sabine Berzina" userId="S::sberzina@irex.org::1466796a-f43a-429c-85bf-4ebf8b660949" providerId="AD" clId="Web-{42E01FE0-2081-7D29-9D93-AEC900573818}" dt="2023-09-11T15:17:57.331" v="1"/>
        <pc:sldMasterMkLst>
          <pc:docMk/>
          <pc:sldMasterMk cId="193039603" sldId="2147483660"/>
        </pc:sldMasterMkLst>
        <pc:sldLayoutChg chg="add">
          <pc:chgData name="Sabine Berzina" userId="S::sberzina@irex.org::1466796a-f43a-429c-85bf-4ebf8b660949" providerId="AD" clId="Web-{42E01FE0-2081-7D29-9D93-AEC900573818}" dt="2023-09-11T15:17:57.331" v="1"/>
          <pc:sldLayoutMkLst>
            <pc:docMk/>
            <pc:sldMasterMk cId="193039603" sldId="2147483660"/>
            <pc:sldLayoutMk cId="3989928153" sldId="2147483661"/>
          </pc:sldLayoutMkLst>
        </pc:sldLayoutChg>
        <pc:sldLayoutChg chg="add">
          <pc:chgData name="Sabine Berzina" userId="S::sberzina@irex.org::1466796a-f43a-429c-85bf-4ebf8b660949" providerId="AD" clId="Web-{42E01FE0-2081-7D29-9D93-AEC900573818}" dt="2023-09-11T15:17:57.331" v="1"/>
          <pc:sldLayoutMkLst>
            <pc:docMk/>
            <pc:sldMasterMk cId="193039603" sldId="2147483660"/>
            <pc:sldLayoutMk cId="1522532268" sldId="2147483662"/>
          </pc:sldLayoutMkLst>
        </pc:sldLayoutChg>
        <pc:sldLayoutChg chg="add">
          <pc:chgData name="Sabine Berzina" userId="S::sberzina@irex.org::1466796a-f43a-429c-85bf-4ebf8b660949" providerId="AD" clId="Web-{42E01FE0-2081-7D29-9D93-AEC900573818}" dt="2023-09-11T15:17:57.331" v="1"/>
          <pc:sldLayoutMkLst>
            <pc:docMk/>
            <pc:sldMasterMk cId="193039603" sldId="2147483660"/>
            <pc:sldLayoutMk cId="59111360" sldId="2147483663"/>
          </pc:sldLayoutMkLst>
        </pc:sldLayoutChg>
        <pc:sldLayoutChg chg="add">
          <pc:chgData name="Sabine Berzina" userId="S::sberzina@irex.org::1466796a-f43a-429c-85bf-4ebf8b660949" providerId="AD" clId="Web-{42E01FE0-2081-7D29-9D93-AEC900573818}" dt="2023-09-11T15:17:57.331" v="1"/>
          <pc:sldLayoutMkLst>
            <pc:docMk/>
            <pc:sldMasterMk cId="193039603" sldId="2147483660"/>
            <pc:sldLayoutMk cId="774767493" sldId="2147483664"/>
          </pc:sldLayoutMkLst>
        </pc:sldLayoutChg>
        <pc:sldLayoutChg chg="add">
          <pc:chgData name="Sabine Berzina" userId="S::sberzina@irex.org::1466796a-f43a-429c-85bf-4ebf8b660949" providerId="AD" clId="Web-{42E01FE0-2081-7D29-9D93-AEC900573818}" dt="2023-09-11T15:17:57.331" v="1"/>
          <pc:sldLayoutMkLst>
            <pc:docMk/>
            <pc:sldMasterMk cId="193039603" sldId="2147483660"/>
            <pc:sldLayoutMk cId="1623305964" sldId="2147483665"/>
          </pc:sldLayoutMkLst>
        </pc:sldLayoutChg>
        <pc:sldLayoutChg chg="add">
          <pc:chgData name="Sabine Berzina" userId="S::sberzina@irex.org::1466796a-f43a-429c-85bf-4ebf8b660949" providerId="AD" clId="Web-{42E01FE0-2081-7D29-9D93-AEC900573818}" dt="2023-09-11T15:17:57.331" v="1"/>
          <pc:sldLayoutMkLst>
            <pc:docMk/>
            <pc:sldMasterMk cId="193039603" sldId="2147483660"/>
            <pc:sldLayoutMk cId="3833785135" sldId="2147483666"/>
          </pc:sldLayoutMkLst>
        </pc:sldLayoutChg>
      </pc:sldMasterChg>
      <pc:sldMasterChg chg="replId modSldLayout">
        <pc:chgData name="Sabine Berzina" userId="S::sberzina@irex.org::1466796a-f43a-429c-85bf-4ebf8b660949" providerId="AD" clId="Web-{42E01FE0-2081-7D29-9D93-AEC900573818}" dt="2023-09-11T15:17:57.331" v="1"/>
        <pc:sldMasterMkLst>
          <pc:docMk/>
          <pc:sldMasterMk cId="2460954070" sldId="2147483672"/>
        </pc:sldMasterMkLst>
        <pc:sldLayoutChg chg="replId">
          <pc:chgData name="Sabine Berzina" userId="S::sberzina@irex.org::1466796a-f43a-429c-85bf-4ebf8b660949" providerId="AD" clId="Web-{42E01FE0-2081-7D29-9D93-AEC900573818}" dt="2023-09-11T15:17:57.331" v="1"/>
          <pc:sldLayoutMkLst>
            <pc:docMk/>
            <pc:sldMasterMk cId="2460954070" sldId="2147483672"/>
            <pc:sldLayoutMk cId="2385387890" sldId="2147483673"/>
          </pc:sldLayoutMkLst>
        </pc:sldLayoutChg>
        <pc:sldLayoutChg chg="replId">
          <pc:chgData name="Sabine Berzina" userId="S::sberzina@irex.org::1466796a-f43a-429c-85bf-4ebf8b660949" providerId="AD" clId="Web-{42E01FE0-2081-7D29-9D93-AEC900573818}" dt="2023-09-11T15:17:57.331" v="1"/>
          <pc:sldLayoutMkLst>
            <pc:docMk/>
            <pc:sldMasterMk cId="2460954070" sldId="2147483672"/>
            <pc:sldLayoutMk cId="949138452" sldId="2147483674"/>
          </pc:sldLayoutMkLst>
        </pc:sldLayoutChg>
        <pc:sldLayoutChg chg="replId">
          <pc:chgData name="Sabine Berzina" userId="S::sberzina@irex.org::1466796a-f43a-429c-85bf-4ebf8b660949" providerId="AD" clId="Web-{42E01FE0-2081-7D29-9D93-AEC900573818}" dt="2023-09-11T15:17:57.331" v="1"/>
          <pc:sldLayoutMkLst>
            <pc:docMk/>
            <pc:sldMasterMk cId="2460954070" sldId="2147483672"/>
            <pc:sldLayoutMk cId="2591524520" sldId="2147483675"/>
          </pc:sldLayoutMkLst>
        </pc:sldLayoutChg>
        <pc:sldLayoutChg chg="replId">
          <pc:chgData name="Sabine Berzina" userId="S::sberzina@irex.org::1466796a-f43a-429c-85bf-4ebf8b660949" providerId="AD" clId="Web-{42E01FE0-2081-7D29-9D93-AEC900573818}" dt="2023-09-11T15:17:57.331" v="1"/>
          <pc:sldLayoutMkLst>
            <pc:docMk/>
            <pc:sldMasterMk cId="2460954070" sldId="2147483672"/>
            <pc:sldLayoutMk cId="1203092039" sldId="2147483676"/>
          </pc:sldLayoutMkLst>
        </pc:sldLayoutChg>
        <pc:sldLayoutChg chg="replId">
          <pc:chgData name="Sabine Berzina" userId="S::sberzina@irex.org::1466796a-f43a-429c-85bf-4ebf8b660949" providerId="AD" clId="Web-{42E01FE0-2081-7D29-9D93-AEC900573818}" dt="2023-09-11T15:17:57.331" v="1"/>
          <pc:sldLayoutMkLst>
            <pc:docMk/>
            <pc:sldMasterMk cId="2460954070" sldId="2147483672"/>
            <pc:sldLayoutMk cId="3733172339" sldId="2147483677"/>
          </pc:sldLayoutMkLst>
        </pc:sldLayoutChg>
        <pc:sldLayoutChg chg="replId">
          <pc:chgData name="Sabine Berzina" userId="S::sberzina@irex.org::1466796a-f43a-429c-85bf-4ebf8b660949" providerId="AD" clId="Web-{42E01FE0-2081-7D29-9D93-AEC900573818}" dt="2023-09-11T15:17:57.331" v="1"/>
          <pc:sldLayoutMkLst>
            <pc:docMk/>
            <pc:sldMasterMk cId="2460954070" sldId="2147483672"/>
            <pc:sldLayoutMk cId="3210312558" sldId="2147483678"/>
          </pc:sldLayoutMkLst>
        </pc:sldLayoutChg>
      </pc:sldMasterChg>
    </pc:docChg>
  </pc:docChgLst>
  <pc:docChgLst>
    <pc:chgData name="Sabine Berzina" userId="S::sberzina@irex.org::1466796a-f43a-429c-85bf-4ebf8b660949" providerId="AD" clId="Web-{5E65001A-FE15-7B74-5E92-2CE50F0487BE}"/>
    <pc:docChg chg="modSld">
      <pc:chgData name="Sabine Berzina" userId="S::sberzina@irex.org::1466796a-f43a-429c-85bf-4ebf8b660949" providerId="AD" clId="Web-{5E65001A-FE15-7B74-5E92-2CE50F0487BE}" dt="2023-09-26T14:25:34.286" v="10"/>
      <pc:docMkLst>
        <pc:docMk/>
      </pc:docMkLst>
      <pc:sldChg chg="addSp delSp modSp delAnim modNotes">
        <pc:chgData name="Sabine Berzina" userId="S::sberzina@irex.org::1466796a-f43a-429c-85bf-4ebf8b660949" providerId="AD" clId="Web-{5E65001A-FE15-7B74-5E92-2CE50F0487BE}" dt="2023-09-26T14:25:07.598" v="7"/>
        <pc:sldMkLst>
          <pc:docMk/>
          <pc:sldMk cId="2152237348" sldId="257"/>
        </pc:sldMkLst>
        <pc:picChg chg="del">
          <ac:chgData name="Sabine Berzina" userId="S::sberzina@irex.org::1466796a-f43a-429c-85bf-4ebf8b660949" providerId="AD" clId="Web-{5E65001A-FE15-7B74-5E92-2CE50F0487BE}" dt="2023-09-26T14:21:51.122" v="0"/>
          <ac:picMkLst>
            <pc:docMk/>
            <pc:sldMk cId="2152237348" sldId="257"/>
            <ac:picMk id="2" creationId="{D5178398-58BE-4053-FE50-A1EA4677C078}"/>
          </ac:picMkLst>
        </pc:picChg>
        <pc:picChg chg="add mod">
          <ac:chgData name="Sabine Berzina" userId="S::sberzina@irex.org::1466796a-f43a-429c-85bf-4ebf8b660949" providerId="AD" clId="Web-{5E65001A-FE15-7B74-5E92-2CE50F0487BE}" dt="2023-09-26T14:24:42.691" v="3" actId="14100"/>
          <ac:picMkLst>
            <pc:docMk/>
            <pc:sldMk cId="2152237348" sldId="257"/>
            <ac:picMk id="3" creationId="{9D2A9135-FB8A-6763-136D-44F5F87BAE01}"/>
          </ac:picMkLst>
        </pc:picChg>
      </pc:sldChg>
      <pc:sldChg chg="modNotes">
        <pc:chgData name="Sabine Berzina" userId="S::sberzina@irex.org::1466796a-f43a-429c-85bf-4ebf8b660949" providerId="AD" clId="Web-{5E65001A-FE15-7B74-5E92-2CE50F0487BE}" dt="2023-09-26T14:25:34.286" v="10"/>
        <pc:sldMkLst>
          <pc:docMk/>
          <pc:sldMk cId="1016109533" sldId="301"/>
        </pc:sldMkLst>
      </pc:sldChg>
    </pc:docChg>
  </pc:docChgLst>
  <pc:docChgLst>
    <pc:chgData name="Sabine Berzina" userId="S::sberzina@irex.org::1466796a-f43a-429c-85bf-4ebf8b660949" providerId="AD" clId="Web-{EA41A750-D6E4-8416-5C77-D5F2586E523D}"/>
    <pc:docChg chg="modSld">
      <pc:chgData name="Sabine Berzina" userId="S::sberzina@irex.org::1466796a-f43a-429c-85bf-4ebf8b660949" providerId="AD" clId="Web-{EA41A750-D6E4-8416-5C77-D5F2586E523D}" dt="2023-09-25T14:20:17.150" v="3162" actId="20577"/>
      <pc:docMkLst>
        <pc:docMk/>
      </pc:docMkLst>
      <pc:sldChg chg="modSp">
        <pc:chgData name="Sabine Berzina" userId="S::sberzina@irex.org::1466796a-f43a-429c-85bf-4ebf8b660949" providerId="AD" clId="Web-{EA41A750-D6E4-8416-5C77-D5F2586E523D}" dt="2023-09-25T14:20:17.150" v="3162" actId="20577"/>
        <pc:sldMkLst>
          <pc:docMk/>
          <pc:sldMk cId="2386361247" sldId="267"/>
        </pc:sldMkLst>
        <pc:spChg chg="mod">
          <ac:chgData name="Sabine Berzina" userId="S::sberzina@irex.org::1466796a-f43a-429c-85bf-4ebf8b660949" providerId="AD" clId="Web-{EA41A750-D6E4-8416-5C77-D5F2586E523D}" dt="2023-09-25T14:20:17.150" v="3162" actId="20577"/>
          <ac:spMkLst>
            <pc:docMk/>
            <pc:sldMk cId="2386361247" sldId="267"/>
            <ac:spMk id="2" creationId="{FCF51EC0-95E8-A596-CFAA-5E9D5CDCB681}"/>
          </ac:spMkLst>
        </pc:spChg>
      </pc:sldChg>
      <pc:sldChg chg="modSp">
        <pc:chgData name="Sabine Berzina" userId="S::sberzina@irex.org::1466796a-f43a-429c-85bf-4ebf8b660949" providerId="AD" clId="Web-{EA41A750-D6E4-8416-5C77-D5F2586E523D}" dt="2023-09-25T14:20:02.369" v="3155" actId="20577"/>
        <pc:sldMkLst>
          <pc:docMk/>
          <pc:sldMk cId="1529770856" sldId="269"/>
        </pc:sldMkLst>
        <pc:spChg chg="mod">
          <ac:chgData name="Sabine Berzina" userId="S::sberzina@irex.org::1466796a-f43a-429c-85bf-4ebf8b660949" providerId="AD" clId="Web-{EA41A750-D6E4-8416-5C77-D5F2586E523D}" dt="2023-09-25T14:20:02.369" v="3155" actId="20577"/>
          <ac:spMkLst>
            <pc:docMk/>
            <pc:sldMk cId="1529770856" sldId="269"/>
            <ac:spMk id="4" creationId="{2F97E521-5713-1F36-AEF9-45E83B99C996}"/>
          </ac:spMkLst>
        </pc:spChg>
      </pc:sldChg>
      <pc:sldChg chg="modSp modNotes">
        <pc:chgData name="Sabine Berzina" userId="S::sberzina@irex.org::1466796a-f43a-429c-85bf-4ebf8b660949" providerId="AD" clId="Web-{EA41A750-D6E4-8416-5C77-D5F2586E523D}" dt="2023-09-25T14:18:04.709" v="3137"/>
        <pc:sldMkLst>
          <pc:docMk/>
          <pc:sldMk cId="2030737586" sldId="270"/>
        </pc:sldMkLst>
        <pc:spChg chg="mod">
          <ac:chgData name="Sabine Berzina" userId="S::sberzina@irex.org::1466796a-f43a-429c-85bf-4ebf8b660949" providerId="AD" clId="Web-{EA41A750-D6E4-8416-5C77-D5F2586E523D}" dt="2023-09-25T14:16:08.456" v="2996" actId="20577"/>
          <ac:spMkLst>
            <pc:docMk/>
            <pc:sldMk cId="2030737586" sldId="270"/>
            <ac:spMk id="2" creationId="{4BFCAF06-C32D-3CFB-A1EC-A6809757D360}"/>
          </ac:spMkLst>
        </pc:spChg>
      </pc:sldChg>
      <pc:sldChg chg="modSp modNotes">
        <pc:chgData name="Sabine Berzina" userId="S::sberzina@irex.org::1466796a-f43a-429c-85bf-4ebf8b660949" providerId="AD" clId="Web-{EA41A750-D6E4-8416-5C77-D5F2586E523D}" dt="2023-09-25T12:56:56.603" v="2959"/>
        <pc:sldMkLst>
          <pc:docMk/>
          <pc:sldMk cId="2147035215" sldId="271"/>
        </pc:sldMkLst>
        <pc:spChg chg="mod">
          <ac:chgData name="Sabine Berzina" userId="S::sberzina@irex.org::1466796a-f43a-429c-85bf-4ebf8b660949" providerId="AD" clId="Web-{EA41A750-D6E4-8416-5C77-D5F2586E523D}" dt="2023-09-25T12:55:37.522" v="2837" actId="20577"/>
          <ac:spMkLst>
            <pc:docMk/>
            <pc:sldMk cId="2147035215" sldId="271"/>
            <ac:spMk id="2" creationId="{E6764A24-E000-FB74-BFE1-4CA46FE25140}"/>
          </ac:spMkLst>
        </pc:spChg>
      </pc:sldChg>
      <pc:sldChg chg="modSp modNotes">
        <pc:chgData name="Sabine Berzina" userId="S::sberzina@irex.org::1466796a-f43a-429c-85bf-4ebf8b660949" providerId="AD" clId="Web-{EA41A750-D6E4-8416-5C77-D5F2586E523D}" dt="2023-09-25T12:54:59.067" v="2832"/>
        <pc:sldMkLst>
          <pc:docMk/>
          <pc:sldMk cId="4048394210" sldId="272"/>
        </pc:sldMkLst>
        <pc:spChg chg="mod">
          <ac:chgData name="Sabine Berzina" userId="S::sberzina@irex.org::1466796a-f43a-429c-85bf-4ebf8b660949" providerId="AD" clId="Web-{EA41A750-D6E4-8416-5C77-D5F2586E523D}" dt="2023-09-25T12:46:42.250" v="2049" actId="20577"/>
          <ac:spMkLst>
            <pc:docMk/>
            <pc:sldMk cId="4048394210" sldId="272"/>
            <ac:spMk id="2" creationId="{E6764A24-E000-FB74-BFE1-4CA46FE25140}"/>
          </ac:spMkLst>
        </pc:spChg>
        <pc:spChg chg="mod">
          <ac:chgData name="Sabine Berzina" userId="S::sberzina@irex.org::1466796a-f43a-429c-85bf-4ebf8b660949" providerId="AD" clId="Web-{EA41A750-D6E4-8416-5C77-D5F2586E523D}" dt="2023-09-25T12:52:08.076" v="2571" actId="20577"/>
          <ac:spMkLst>
            <pc:docMk/>
            <pc:sldMk cId="4048394210" sldId="272"/>
            <ac:spMk id="3" creationId="{CEAFE41F-8A9E-3E80-346F-A9AB537750F8}"/>
          </ac:spMkLst>
        </pc:spChg>
      </pc:sldChg>
      <pc:sldChg chg="addSp delSp modSp">
        <pc:chgData name="Sabine Berzina" userId="S::sberzina@irex.org::1466796a-f43a-429c-85bf-4ebf8b660949" providerId="AD" clId="Web-{EA41A750-D6E4-8416-5C77-D5F2586E523D}" dt="2023-09-25T08:55:39.288" v="18" actId="1076"/>
        <pc:sldMkLst>
          <pc:docMk/>
          <pc:sldMk cId="3895197394" sldId="291"/>
        </pc:sldMkLst>
        <pc:picChg chg="add mod modCrop">
          <ac:chgData name="Sabine Berzina" userId="S::sberzina@irex.org::1466796a-f43a-429c-85bf-4ebf8b660949" providerId="AD" clId="Web-{EA41A750-D6E4-8416-5C77-D5F2586E523D}" dt="2023-09-25T08:55:39.288" v="18" actId="1076"/>
          <ac:picMkLst>
            <pc:docMk/>
            <pc:sldMk cId="3895197394" sldId="291"/>
            <ac:picMk id="2" creationId="{407A9DE1-BBCB-83B2-A672-7AF7DB57E6B4}"/>
          </ac:picMkLst>
        </pc:picChg>
        <pc:picChg chg="del">
          <ac:chgData name="Sabine Berzina" userId="S::sberzina@irex.org::1466796a-f43a-429c-85bf-4ebf8b660949" providerId="AD" clId="Web-{EA41A750-D6E4-8416-5C77-D5F2586E523D}" dt="2023-09-25T08:54:58.974" v="11"/>
          <ac:picMkLst>
            <pc:docMk/>
            <pc:sldMk cId="3895197394" sldId="291"/>
            <ac:picMk id="3" creationId="{9951965D-11E7-5D35-FD7E-85E251976433}"/>
          </ac:picMkLst>
        </pc:picChg>
      </pc:sldChg>
      <pc:sldChg chg="addSp delSp modSp modNotes">
        <pc:chgData name="Sabine Berzina" userId="S::sberzina@irex.org::1466796a-f43a-429c-85bf-4ebf8b660949" providerId="AD" clId="Web-{EA41A750-D6E4-8416-5C77-D5F2586E523D}" dt="2023-09-25T11:47:11.557" v="545"/>
        <pc:sldMkLst>
          <pc:docMk/>
          <pc:sldMk cId="1030313519" sldId="294"/>
        </pc:sldMkLst>
        <pc:spChg chg="mod">
          <ac:chgData name="Sabine Berzina" userId="S::sberzina@irex.org::1466796a-f43a-429c-85bf-4ebf8b660949" providerId="AD" clId="Web-{EA41A750-D6E4-8416-5C77-D5F2586E523D}" dt="2023-09-25T11:30:29.406" v="162" actId="20577"/>
          <ac:spMkLst>
            <pc:docMk/>
            <pc:sldMk cId="1030313519" sldId="294"/>
            <ac:spMk id="9" creationId="{9FE2C89D-1EE7-035B-CE51-31C6B5BC202D}"/>
          </ac:spMkLst>
        </pc:spChg>
        <pc:picChg chg="add mod modCrop">
          <ac:chgData name="Sabine Berzina" userId="S::sberzina@irex.org::1466796a-f43a-429c-85bf-4ebf8b660949" providerId="AD" clId="Web-{EA41A750-D6E4-8416-5C77-D5F2586E523D}" dt="2023-09-25T08:54:41.083" v="10" actId="1076"/>
          <ac:picMkLst>
            <pc:docMk/>
            <pc:sldMk cId="1030313519" sldId="294"/>
            <ac:picMk id="2" creationId="{46FD586E-29AA-3C69-5937-4F8998825056}"/>
          </ac:picMkLst>
        </pc:picChg>
        <pc:picChg chg="del">
          <ac:chgData name="Sabine Berzina" userId="S::sberzina@irex.org::1466796a-f43a-429c-85bf-4ebf8b660949" providerId="AD" clId="Web-{EA41A750-D6E4-8416-5C77-D5F2586E523D}" dt="2023-09-25T08:53:51.347" v="0"/>
          <ac:picMkLst>
            <pc:docMk/>
            <pc:sldMk cId="1030313519" sldId="294"/>
            <ac:picMk id="4" creationId="{470A3E44-202B-3966-6BCF-E4A23BEEA2E6}"/>
          </ac:picMkLst>
        </pc:picChg>
      </pc:sldChg>
      <pc:sldChg chg="modSp modNotes">
        <pc:chgData name="Sabine Berzina" userId="S::sberzina@irex.org::1466796a-f43a-429c-85bf-4ebf8b660949" providerId="AD" clId="Web-{EA41A750-D6E4-8416-5C77-D5F2586E523D}" dt="2023-09-25T12:36:50.069" v="1941"/>
        <pc:sldMkLst>
          <pc:docMk/>
          <pc:sldMk cId="669008793" sldId="299"/>
        </pc:sldMkLst>
        <pc:spChg chg="mod">
          <ac:chgData name="Sabine Berzina" userId="S::sberzina@irex.org::1466796a-f43a-429c-85bf-4ebf8b660949" providerId="AD" clId="Web-{EA41A750-D6E4-8416-5C77-D5F2586E523D}" dt="2023-09-25T12:12:08.555" v="1228" actId="1076"/>
          <ac:spMkLst>
            <pc:docMk/>
            <pc:sldMk cId="669008793" sldId="299"/>
            <ac:spMk id="2" creationId="{E6764A24-E000-FB74-BFE1-4CA46FE25140}"/>
          </ac:spMkLst>
        </pc:spChg>
        <pc:spChg chg="mod">
          <ac:chgData name="Sabine Berzina" userId="S::sberzina@irex.org::1466796a-f43a-429c-85bf-4ebf8b660949" providerId="AD" clId="Web-{EA41A750-D6E4-8416-5C77-D5F2586E523D}" dt="2023-09-25T12:20:36.545" v="1306" actId="20577"/>
          <ac:spMkLst>
            <pc:docMk/>
            <pc:sldMk cId="669008793" sldId="299"/>
            <ac:spMk id="8" creationId="{4D69F4C6-57ED-2F4D-A91D-153C13D05239}"/>
          </ac:spMkLst>
        </pc:spChg>
      </pc:sldChg>
      <pc:sldChg chg="addSp delSp modSp modNotes">
        <pc:chgData name="Sabine Berzina" userId="S::sberzina@irex.org::1466796a-f43a-429c-85bf-4ebf8b660949" providerId="AD" clId="Web-{EA41A750-D6E4-8416-5C77-D5F2586E523D}" dt="2023-09-25T12:11:28.866" v="1214"/>
        <pc:sldMkLst>
          <pc:docMk/>
          <pc:sldMk cId="1467992165" sldId="300"/>
        </pc:sldMkLst>
        <pc:spChg chg="mod">
          <ac:chgData name="Sabine Berzina" userId="S::sberzina@irex.org::1466796a-f43a-429c-85bf-4ebf8b660949" providerId="AD" clId="Web-{EA41A750-D6E4-8416-5C77-D5F2586E523D}" dt="2023-09-25T11:47:18.291" v="550" actId="20577"/>
          <ac:spMkLst>
            <pc:docMk/>
            <pc:sldMk cId="1467992165" sldId="300"/>
            <ac:spMk id="7" creationId="{78611E54-7DDC-465F-741E-7870CFB7F1FE}"/>
          </ac:spMkLst>
        </pc:spChg>
        <pc:spChg chg="mod">
          <ac:chgData name="Sabine Berzina" userId="S::sberzina@irex.org::1466796a-f43a-429c-85bf-4ebf8b660949" providerId="AD" clId="Web-{EA41A750-D6E4-8416-5C77-D5F2586E523D}" dt="2023-09-25T12:05:34.102" v="717" actId="20577"/>
          <ac:spMkLst>
            <pc:docMk/>
            <pc:sldMk cId="1467992165" sldId="300"/>
            <ac:spMk id="11" creationId="{50E30439-FCAB-B77D-891D-5DD1B52F5576}"/>
          </ac:spMkLst>
        </pc:spChg>
        <pc:spChg chg="mod">
          <ac:chgData name="Sabine Berzina" userId="S::sberzina@irex.org::1466796a-f43a-429c-85bf-4ebf8b660949" providerId="AD" clId="Web-{EA41A750-D6E4-8416-5C77-D5F2586E523D}" dt="2023-09-25T12:08:28.968" v="931" actId="20577"/>
          <ac:spMkLst>
            <pc:docMk/>
            <pc:sldMk cId="1467992165" sldId="300"/>
            <ac:spMk id="13" creationId="{3E316490-E7E5-9B31-1038-7354BFF84014}"/>
          </ac:spMkLst>
        </pc:spChg>
        <pc:picChg chg="add mod ord">
          <ac:chgData name="Sabine Berzina" userId="S::sberzina@irex.org::1466796a-f43a-429c-85bf-4ebf8b660949" providerId="AD" clId="Web-{EA41A750-D6E4-8416-5C77-D5F2586E523D}" dt="2023-09-25T11:58:03.552" v="559" actId="1076"/>
          <ac:picMkLst>
            <pc:docMk/>
            <pc:sldMk cId="1467992165" sldId="300"/>
            <ac:picMk id="2" creationId="{D6B4DC41-29FA-960F-97A8-BE678CDC9D3B}"/>
          </ac:picMkLst>
        </pc:picChg>
        <pc:picChg chg="del">
          <ac:chgData name="Sabine Berzina" userId="S::sberzina@irex.org::1466796a-f43a-429c-85bf-4ebf8b660949" providerId="AD" clId="Web-{EA41A750-D6E4-8416-5C77-D5F2586E523D}" dt="2023-09-25T11:57:27.910" v="551"/>
          <ac:picMkLst>
            <pc:docMk/>
            <pc:sldMk cId="1467992165" sldId="300"/>
            <ac:picMk id="5" creationId="{2D6AF424-8D78-A681-3E97-EBD6439AB0FC}"/>
          </ac:picMkLst>
        </pc:picChg>
      </pc:sldChg>
      <pc:sldChg chg="modSp modNotes">
        <pc:chgData name="Sabine Berzina" userId="S::sberzina@irex.org::1466796a-f43a-429c-85bf-4ebf8b660949" providerId="AD" clId="Web-{EA41A750-D6E4-8416-5C77-D5F2586E523D}" dt="2023-09-25T12:46:27.921" v="2043"/>
        <pc:sldMkLst>
          <pc:docMk/>
          <pc:sldMk cId="1016109533" sldId="301"/>
        </pc:sldMkLst>
        <pc:spChg chg="mod">
          <ac:chgData name="Sabine Berzina" userId="S::sberzina@irex.org::1466796a-f43a-429c-85bf-4ebf8b660949" providerId="AD" clId="Web-{EA41A750-D6E4-8416-5C77-D5F2586E523D}" dt="2023-09-25T12:12:49.729" v="1243" actId="20577"/>
          <ac:spMkLst>
            <pc:docMk/>
            <pc:sldMk cId="1016109533" sldId="301"/>
            <ac:spMk id="5" creationId="{2551CFE8-DB70-1DF3-09FF-05943B67AA95}"/>
          </ac:spMkLst>
        </pc:spChg>
      </pc:sldChg>
    </pc:docChg>
  </pc:docChgLst>
  <pc:docChgLst>
    <pc:chgData name="Sabine Berzina" userId="S::sberzina@irex.org::1466796a-f43a-429c-85bf-4ebf8b660949" providerId="AD" clId="Web-{63E1C966-FD7A-BB1A-EBB4-67728904959E}"/>
    <pc:docChg chg="">
      <pc:chgData name="Sabine Berzina" userId="S::sberzina@irex.org::1466796a-f43a-429c-85bf-4ebf8b660949" providerId="AD" clId="Web-{63E1C966-FD7A-BB1A-EBB4-67728904959E}" dt="2023-09-26T13:11:02.225" v="10"/>
      <pc:docMkLst>
        <pc:docMk/>
      </pc:docMkLst>
      <pc:sldChg chg="delCm">
        <pc:chgData name="Sabine Berzina" userId="S::sberzina@irex.org::1466796a-f43a-429c-85bf-4ebf8b660949" providerId="AD" clId="Web-{63E1C966-FD7A-BB1A-EBB4-67728904959E}" dt="2023-09-26T13:11:02.225" v="10"/>
        <pc:sldMkLst>
          <pc:docMk/>
          <pc:sldMk cId="1411599937" sldId="256"/>
        </pc:sldMkLst>
        <pc:extLst>
          <p:ext xmlns:p="http://schemas.openxmlformats.org/presentationml/2006/main" uri="{D6D511B9-2390-475A-947B-AFAB55BFBCF1}">
            <pc226:cmChg xmlns:pc226="http://schemas.microsoft.com/office/powerpoint/2022/06/main/command" chg="del">
              <pc226:chgData name="Sabine Berzina" userId="S::sberzina@irex.org::1466796a-f43a-429c-85bf-4ebf8b660949" providerId="AD" clId="Web-{63E1C966-FD7A-BB1A-EBB4-67728904959E}" dt="2023-09-26T13:11:02.225" v="10"/>
              <pc2:cmMkLst xmlns:pc2="http://schemas.microsoft.com/office/powerpoint/2019/9/main/command">
                <pc:docMk/>
                <pc:sldMk cId="1411599937" sldId="256"/>
                <pc2:cmMk id="{E21BDED6-2C03-43B8-81F0-483556EDABDD}"/>
              </pc2:cmMkLst>
            </pc226:cmChg>
          </p:ext>
        </pc:extLst>
      </pc:sldChg>
      <pc:sldChg chg="delCm">
        <pc:chgData name="Sabine Berzina" userId="S::sberzina@irex.org::1466796a-f43a-429c-85bf-4ebf8b660949" providerId="AD" clId="Web-{63E1C966-FD7A-BB1A-EBB4-67728904959E}" dt="2023-09-26T13:10:50.006" v="8"/>
        <pc:sldMkLst>
          <pc:docMk/>
          <pc:sldMk cId="2152237348" sldId="257"/>
        </pc:sldMkLst>
        <pc:extLst>
          <p:ext xmlns:p="http://schemas.openxmlformats.org/presentationml/2006/main" uri="{D6D511B9-2390-475A-947B-AFAB55BFBCF1}">
            <pc226:cmChg xmlns:pc226="http://schemas.microsoft.com/office/powerpoint/2022/06/main/command" chg="del">
              <pc226:chgData name="Sabine Berzina" userId="S::sberzina@irex.org::1466796a-f43a-429c-85bf-4ebf8b660949" providerId="AD" clId="Web-{63E1C966-FD7A-BB1A-EBB4-67728904959E}" dt="2023-09-26T13:10:50.006" v="8"/>
              <pc2:cmMkLst xmlns:pc2="http://schemas.microsoft.com/office/powerpoint/2019/9/main/command">
                <pc:docMk/>
                <pc:sldMk cId="2152237348" sldId="257"/>
                <pc2:cmMk id="{31F49153-A425-434A-A9EB-BA72311E9C36}"/>
              </pc2:cmMkLst>
            </pc226:cmChg>
          </p:ext>
        </pc:extLst>
      </pc:sldChg>
      <pc:sldChg chg="delCm">
        <pc:chgData name="Sabine Berzina" userId="S::sberzina@irex.org::1466796a-f43a-429c-85bf-4ebf8b660949" providerId="AD" clId="Web-{63E1C966-FD7A-BB1A-EBB4-67728904959E}" dt="2023-09-26T13:10:39.521" v="7"/>
        <pc:sldMkLst>
          <pc:docMk/>
          <pc:sldMk cId="121406932" sldId="260"/>
        </pc:sldMkLst>
        <pc:extLst>
          <p:ext xmlns:p="http://schemas.openxmlformats.org/presentationml/2006/main" uri="{D6D511B9-2390-475A-947B-AFAB55BFBCF1}">
            <pc226:cmChg xmlns:pc226="http://schemas.microsoft.com/office/powerpoint/2022/06/main/command" chg="del">
              <pc226:chgData name="Sabine Berzina" userId="S::sberzina@irex.org::1466796a-f43a-429c-85bf-4ebf8b660949" providerId="AD" clId="Web-{63E1C966-FD7A-BB1A-EBB4-67728904959E}" dt="2023-09-26T13:10:39.521" v="7"/>
              <pc2:cmMkLst xmlns:pc2="http://schemas.microsoft.com/office/powerpoint/2019/9/main/command">
                <pc:docMk/>
                <pc:sldMk cId="121406932" sldId="260"/>
                <pc2:cmMk id="{65CF87B5-E68C-4C93-8B37-84C10E68108F}"/>
              </pc2:cmMkLst>
            </pc226:cmChg>
          </p:ext>
        </pc:extLst>
      </pc:sldChg>
      <pc:sldChg chg="delCm">
        <pc:chgData name="Sabine Berzina" userId="S::sberzina@irex.org::1466796a-f43a-429c-85bf-4ebf8b660949" providerId="AD" clId="Web-{63E1C966-FD7A-BB1A-EBB4-67728904959E}" dt="2023-09-26T13:10:31.381" v="6"/>
        <pc:sldMkLst>
          <pc:docMk/>
          <pc:sldMk cId="1981138749" sldId="263"/>
        </pc:sldMkLst>
        <pc:extLst>
          <p:ext xmlns:p="http://schemas.openxmlformats.org/presentationml/2006/main" uri="{D6D511B9-2390-475A-947B-AFAB55BFBCF1}">
            <pc226:cmChg xmlns:pc226="http://schemas.microsoft.com/office/powerpoint/2022/06/main/command" chg="del">
              <pc226:chgData name="Sabine Berzina" userId="S::sberzina@irex.org::1466796a-f43a-429c-85bf-4ebf8b660949" providerId="AD" clId="Web-{63E1C966-FD7A-BB1A-EBB4-67728904959E}" dt="2023-09-26T13:10:31.381" v="6"/>
              <pc2:cmMkLst xmlns:pc2="http://schemas.microsoft.com/office/powerpoint/2019/9/main/command">
                <pc:docMk/>
                <pc:sldMk cId="1981138749" sldId="263"/>
                <pc2:cmMk id="{5EA2E5E0-5D1A-4B73-AF2A-74C9CADE1C6B}"/>
              </pc2:cmMkLst>
            </pc226:cmChg>
          </p:ext>
        </pc:extLst>
      </pc:sldChg>
      <pc:sldChg chg="delCm">
        <pc:chgData name="Sabine Berzina" userId="S::sberzina@irex.org::1466796a-f43a-429c-85bf-4ebf8b660949" providerId="AD" clId="Web-{63E1C966-FD7A-BB1A-EBB4-67728904959E}" dt="2023-09-26T13:10:20.036" v="4"/>
        <pc:sldMkLst>
          <pc:docMk/>
          <pc:sldMk cId="1099575713" sldId="264"/>
        </pc:sldMkLst>
        <pc:extLst>
          <p:ext xmlns:p="http://schemas.openxmlformats.org/presentationml/2006/main" uri="{D6D511B9-2390-475A-947B-AFAB55BFBCF1}">
            <pc226:cmChg xmlns:pc226="http://schemas.microsoft.com/office/powerpoint/2022/06/main/command" chg="del">
              <pc226:chgData name="Sabine Berzina" userId="S::sberzina@irex.org::1466796a-f43a-429c-85bf-4ebf8b660949" providerId="AD" clId="Web-{63E1C966-FD7A-BB1A-EBB4-67728904959E}" dt="2023-09-26T13:10:20.036" v="4"/>
              <pc2:cmMkLst xmlns:pc2="http://schemas.microsoft.com/office/powerpoint/2019/9/main/command">
                <pc:docMk/>
                <pc:sldMk cId="1099575713" sldId="264"/>
                <pc2:cmMk id="{DCE37280-B367-47DE-986D-AAAC38D1E60E}"/>
              </pc2:cmMkLst>
            </pc226:cmChg>
          </p:ext>
        </pc:extLst>
      </pc:sldChg>
      <pc:sldChg chg="delCm">
        <pc:chgData name="Sabine Berzina" userId="S::sberzina@irex.org::1466796a-f43a-429c-85bf-4ebf8b660949" providerId="AD" clId="Web-{63E1C966-FD7A-BB1A-EBB4-67728904959E}" dt="2023-09-26T13:10:26.412" v="5"/>
        <pc:sldMkLst>
          <pc:docMk/>
          <pc:sldMk cId="28721386" sldId="265"/>
        </pc:sldMkLst>
        <pc:extLst>
          <p:ext xmlns:p="http://schemas.openxmlformats.org/presentationml/2006/main" uri="{D6D511B9-2390-475A-947B-AFAB55BFBCF1}">
            <pc226:cmChg xmlns:pc226="http://schemas.microsoft.com/office/powerpoint/2022/06/main/command" chg="del">
              <pc226:chgData name="Sabine Berzina" userId="S::sberzina@irex.org::1466796a-f43a-429c-85bf-4ebf8b660949" providerId="AD" clId="Web-{63E1C966-FD7A-BB1A-EBB4-67728904959E}" dt="2023-09-26T13:10:26.412" v="5"/>
              <pc2:cmMkLst xmlns:pc2="http://schemas.microsoft.com/office/powerpoint/2019/9/main/command">
                <pc:docMk/>
                <pc:sldMk cId="28721386" sldId="265"/>
                <pc2:cmMk id="{28A3116E-FC13-487D-BC62-3AEA4BE831FE}"/>
              </pc2:cmMkLst>
            </pc226:cmChg>
          </p:ext>
        </pc:extLst>
      </pc:sldChg>
      <pc:sldChg chg="delCm">
        <pc:chgData name="Sabine Berzina" userId="S::sberzina@irex.org::1466796a-f43a-429c-85bf-4ebf8b660949" providerId="AD" clId="Web-{63E1C966-FD7A-BB1A-EBB4-67728904959E}" dt="2023-09-26T13:10:56.631" v="9"/>
        <pc:sldMkLst>
          <pc:docMk/>
          <pc:sldMk cId="2860542155" sldId="268"/>
        </pc:sldMkLst>
        <pc:extLst>
          <p:ext xmlns:p="http://schemas.openxmlformats.org/presentationml/2006/main" uri="{D6D511B9-2390-475A-947B-AFAB55BFBCF1}">
            <pc226:cmChg xmlns:pc226="http://schemas.microsoft.com/office/powerpoint/2022/06/main/command" chg="del">
              <pc226:chgData name="Sabine Berzina" userId="S::sberzina@irex.org::1466796a-f43a-429c-85bf-4ebf8b660949" providerId="AD" clId="Web-{63E1C966-FD7A-BB1A-EBB4-67728904959E}" dt="2023-09-26T13:10:56.631" v="9"/>
              <pc2:cmMkLst xmlns:pc2="http://schemas.microsoft.com/office/powerpoint/2019/9/main/command">
                <pc:docMk/>
                <pc:sldMk cId="2860542155" sldId="268"/>
                <pc2:cmMk id="{028024A3-0E42-4AA3-B7C5-F93029004C0F}"/>
              </pc2:cmMkLst>
            </pc226:cmChg>
          </p:ext>
        </pc:extLst>
      </pc:sldChg>
      <pc:sldChg chg="delCm">
        <pc:chgData name="Sabine Berzina" userId="S::sberzina@irex.org::1466796a-f43a-429c-85bf-4ebf8b660949" providerId="AD" clId="Web-{63E1C966-FD7A-BB1A-EBB4-67728904959E}" dt="2023-09-26T13:09:53.598" v="3"/>
        <pc:sldMkLst>
          <pc:docMk/>
          <pc:sldMk cId="2527249821" sldId="281"/>
        </pc:sldMkLst>
        <pc:extLst>
          <p:ext xmlns:p="http://schemas.openxmlformats.org/presentationml/2006/main" uri="{D6D511B9-2390-475A-947B-AFAB55BFBCF1}">
            <pc226:cmChg xmlns:pc226="http://schemas.microsoft.com/office/powerpoint/2022/06/main/command" chg="del">
              <pc226:chgData name="Sabine Berzina" userId="S::sberzina@irex.org::1466796a-f43a-429c-85bf-4ebf8b660949" providerId="AD" clId="Web-{63E1C966-FD7A-BB1A-EBB4-67728904959E}" dt="2023-09-26T13:09:53.598" v="3"/>
              <pc2:cmMkLst xmlns:pc2="http://schemas.microsoft.com/office/powerpoint/2019/9/main/command">
                <pc:docMk/>
                <pc:sldMk cId="2527249821" sldId="281"/>
                <pc2:cmMk id="{45B3C888-FCE9-476C-959F-24741316FC04}"/>
              </pc2:cmMkLst>
            </pc226:cmChg>
          </p:ext>
        </pc:extLst>
      </pc:sldChg>
      <pc:sldChg chg="delCm">
        <pc:chgData name="Sabine Berzina" userId="S::sberzina@irex.org::1466796a-f43a-429c-85bf-4ebf8b660949" providerId="AD" clId="Web-{63E1C966-FD7A-BB1A-EBB4-67728904959E}" dt="2023-09-26T13:09:40.145" v="2"/>
        <pc:sldMkLst>
          <pc:docMk/>
          <pc:sldMk cId="1663994457" sldId="287"/>
        </pc:sldMkLst>
        <pc:extLst>
          <p:ext xmlns:p="http://schemas.openxmlformats.org/presentationml/2006/main" uri="{D6D511B9-2390-475A-947B-AFAB55BFBCF1}">
            <pc226:cmChg xmlns:pc226="http://schemas.microsoft.com/office/powerpoint/2022/06/main/command" chg="del">
              <pc226:chgData name="Sabine Berzina" userId="S::sberzina@irex.org::1466796a-f43a-429c-85bf-4ebf8b660949" providerId="AD" clId="Web-{63E1C966-FD7A-BB1A-EBB4-67728904959E}" dt="2023-09-26T13:09:40.145" v="2"/>
              <pc2:cmMkLst xmlns:pc2="http://schemas.microsoft.com/office/powerpoint/2019/9/main/command">
                <pc:docMk/>
                <pc:sldMk cId="1663994457" sldId="287"/>
                <pc2:cmMk id="{3F2B4132-5753-4B24-BA2F-1EA40697FD1C}"/>
              </pc2:cmMkLst>
            </pc226:cmChg>
          </p:ext>
        </pc:extLst>
      </pc:sldChg>
      <pc:sldChg chg="delCm">
        <pc:chgData name="Sabine Berzina" userId="S::sberzina@irex.org::1466796a-f43a-429c-85bf-4ebf8b660949" providerId="AD" clId="Web-{63E1C966-FD7A-BB1A-EBB4-67728904959E}" dt="2023-09-26T13:09:34.660" v="1"/>
        <pc:sldMkLst>
          <pc:docMk/>
          <pc:sldMk cId="3815217803" sldId="288"/>
        </pc:sldMkLst>
        <pc:extLst>
          <p:ext xmlns:p="http://schemas.openxmlformats.org/presentationml/2006/main" uri="{D6D511B9-2390-475A-947B-AFAB55BFBCF1}">
            <pc226:cmChg xmlns:pc226="http://schemas.microsoft.com/office/powerpoint/2022/06/main/command" chg="del">
              <pc226:chgData name="Sabine Berzina" userId="S::sberzina@irex.org::1466796a-f43a-429c-85bf-4ebf8b660949" providerId="AD" clId="Web-{63E1C966-FD7A-BB1A-EBB4-67728904959E}" dt="2023-09-26T13:09:34.113" v="0"/>
              <pc2:cmMkLst xmlns:pc2="http://schemas.microsoft.com/office/powerpoint/2019/9/main/command">
                <pc:docMk/>
                <pc:sldMk cId="3815217803" sldId="288"/>
                <pc2:cmMk id="{BD6C8904-EAD5-4A2F-9317-95B7389F767C}"/>
              </pc2:cmMkLst>
            </pc226:cmChg>
            <pc226:cmChg xmlns:pc226="http://schemas.microsoft.com/office/powerpoint/2022/06/main/command" chg="del">
              <pc226:chgData name="Sabine Berzina" userId="S::sberzina@irex.org::1466796a-f43a-429c-85bf-4ebf8b660949" providerId="AD" clId="Web-{63E1C966-FD7A-BB1A-EBB4-67728904959E}" dt="2023-09-26T13:09:34.660" v="1"/>
              <pc2:cmMkLst xmlns:pc2="http://schemas.microsoft.com/office/powerpoint/2019/9/main/command">
                <pc:docMk/>
                <pc:sldMk cId="3815217803" sldId="288"/>
                <pc2:cmMk id="{B5ED1D84-EE9A-41C4-81BC-B187A4643242}"/>
              </pc2:cmMkLst>
            </pc226:cmChg>
          </p:ext>
        </pc:extLst>
      </pc:sldChg>
    </pc:docChg>
  </pc:docChgLst>
  <pc:docChgLst>
    <pc:chgData name="Sabine Berzina" userId="S::sberzina@irex.org::1466796a-f43a-429c-85bf-4ebf8b660949" providerId="AD" clId="Web-{361F5CAE-6ADE-8E2E-488D-893477E7E2C0}"/>
    <pc:docChg chg="modSld">
      <pc:chgData name="Sabine Berzina" userId="S::sberzina@irex.org::1466796a-f43a-429c-85bf-4ebf8b660949" providerId="AD" clId="Web-{361F5CAE-6ADE-8E2E-488D-893477E7E2C0}" dt="2023-10-13T12:32:50.399" v="14" actId="14100"/>
      <pc:docMkLst>
        <pc:docMk/>
      </pc:docMkLst>
      <pc:sldChg chg="addSp delSp modSp delAnim modNotes">
        <pc:chgData name="Sabine Berzina" userId="S::sberzina@irex.org::1466796a-f43a-429c-85bf-4ebf8b660949" providerId="AD" clId="Web-{361F5CAE-6ADE-8E2E-488D-893477E7E2C0}" dt="2023-10-13T12:32:50.399" v="14" actId="14100"/>
        <pc:sldMkLst>
          <pc:docMk/>
          <pc:sldMk cId="1981138749" sldId="263"/>
        </pc:sldMkLst>
        <pc:picChg chg="add mod">
          <ac:chgData name="Sabine Berzina" userId="S::sberzina@irex.org::1466796a-f43a-429c-85bf-4ebf8b660949" providerId="AD" clId="Web-{361F5CAE-6ADE-8E2E-488D-893477E7E2C0}" dt="2023-10-13T12:32:50.399" v="14" actId="14100"/>
          <ac:picMkLst>
            <pc:docMk/>
            <pc:sldMk cId="1981138749" sldId="263"/>
            <ac:picMk id="2" creationId="{4E3D3DF6-DEA1-7AEF-3605-217F37A1A1CB}"/>
          </ac:picMkLst>
        </pc:picChg>
        <pc:picChg chg="del">
          <ac:chgData name="Sabine Berzina" userId="S::sberzina@irex.org::1466796a-f43a-429c-85bf-4ebf8b660949" providerId="AD" clId="Web-{361F5CAE-6ADE-8E2E-488D-893477E7E2C0}" dt="2023-10-13T12:31:40.769" v="5"/>
          <ac:picMkLst>
            <pc:docMk/>
            <pc:sldMk cId="1981138749" sldId="263"/>
            <ac:picMk id="3" creationId="{F7431131-8570-FBA7-FC2E-4FC663CA306E}"/>
          </ac:picMkLst>
        </pc:picChg>
      </pc:sldChg>
      <pc:sldChg chg="delCm">
        <pc:chgData name="Sabine Berzina" userId="S::sberzina@irex.org::1466796a-f43a-429c-85bf-4ebf8b660949" providerId="AD" clId="Web-{361F5CAE-6ADE-8E2E-488D-893477E7E2C0}" dt="2023-10-13T12:26:20.057" v="4"/>
        <pc:sldMkLst>
          <pc:docMk/>
          <pc:sldMk cId="2386361247" sldId="267"/>
        </pc:sldMkLst>
        <pc:extLst>
          <p:ext xmlns:p="http://schemas.openxmlformats.org/presentationml/2006/main" uri="{D6D511B9-2390-475A-947B-AFAB55BFBCF1}">
            <pc226:cmChg xmlns:pc226="http://schemas.microsoft.com/office/powerpoint/2022/06/main/command" chg="del">
              <pc226:chgData name="Sabine Berzina" userId="S::sberzina@irex.org::1466796a-f43a-429c-85bf-4ebf8b660949" providerId="AD" clId="Web-{361F5CAE-6ADE-8E2E-488D-893477E7E2C0}" dt="2023-10-13T12:26:20.057" v="4"/>
              <pc2:cmMkLst xmlns:pc2="http://schemas.microsoft.com/office/powerpoint/2019/9/main/command">
                <pc:docMk/>
                <pc:sldMk cId="2386361247" sldId="267"/>
                <pc2:cmMk id="{DBAA38C6-2D1E-4065-8841-534D7443E5E8}"/>
              </pc2:cmMkLst>
            </pc226:cmChg>
          </p:ext>
        </pc:extLst>
      </pc:sldChg>
      <pc:sldChg chg="modNotes">
        <pc:chgData name="Sabine Berzina" userId="S::sberzina@irex.org::1466796a-f43a-429c-85bf-4ebf8b660949" providerId="AD" clId="Web-{361F5CAE-6ADE-8E2E-488D-893477E7E2C0}" dt="2023-10-13T12:23:57.328" v="3"/>
        <pc:sldMkLst>
          <pc:docMk/>
          <pc:sldMk cId="2147035215" sldId="271"/>
        </pc:sldMkLst>
      </pc:sldChg>
    </pc:docChg>
  </pc:docChgLst>
  <pc:docChgLst>
    <pc:chgData name="Sabine Berzina" userId="S::sberzina@irex.org::1466796a-f43a-429c-85bf-4ebf8b660949" providerId="AD" clId="Web-{67F5C373-32D6-AE73-B334-CF7F142BD88C}"/>
    <pc:docChg chg="modSld">
      <pc:chgData name="Sabine Berzina" userId="S::sberzina@irex.org::1466796a-f43a-429c-85bf-4ebf8b660949" providerId="AD" clId="Web-{67F5C373-32D6-AE73-B334-CF7F142BD88C}" dt="2023-09-22T12:20:50.517" v="3818"/>
      <pc:docMkLst>
        <pc:docMk/>
      </pc:docMkLst>
      <pc:sldChg chg="modSp modNotes">
        <pc:chgData name="Sabine Berzina" userId="S::sberzina@irex.org::1466796a-f43a-429c-85bf-4ebf8b660949" providerId="AD" clId="Web-{67F5C373-32D6-AE73-B334-CF7F142BD88C}" dt="2023-09-22T12:17:53.262" v="3621"/>
        <pc:sldMkLst>
          <pc:docMk/>
          <pc:sldMk cId="1050842032" sldId="278"/>
        </pc:sldMkLst>
        <pc:spChg chg="mod">
          <ac:chgData name="Sabine Berzina" userId="S::sberzina@irex.org::1466796a-f43a-429c-85bf-4ebf8b660949" providerId="AD" clId="Web-{67F5C373-32D6-AE73-B334-CF7F142BD88C}" dt="2023-09-22T11:15:33.108" v="3097" actId="1076"/>
          <ac:spMkLst>
            <pc:docMk/>
            <pc:sldMk cId="1050842032" sldId="278"/>
            <ac:spMk id="2" creationId="{E6764A24-E000-FB74-BFE1-4CA46FE25140}"/>
          </ac:spMkLst>
        </pc:spChg>
        <pc:spChg chg="mod">
          <ac:chgData name="Sabine Berzina" userId="S::sberzina@irex.org::1466796a-f43a-429c-85bf-4ebf8b660949" providerId="AD" clId="Web-{67F5C373-32D6-AE73-B334-CF7F142BD88C}" dt="2023-09-22T11:59:51.654" v="3274" actId="20577"/>
          <ac:spMkLst>
            <pc:docMk/>
            <pc:sldMk cId="1050842032" sldId="278"/>
            <ac:spMk id="3" creationId="{CEAFE41F-8A9E-3E80-346F-A9AB537750F8}"/>
          </ac:spMkLst>
        </pc:spChg>
        <pc:spChg chg="mod">
          <ac:chgData name="Sabine Berzina" userId="S::sberzina@irex.org::1466796a-f43a-429c-85bf-4ebf8b660949" providerId="AD" clId="Web-{67F5C373-32D6-AE73-B334-CF7F142BD88C}" dt="2023-09-22T12:14:17.553" v="3374" actId="1076"/>
          <ac:spMkLst>
            <pc:docMk/>
            <pc:sldMk cId="1050842032" sldId="278"/>
            <ac:spMk id="5" creationId="{3D000371-A46D-A5E5-7FBC-8506B234A16E}"/>
          </ac:spMkLst>
        </pc:spChg>
        <pc:spChg chg="mod">
          <ac:chgData name="Sabine Berzina" userId="S::sberzina@irex.org::1466796a-f43a-429c-85bf-4ebf8b660949" providerId="AD" clId="Web-{67F5C373-32D6-AE73-B334-CF7F142BD88C}" dt="2023-09-22T11:59:59.983" v="3275" actId="20577"/>
          <ac:spMkLst>
            <pc:docMk/>
            <pc:sldMk cId="1050842032" sldId="278"/>
            <ac:spMk id="9" creationId="{FDF625E0-8784-4256-B241-2E0377DB8F82}"/>
          </ac:spMkLst>
        </pc:spChg>
      </pc:sldChg>
      <pc:sldChg chg="modSp modNotes">
        <pc:chgData name="Sabine Berzina" userId="S::sberzina@irex.org::1466796a-f43a-429c-85bf-4ebf8b660949" providerId="AD" clId="Web-{67F5C373-32D6-AE73-B334-CF7F142BD88C}" dt="2023-09-22T11:14:59.605" v="3094"/>
        <pc:sldMkLst>
          <pc:docMk/>
          <pc:sldMk cId="1758552809" sldId="280"/>
        </pc:sldMkLst>
        <pc:spChg chg="mod">
          <ac:chgData name="Sabine Berzina" userId="S::sberzina@irex.org::1466796a-f43a-429c-85bf-4ebf8b660949" providerId="AD" clId="Web-{67F5C373-32D6-AE73-B334-CF7F142BD88C}" dt="2023-09-22T10:45:25.102" v="2547" actId="20577"/>
          <ac:spMkLst>
            <pc:docMk/>
            <pc:sldMk cId="1758552809" sldId="280"/>
            <ac:spMk id="2" creationId="{E6764A24-E000-FB74-BFE1-4CA46FE25140}"/>
          </ac:spMkLst>
        </pc:spChg>
        <pc:spChg chg="mod">
          <ac:chgData name="Sabine Berzina" userId="S::sberzina@irex.org::1466796a-f43a-429c-85bf-4ebf8b660949" providerId="AD" clId="Web-{67F5C373-32D6-AE73-B334-CF7F142BD88C}" dt="2023-09-22T11:13:54.772" v="2999" actId="20577"/>
          <ac:spMkLst>
            <pc:docMk/>
            <pc:sldMk cId="1758552809" sldId="280"/>
            <ac:spMk id="3" creationId="{CEAFE41F-8A9E-3E80-346F-A9AB537750F8}"/>
          </ac:spMkLst>
        </pc:spChg>
        <pc:spChg chg="mod">
          <ac:chgData name="Sabine Berzina" userId="S::sberzina@irex.org::1466796a-f43a-429c-85bf-4ebf8b660949" providerId="AD" clId="Web-{67F5C373-32D6-AE73-B334-CF7F142BD88C}" dt="2023-09-22T10:55:31.833" v="2550" actId="20577"/>
          <ac:spMkLst>
            <pc:docMk/>
            <pc:sldMk cId="1758552809" sldId="280"/>
            <ac:spMk id="9" creationId="{FDF625E0-8784-4256-B241-2E0377DB8F82}"/>
          </ac:spMkLst>
        </pc:spChg>
      </pc:sldChg>
      <pc:sldChg chg="modSp modNotes">
        <pc:chgData name="Sabine Berzina" userId="S::sberzina@irex.org::1466796a-f43a-429c-85bf-4ebf8b660949" providerId="AD" clId="Web-{67F5C373-32D6-AE73-B334-CF7F142BD88C}" dt="2023-09-22T10:43:21.218" v="2540"/>
        <pc:sldMkLst>
          <pc:docMk/>
          <pc:sldMk cId="2527249821" sldId="281"/>
        </pc:sldMkLst>
        <pc:spChg chg="mod">
          <ac:chgData name="Sabine Berzina" userId="S::sberzina@irex.org::1466796a-f43a-429c-85bf-4ebf8b660949" providerId="AD" clId="Web-{67F5C373-32D6-AE73-B334-CF7F142BD88C}" dt="2023-09-22T08:52:27.934" v="1972" actId="20577"/>
          <ac:spMkLst>
            <pc:docMk/>
            <pc:sldMk cId="2527249821" sldId="281"/>
            <ac:spMk id="2" creationId="{FDD2D898-9725-3C0E-22EC-2B1C5EB609F4}"/>
          </ac:spMkLst>
        </pc:spChg>
        <pc:spChg chg="mod">
          <ac:chgData name="Sabine Berzina" userId="S::sberzina@irex.org::1466796a-f43a-429c-85bf-4ebf8b660949" providerId="AD" clId="Web-{67F5C373-32D6-AE73-B334-CF7F142BD88C}" dt="2023-09-22T08:59:28.167" v="2132" actId="20577"/>
          <ac:spMkLst>
            <pc:docMk/>
            <pc:sldMk cId="2527249821" sldId="281"/>
            <ac:spMk id="10" creationId="{51B768C5-9A35-E17F-3337-3A73BBC0E481}"/>
          </ac:spMkLst>
        </pc:spChg>
      </pc:sldChg>
      <pc:sldChg chg="modSp modNotes">
        <pc:chgData name="Sabine Berzina" userId="S::sberzina@irex.org::1466796a-f43a-429c-85bf-4ebf8b660949" providerId="AD" clId="Web-{67F5C373-32D6-AE73-B334-CF7F142BD88C}" dt="2023-09-22T07:02:22.406" v="621"/>
        <pc:sldMkLst>
          <pc:docMk/>
          <pc:sldMk cId="8732675" sldId="286"/>
        </pc:sldMkLst>
        <pc:spChg chg="mod">
          <ac:chgData name="Sabine Berzina" userId="S::sberzina@irex.org::1466796a-f43a-429c-85bf-4ebf8b660949" providerId="AD" clId="Web-{67F5C373-32D6-AE73-B334-CF7F142BD88C}" dt="2023-09-22T06:57:51.680" v="470" actId="20577"/>
          <ac:spMkLst>
            <pc:docMk/>
            <pc:sldMk cId="8732675" sldId="286"/>
            <ac:spMk id="140" creationId="{00000000-0000-0000-0000-000000000000}"/>
          </ac:spMkLst>
        </pc:spChg>
      </pc:sldChg>
      <pc:sldChg chg="modSp modNotes">
        <pc:chgData name="Sabine Berzina" userId="S::sberzina@irex.org::1466796a-f43a-429c-85bf-4ebf8b660949" providerId="AD" clId="Web-{67F5C373-32D6-AE73-B334-CF7F142BD88C}" dt="2023-09-22T06:53:52.220" v="364"/>
        <pc:sldMkLst>
          <pc:docMk/>
          <pc:sldMk cId="1663994457" sldId="287"/>
        </pc:sldMkLst>
        <pc:spChg chg="mod">
          <ac:chgData name="Sabine Berzina" userId="S::sberzina@irex.org::1466796a-f43a-429c-85bf-4ebf8b660949" providerId="AD" clId="Web-{67F5C373-32D6-AE73-B334-CF7F142BD88C}" dt="2023-09-22T06:34:18.360" v="105" actId="20577"/>
          <ac:spMkLst>
            <pc:docMk/>
            <pc:sldMk cId="1663994457" sldId="287"/>
            <ac:spMk id="2" creationId="{7977D531-37A0-F904-BABC-7A829822EC57}"/>
          </ac:spMkLst>
        </pc:spChg>
        <pc:spChg chg="mod">
          <ac:chgData name="Sabine Berzina" userId="S::sberzina@irex.org::1466796a-f43a-429c-85bf-4ebf8b660949" providerId="AD" clId="Web-{67F5C373-32D6-AE73-B334-CF7F142BD88C}" dt="2023-09-22T06:49:03.525" v="225" actId="20577"/>
          <ac:spMkLst>
            <pc:docMk/>
            <pc:sldMk cId="1663994457" sldId="287"/>
            <ac:spMk id="3" creationId="{F4EDA02A-351D-FBFD-C27C-E25749328A05}"/>
          </ac:spMkLst>
        </pc:spChg>
      </pc:sldChg>
      <pc:sldChg chg="addSp delSp modSp mod setBg modNotes">
        <pc:chgData name="Sabine Berzina" userId="S::sberzina@irex.org::1466796a-f43a-429c-85bf-4ebf8b660949" providerId="AD" clId="Web-{67F5C373-32D6-AE73-B334-CF7F142BD88C}" dt="2023-09-22T06:33:41.984" v="96"/>
        <pc:sldMkLst>
          <pc:docMk/>
          <pc:sldMk cId="3815217803" sldId="288"/>
        </pc:sldMkLst>
        <pc:spChg chg="add">
          <ac:chgData name="Sabine Berzina" userId="S::sberzina@irex.org::1466796a-f43a-429c-85bf-4ebf8b660949" providerId="AD" clId="Web-{67F5C373-32D6-AE73-B334-CF7F142BD88C}" dt="2023-09-22T06:31:36.902" v="2"/>
          <ac:spMkLst>
            <pc:docMk/>
            <pc:sldMk cId="3815217803" sldId="288"/>
            <ac:spMk id="7" creationId="{42A4FC2C-047E-45A5-965D-8E1E3BF09BC6}"/>
          </ac:spMkLst>
        </pc:spChg>
        <pc:picChg chg="add mod">
          <ac:chgData name="Sabine Berzina" userId="S::sberzina@irex.org::1466796a-f43a-429c-85bf-4ebf8b660949" providerId="AD" clId="Web-{67F5C373-32D6-AE73-B334-CF7F142BD88C}" dt="2023-09-22T06:31:36.902" v="2"/>
          <ac:picMkLst>
            <pc:docMk/>
            <pc:sldMk cId="3815217803" sldId="288"/>
            <ac:picMk id="2" creationId="{EE9B5852-535B-6B47-7A37-27A1B1569F41}"/>
          </ac:picMkLst>
        </pc:picChg>
        <pc:picChg chg="del">
          <ac:chgData name="Sabine Berzina" userId="S::sberzina@irex.org::1466796a-f43a-429c-85bf-4ebf8b660949" providerId="AD" clId="Web-{67F5C373-32D6-AE73-B334-CF7F142BD88C}" dt="2023-09-22T06:31:17.948" v="0"/>
          <ac:picMkLst>
            <pc:docMk/>
            <pc:sldMk cId="3815217803" sldId="288"/>
            <ac:picMk id="4" creationId="{8ACC770B-B651-502A-F8D5-AD8EB94B3277}"/>
          </ac:picMkLst>
        </pc:picChg>
      </pc:sldChg>
      <pc:sldChg chg="modSp modNotes">
        <pc:chgData name="Sabine Berzina" userId="S::sberzina@irex.org::1466796a-f43a-429c-85bf-4ebf8b660949" providerId="AD" clId="Web-{67F5C373-32D6-AE73-B334-CF7F142BD88C}" dt="2023-09-22T07:37:03.522" v="852"/>
        <pc:sldMkLst>
          <pc:docMk/>
          <pc:sldMk cId="3504275547" sldId="290"/>
        </pc:sldMkLst>
        <pc:spChg chg="mod">
          <ac:chgData name="Sabine Berzina" userId="S::sberzina@irex.org::1466796a-f43a-429c-85bf-4ebf8b660949" providerId="AD" clId="Web-{67F5C373-32D6-AE73-B334-CF7F142BD88C}" dt="2023-09-22T07:02:29.703" v="626" actId="20577"/>
          <ac:spMkLst>
            <pc:docMk/>
            <pc:sldMk cId="3504275547" sldId="290"/>
            <ac:spMk id="12" creationId="{F37D2259-6EED-120F-F340-5703150ECD35}"/>
          </ac:spMkLst>
        </pc:spChg>
        <pc:spChg chg="mod">
          <ac:chgData name="Sabine Berzina" userId="S::sberzina@irex.org::1466796a-f43a-429c-85bf-4ebf8b660949" providerId="AD" clId="Web-{67F5C373-32D6-AE73-B334-CF7F142BD88C}" dt="2023-09-22T07:35:06.190" v="679" actId="20577"/>
          <ac:spMkLst>
            <pc:docMk/>
            <pc:sldMk cId="3504275547" sldId="290"/>
            <ac:spMk id="14" creationId="{20BAB1B6-7452-D832-F180-C215B28D91FE}"/>
          </ac:spMkLst>
        </pc:spChg>
      </pc:sldChg>
      <pc:sldChg chg="modSp modNotes">
        <pc:chgData name="Sabine Berzina" userId="S::sberzina@irex.org::1466796a-f43a-429c-85bf-4ebf8b660949" providerId="AD" clId="Web-{67F5C373-32D6-AE73-B334-CF7F142BD88C}" dt="2023-09-22T08:19:19.259" v="1407"/>
        <pc:sldMkLst>
          <pc:docMk/>
          <pc:sldMk cId="3895197394" sldId="291"/>
        </pc:sldMkLst>
        <pc:spChg chg="mod">
          <ac:chgData name="Sabine Berzina" userId="S::sberzina@irex.org::1466796a-f43a-429c-85bf-4ebf8b660949" providerId="AD" clId="Web-{67F5C373-32D6-AE73-B334-CF7F142BD88C}" dt="2023-09-22T08:05:58.482" v="997" actId="20577"/>
          <ac:spMkLst>
            <pc:docMk/>
            <pc:sldMk cId="3895197394" sldId="291"/>
            <ac:spMk id="5" creationId="{E57FAB92-C1E7-2D87-5C62-0FEC22ABD1E2}"/>
          </ac:spMkLst>
        </pc:spChg>
      </pc:sldChg>
      <pc:sldChg chg="modSp modNotes">
        <pc:chgData name="Sabine Berzina" userId="S::sberzina@irex.org::1466796a-f43a-429c-85bf-4ebf8b660949" providerId="AD" clId="Web-{67F5C373-32D6-AE73-B334-CF7F142BD88C}" dt="2023-09-22T08:23:13.166" v="1562"/>
        <pc:sldMkLst>
          <pc:docMk/>
          <pc:sldMk cId="1017592876" sldId="292"/>
        </pc:sldMkLst>
        <pc:spChg chg="mod">
          <ac:chgData name="Sabine Berzina" userId="S::sberzina@irex.org::1466796a-f43a-429c-85bf-4ebf8b660949" providerId="AD" clId="Web-{67F5C373-32D6-AE73-B334-CF7F142BD88C}" dt="2023-09-22T08:22:12.099" v="1529" actId="20577"/>
          <ac:spMkLst>
            <pc:docMk/>
            <pc:sldMk cId="1017592876" sldId="292"/>
            <ac:spMk id="6" creationId="{21B2F379-4B21-9634-C87F-AAD2A85CE365}"/>
          </ac:spMkLst>
        </pc:spChg>
      </pc:sldChg>
      <pc:sldChg chg="modSp modNotes">
        <pc:chgData name="Sabine Berzina" userId="S::sberzina@irex.org::1466796a-f43a-429c-85bf-4ebf8b660949" providerId="AD" clId="Web-{67F5C373-32D6-AE73-B334-CF7F142BD88C}" dt="2023-09-22T08:26:44.728" v="1808"/>
        <pc:sldMkLst>
          <pc:docMk/>
          <pc:sldMk cId="2004172889" sldId="293"/>
        </pc:sldMkLst>
        <pc:spChg chg="mod">
          <ac:chgData name="Sabine Berzina" userId="S::sberzina@irex.org::1466796a-f43a-429c-85bf-4ebf8b660949" providerId="AD" clId="Web-{67F5C373-32D6-AE73-B334-CF7F142BD88C}" dt="2023-09-22T08:25:03.971" v="1640" actId="20577"/>
          <ac:spMkLst>
            <pc:docMk/>
            <pc:sldMk cId="2004172889" sldId="293"/>
            <ac:spMk id="7" creationId="{257BBBD3-C39A-907D-B40A-449DE1799677}"/>
          </ac:spMkLst>
        </pc:spChg>
      </pc:sldChg>
      <pc:sldChg chg="addSp delSp modSp modNotes">
        <pc:chgData name="Sabine Berzina" userId="S::sberzina@irex.org::1466796a-f43a-429c-85bf-4ebf8b660949" providerId="AD" clId="Web-{67F5C373-32D6-AE73-B334-CF7F142BD88C}" dt="2023-09-22T08:48:31.745" v="1965"/>
        <pc:sldMkLst>
          <pc:docMk/>
          <pc:sldMk cId="3099934363" sldId="295"/>
        </pc:sldMkLst>
        <pc:spChg chg="mod">
          <ac:chgData name="Sabine Berzina" userId="S::sberzina@irex.org::1466796a-f43a-429c-85bf-4ebf8b660949" providerId="AD" clId="Web-{67F5C373-32D6-AE73-B334-CF7F142BD88C}" dt="2023-09-22T08:37:56.199" v="1926" actId="20577"/>
          <ac:spMkLst>
            <pc:docMk/>
            <pc:sldMk cId="3099934363" sldId="295"/>
            <ac:spMk id="2" creationId="{A0BD0564-B6C2-0803-94A4-BC93A85711B4}"/>
          </ac:spMkLst>
        </pc:spChg>
        <pc:spChg chg="add">
          <ac:chgData name="Sabine Berzina" userId="S::sberzina@irex.org::1466796a-f43a-429c-85bf-4ebf8b660949" providerId="AD" clId="Web-{67F5C373-32D6-AE73-B334-CF7F142BD88C}" dt="2023-09-22T08:36:38.506" v="1822"/>
          <ac:spMkLst>
            <pc:docMk/>
            <pc:sldMk cId="3099934363" sldId="295"/>
            <ac:spMk id="5" creationId="{05F5A318-E402-28EE-DF9B-859D8FEA0DFE}"/>
          </ac:spMkLst>
        </pc:spChg>
        <pc:spChg chg="del mod">
          <ac:chgData name="Sabine Berzina" userId="S::sberzina@irex.org::1466796a-f43a-429c-85bf-4ebf8b660949" providerId="AD" clId="Web-{67F5C373-32D6-AE73-B334-CF7F142BD88C}" dt="2023-09-22T08:36:33.490" v="1821"/>
          <ac:spMkLst>
            <pc:docMk/>
            <pc:sldMk cId="3099934363" sldId="295"/>
            <ac:spMk id="7" creationId="{257BBBD3-C39A-907D-B40A-449DE1799677}"/>
          </ac:spMkLst>
        </pc:spChg>
      </pc:sldChg>
      <pc:sldChg chg="modSp modNotes">
        <pc:chgData name="Sabine Berzina" userId="S::sberzina@irex.org::1466796a-f43a-429c-85bf-4ebf8b660949" providerId="AD" clId="Web-{67F5C373-32D6-AE73-B334-CF7F142BD88C}" dt="2023-09-22T12:20:50.517" v="3818"/>
        <pc:sldMkLst>
          <pc:docMk/>
          <pc:sldMk cId="1258136424" sldId="297"/>
        </pc:sldMkLst>
        <pc:spChg chg="mod">
          <ac:chgData name="Sabine Berzina" userId="S::sberzina@irex.org::1466796a-f43a-429c-85bf-4ebf8b660949" providerId="AD" clId="Web-{67F5C373-32D6-AE73-B334-CF7F142BD88C}" dt="2023-09-22T12:18:45.373" v="3633" actId="20577"/>
          <ac:spMkLst>
            <pc:docMk/>
            <pc:sldMk cId="1258136424" sldId="297"/>
            <ac:spMk id="2" creationId="{E6764A24-E000-FB74-BFE1-4CA46FE25140}"/>
          </ac:spMkLst>
        </pc:spChg>
        <pc:spChg chg="mod">
          <ac:chgData name="Sabine Berzina" userId="S::sberzina@irex.org::1466796a-f43a-429c-85bf-4ebf8b660949" providerId="AD" clId="Web-{67F5C373-32D6-AE73-B334-CF7F142BD88C}" dt="2023-09-22T12:19:51.937" v="3728" actId="20577"/>
          <ac:spMkLst>
            <pc:docMk/>
            <pc:sldMk cId="1258136424" sldId="297"/>
            <ac:spMk id="3" creationId="{CEAFE41F-8A9E-3E80-346F-A9AB537750F8}"/>
          </ac:spMkLst>
        </pc:spChg>
      </pc:sldChg>
    </pc:docChg>
  </pc:docChgLst>
  <pc:docChgLst>
    <pc:chgData name="Sabine Berzina" userId="1466796a-f43a-429c-85bf-4ebf8b660949" providerId="ADAL" clId="{6AF8F4A5-8F59-4B31-94FA-6E04E44AB06D}"/>
    <pc:docChg chg="modSld">
      <pc:chgData name="Sabine Berzina" userId="1466796a-f43a-429c-85bf-4ebf8b660949" providerId="ADAL" clId="{6AF8F4A5-8F59-4B31-94FA-6E04E44AB06D}" dt="2023-10-17T09:43:17.275" v="16" actId="20577"/>
      <pc:docMkLst>
        <pc:docMk/>
      </pc:docMkLst>
      <pc:sldChg chg="modAnim">
        <pc:chgData name="Sabine Berzina" userId="1466796a-f43a-429c-85bf-4ebf8b660949" providerId="ADAL" clId="{6AF8F4A5-8F59-4B31-94FA-6E04E44AB06D}" dt="2023-10-17T09:12:14.109" v="4"/>
        <pc:sldMkLst>
          <pc:docMk/>
          <pc:sldMk cId="1411599937" sldId="256"/>
        </pc:sldMkLst>
      </pc:sldChg>
      <pc:sldChg chg="modAnim">
        <pc:chgData name="Sabine Berzina" userId="1466796a-f43a-429c-85bf-4ebf8b660949" providerId="ADAL" clId="{6AF8F4A5-8F59-4B31-94FA-6E04E44AB06D}" dt="2023-10-17T09:12:05.612" v="3"/>
        <pc:sldMkLst>
          <pc:docMk/>
          <pc:sldMk cId="2152237348" sldId="257"/>
        </pc:sldMkLst>
      </pc:sldChg>
      <pc:sldChg chg="modAnim">
        <pc:chgData name="Sabine Berzina" userId="1466796a-f43a-429c-85bf-4ebf8b660949" providerId="ADAL" clId="{6AF8F4A5-8F59-4B31-94FA-6E04E44AB06D}" dt="2023-10-17T09:11:59.568" v="2"/>
        <pc:sldMkLst>
          <pc:docMk/>
          <pc:sldMk cId="1384008527" sldId="258"/>
        </pc:sldMkLst>
      </pc:sldChg>
      <pc:sldChg chg="modAnim">
        <pc:chgData name="Sabine Berzina" userId="1466796a-f43a-429c-85bf-4ebf8b660949" providerId="ADAL" clId="{6AF8F4A5-8F59-4B31-94FA-6E04E44AB06D}" dt="2023-10-17T09:11:49.328" v="1"/>
        <pc:sldMkLst>
          <pc:docMk/>
          <pc:sldMk cId="1981138749" sldId="263"/>
        </pc:sldMkLst>
      </pc:sldChg>
      <pc:sldChg chg="modSp mod">
        <pc:chgData name="Sabine Berzina" userId="1466796a-f43a-429c-85bf-4ebf8b660949" providerId="ADAL" clId="{6AF8F4A5-8F59-4B31-94FA-6E04E44AB06D}" dt="2023-10-17T09:43:17.275" v="16" actId="20577"/>
        <pc:sldMkLst>
          <pc:docMk/>
          <pc:sldMk cId="1258136424" sldId="297"/>
        </pc:sldMkLst>
        <pc:spChg chg="mod">
          <ac:chgData name="Sabine Berzina" userId="1466796a-f43a-429c-85bf-4ebf8b660949" providerId="ADAL" clId="{6AF8F4A5-8F59-4B31-94FA-6E04E44AB06D}" dt="2023-10-17T09:43:17.275" v="16" actId="20577"/>
          <ac:spMkLst>
            <pc:docMk/>
            <pc:sldMk cId="1258136424" sldId="297"/>
            <ac:spMk id="3" creationId="{CEAFE41F-8A9E-3E80-346F-A9AB537750F8}"/>
          </ac:spMkLst>
        </pc:spChg>
      </pc:sldChg>
      <pc:sldChg chg="modAnim">
        <pc:chgData name="Sabine Berzina" userId="1466796a-f43a-429c-85bf-4ebf8b660949" providerId="ADAL" clId="{6AF8F4A5-8F59-4B31-94FA-6E04E44AB06D}" dt="2023-10-17T09:11:34.504" v="0"/>
        <pc:sldMkLst>
          <pc:docMk/>
          <pc:sldMk cId="1016109533" sldId="301"/>
        </pc:sldMkLst>
      </pc:sldChg>
    </pc:docChg>
  </pc:docChgLst>
  <pc:docChgLst>
    <pc:chgData name="Sabine Berzina" userId="S::sberzina@irex.org::1466796a-f43a-429c-85bf-4ebf8b660949" providerId="AD" clId="Web-{EFBA9289-2F77-8329-2D6F-75D6908195A7}"/>
    <pc:docChg chg="modSld">
      <pc:chgData name="Sabine Berzina" userId="S::sberzina@irex.org::1466796a-f43a-429c-85bf-4ebf8b660949" providerId="AD" clId="Web-{EFBA9289-2F77-8329-2D6F-75D6908195A7}" dt="2023-09-27T11:53:41.639" v="13" actId="14100"/>
      <pc:docMkLst>
        <pc:docMk/>
      </pc:docMkLst>
      <pc:sldChg chg="addSp delSp modSp delAnim modNotes">
        <pc:chgData name="Sabine Berzina" userId="S::sberzina@irex.org::1466796a-f43a-429c-85bf-4ebf8b660949" providerId="AD" clId="Web-{EFBA9289-2F77-8329-2D6F-75D6908195A7}" dt="2023-09-27T11:53:41.639" v="13" actId="14100"/>
        <pc:sldMkLst>
          <pc:docMk/>
          <pc:sldMk cId="1411599937" sldId="256"/>
        </pc:sldMkLst>
        <pc:picChg chg="add mod">
          <ac:chgData name="Sabine Berzina" userId="S::sberzina@irex.org::1466796a-f43a-429c-85bf-4ebf8b660949" providerId="AD" clId="Web-{EFBA9289-2F77-8329-2D6F-75D6908195A7}" dt="2023-09-27T11:53:41.639" v="13" actId="14100"/>
          <ac:picMkLst>
            <pc:docMk/>
            <pc:sldMk cId="1411599937" sldId="256"/>
            <ac:picMk id="2" creationId="{993C5A49-8D38-30C0-C56D-23CB9630A0CE}"/>
          </ac:picMkLst>
        </pc:picChg>
        <pc:picChg chg="del">
          <ac:chgData name="Sabine Berzina" userId="S::sberzina@irex.org::1466796a-f43a-429c-85bf-4ebf8b660949" providerId="AD" clId="Web-{EFBA9289-2F77-8329-2D6F-75D6908195A7}" dt="2023-09-27T11:45:10.703" v="8"/>
          <ac:picMkLst>
            <pc:docMk/>
            <pc:sldMk cId="1411599937" sldId="256"/>
            <ac:picMk id="3" creationId="{1077BF8C-C60B-0498-E051-4886EFE336F1}"/>
          </ac:picMkLst>
        </pc:picChg>
      </pc:sldChg>
      <pc:sldChg chg="addSp delSp modSp delAnim modNotes">
        <pc:chgData name="Sabine Berzina" userId="S::sberzina@irex.org::1466796a-f43a-429c-85bf-4ebf8b660949" providerId="AD" clId="Web-{EFBA9289-2F77-8329-2D6F-75D6908195A7}" dt="2023-09-27T11:45:09.093" v="7"/>
        <pc:sldMkLst>
          <pc:docMk/>
          <pc:sldMk cId="1384008527" sldId="258"/>
        </pc:sldMkLst>
        <pc:picChg chg="del">
          <ac:chgData name="Sabine Berzina" userId="S::sberzina@irex.org::1466796a-f43a-429c-85bf-4ebf8b660949" providerId="AD" clId="Web-{EFBA9289-2F77-8329-2D6F-75D6908195A7}" dt="2023-09-27T11:29:00.643" v="1"/>
          <ac:picMkLst>
            <pc:docMk/>
            <pc:sldMk cId="1384008527" sldId="258"/>
            <ac:picMk id="3" creationId="{0163194F-795A-51B6-EA3E-81311E7BCF12}"/>
          </ac:picMkLst>
        </pc:picChg>
        <pc:picChg chg="add mod">
          <ac:chgData name="Sabine Berzina" userId="S::sberzina@irex.org::1466796a-f43a-429c-85bf-4ebf8b660949" providerId="AD" clId="Web-{EFBA9289-2F77-8329-2D6F-75D6908195A7}" dt="2023-09-27T11:45:05.999" v="5" actId="14100"/>
          <ac:picMkLst>
            <pc:docMk/>
            <pc:sldMk cId="1384008527" sldId="258"/>
            <ac:picMk id="4" creationId="{EBEF5C29-88A0-8FA2-1717-DFC14A849727}"/>
          </ac:picMkLst>
        </pc:picChg>
      </pc:sldChg>
    </pc:docChg>
  </pc:docChgLst>
  <pc:docChgLst>
    <pc:chgData name="Sabine Berzina" userId="S::sberzina@irex.org::1466796a-f43a-429c-85bf-4ebf8b660949" providerId="AD" clId="Web-{9106D904-7846-3B16-85F4-088309F59891}"/>
    <pc:docChg chg="modSld">
      <pc:chgData name="Sabine Berzina" userId="S::sberzina@irex.org::1466796a-f43a-429c-85bf-4ebf8b660949" providerId="AD" clId="Web-{9106D904-7846-3B16-85F4-088309F59891}" dt="2023-09-26T08:41:52.533" v="5500"/>
      <pc:docMkLst>
        <pc:docMk/>
      </pc:docMkLst>
      <pc:sldChg chg="modSp modNotes">
        <pc:chgData name="Sabine Berzina" userId="S::sberzina@irex.org::1466796a-f43a-429c-85bf-4ebf8b660949" providerId="AD" clId="Web-{9106D904-7846-3B16-85F4-088309F59891}" dt="2023-09-26T08:41:52.533" v="5500"/>
        <pc:sldMkLst>
          <pc:docMk/>
          <pc:sldMk cId="1411599937" sldId="256"/>
        </pc:sldMkLst>
        <pc:spChg chg="mod">
          <ac:chgData name="Sabine Berzina" userId="S::sberzina@irex.org::1466796a-f43a-429c-85bf-4ebf8b660949" providerId="AD" clId="Web-{9106D904-7846-3B16-85F4-088309F59891}" dt="2023-09-26T08:40:56.093" v="5400" actId="20577"/>
          <ac:spMkLst>
            <pc:docMk/>
            <pc:sldMk cId="1411599937" sldId="256"/>
            <ac:spMk id="4" creationId="{622F51CF-9DA3-3A28-E795-4F92F5041BBE}"/>
          </ac:spMkLst>
        </pc:spChg>
      </pc:sldChg>
      <pc:sldChg chg="modSp modNotes">
        <pc:chgData name="Sabine Berzina" userId="S::sberzina@irex.org::1466796a-f43a-429c-85bf-4ebf8b660949" providerId="AD" clId="Web-{9106D904-7846-3B16-85F4-088309F59891}" dt="2023-09-26T08:36:04.396" v="4904"/>
        <pc:sldMkLst>
          <pc:docMk/>
          <pc:sldMk cId="2152237348" sldId="257"/>
        </pc:sldMkLst>
        <pc:spChg chg="mod">
          <ac:chgData name="Sabine Berzina" userId="S::sberzina@irex.org::1466796a-f43a-429c-85bf-4ebf8b660949" providerId="AD" clId="Web-{9106D904-7846-3B16-85F4-088309F59891}" dt="2023-09-26T08:35:42.942" v="4877" actId="20577"/>
          <ac:spMkLst>
            <pc:docMk/>
            <pc:sldMk cId="2152237348" sldId="257"/>
            <ac:spMk id="4" creationId="{942812E2-000B-D199-5EBA-00D24DF8EBCC}"/>
          </ac:spMkLst>
        </pc:spChg>
      </pc:sldChg>
      <pc:sldChg chg="modSp modNotes">
        <pc:chgData name="Sabine Berzina" userId="S::sberzina@irex.org::1466796a-f43a-429c-85bf-4ebf8b660949" providerId="AD" clId="Web-{9106D904-7846-3B16-85F4-088309F59891}" dt="2023-09-26T08:32:05.044" v="4872"/>
        <pc:sldMkLst>
          <pc:docMk/>
          <pc:sldMk cId="1384008527" sldId="258"/>
        </pc:sldMkLst>
        <pc:spChg chg="mod">
          <ac:chgData name="Sabine Berzina" userId="S::sberzina@irex.org::1466796a-f43a-429c-85bf-4ebf8b660949" providerId="AD" clId="Web-{9106D904-7846-3B16-85F4-088309F59891}" dt="2023-09-26T08:31:13.480" v="4771" actId="20577"/>
          <ac:spMkLst>
            <pc:docMk/>
            <pc:sldMk cId="1384008527" sldId="258"/>
            <ac:spMk id="2" creationId="{E6764A24-E000-FB74-BFE1-4CA46FE25140}"/>
          </ac:spMkLst>
        </pc:spChg>
      </pc:sldChg>
      <pc:sldChg chg="modSp modNotes">
        <pc:chgData name="Sabine Berzina" userId="S::sberzina@irex.org::1466796a-f43a-429c-85bf-4ebf8b660949" providerId="AD" clId="Web-{9106D904-7846-3B16-85F4-088309F59891}" dt="2023-09-26T08:13:45.929" v="3252" actId="20577"/>
        <pc:sldMkLst>
          <pc:docMk/>
          <pc:sldMk cId="121406932" sldId="260"/>
        </pc:sldMkLst>
        <pc:spChg chg="mod">
          <ac:chgData name="Sabine Berzina" userId="S::sberzina@irex.org::1466796a-f43a-429c-85bf-4ebf8b660949" providerId="AD" clId="Web-{9106D904-7846-3B16-85F4-088309F59891}" dt="2023-09-26T08:09:21.388" v="2813" actId="20577"/>
          <ac:spMkLst>
            <pc:docMk/>
            <pc:sldMk cId="121406932" sldId="260"/>
            <ac:spMk id="2" creationId="{FDD2D898-9725-3C0E-22EC-2B1C5EB609F4}"/>
          </ac:spMkLst>
        </pc:spChg>
        <pc:spChg chg="mod">
          <ac:chgData name="Sabine Berzina" userId="S::sberzina@irex.org::1466796a-f43a-429c-85bf-4ebf8b660949" providerId="AD" clId="Web-{9106D904-7846-3B16-85F4-088309F59891}" dt="2023-09-26T08:13:45.929" v="3252" actId="20577"/>
          <ac:spMkLst>
            <pc:docMk/>
            <pc:sldMk cId="121406932" sldId="260"/>
            <ac:spMk id="3" creationId="{1CF519AE-3FF9-AA4E-4BE5-CC00A2D24C4F}"/>
          </ac:spMkLst>
        </pc:spChg>
      </pc:sldChg>
      <pc:sldChg chg="modSp">
        <pc:chgData name="Sabine Berzina" userId="S::sberzina@irex.org::1466796a-f43a-429c-85bf-4ebf8b660949" providerId="AD" clId="Web-{9106D904-7846-3B16-85F4-088309F59891}" dt="2023-09-26T07:36:24.900" v="1300" actId="20577"/>
        <pc:sldMkLst>
          <pc:docMk/>
          <pc:sldMk cId="3792908878" sldId="261"/>
        </pc:sldMkLst>
        <pc:spChg chg="mod">
          <ac:chgData name="Sabine Berzina" userId="S::sberzina@irex.org::1466796a-f43a-429c-85bf-4ebf8b660949" providerId="AD" clId="Web-{9106D904-7846-3B16-85F4-088309F59891}" dt="2023-09-26T07:36:24.900" v="1300" actId="20577"/>
          <ac:spMkLst>
            <pc:docMk/>
            <pc:sldMk cId="3792908878" sldId="261"/>
            <ac:spMk id="3" creationId="{A719FF95-4A65-B559-E6CB-71B5CE9196C8}"/>
          </ac:spMkLst>
        </pc:spChg>
      </pc:sldChg>
      <pc:sldChg chg="modSp modNotes">
        <pc:chgData name="Sabine Berzina" userId="S::sberzina@irex.org::1466796a-f43a-429c-85bf-4ebf8b660949" providerId="AD" clId="Web-{9106D904-7846-3B16-85F4-088309F59891}" dt="2023-09-26T08:01:32.982" v="2381"/>
        <pc:sldMkLst>
          <pc:docMk/>
          <pc:sldMk cId="3281149310" sldId="262"/>
        </pc:sldMkLst>
        <pc:spChg chg="mod">
          <ac:chgData name="Sabine Berzina" userId="S::sberzina@irex.org::1466796a-f43a-429c-85bf-4ebf8b660949" providerId="AD" clId="Web-{9106D904-7846-3B16-85F4-088309F59891}" dt="2023-09-26T08:01:09.513" v="2325" actId="20577"/>
          <ac:spMkLst>
            <pc:docMk/>
            <pc:sldMk cId="3281149310" sldId="262"/>
            <ac:spMk id="140" creationId="{00000000-0000-0000-0000-000000000000}"/>
          </ac:spMkLst>
        </pc:spChg>
      </pc:sldChg>
      <pc:sldChg chg="modNotes">
        <pc:chgData name="Sabine Berzina" userId="S::sberzina@irex.org::1466796a-f43a-429c-85bf-4ebf8b660949" providerId="AD" clId="Web-{9106D904-7846-3B16-85F4-088309F59891}" dt="2023-09-26T07:50:34.491" v="2025"/>
        <pc:sldMkLst>
          <pc:docMk/>
          <pc:sldMk cId="1981138749" sldId="263"/>
        </pc:sldMkLst>
      </pc:sldChg>
      <pc:sldChg chg="addSp delSp modSp modNotes">
        <pc:chgData name="Sabine Berzina" userId="S::sberzina@irex.org::1466796a-f43a-429c-85bf-4ebf8b660949" providerId="AD" clId="Web-{9106D904-7846-3B16-85F4-088309F59891}" dt="2023-09-26T07:48:24.924" v="1805"/>
        <pc:sldMkLst>
          <pc:docMk/>
          <pc:sldMk cId="1099575713" sldId="264"/>
        </pc:sldMkLst>
        <pc:spChg chg="mod">
          <ac:chgData name="Sabine Berzina" userId="S::sberzina@irex.org::1466796a-f43a-429c-85bf-4ebf8b660949" providerId="AD" clId="Web-{9106D904-7846-3B16-85F4-088309F59891}" dt="2023-09-26T07:41:26.895" v="1495" actId="14100"/>
          <ac:spMkLst>
            <pc:docMk/>
            <pc:sldMk cId="1099575713" sldId="264"/>
            <ac:spMk id="8" creationId="{60B574F1-B53B-84D7-700A-92B76195ACC5}"/>
          </ac:spMkLst>
        </pc:spChg>
        <pc:picChg chg="add mod modCrop">
          <ac:chgData name="Sabine Berzina" userId="S::sberzina@irex.org::1466796a-f43a-429c-85bf-4ebf8b660949" providerId="AD" clId="Web-{9106D904-7846-3B16-85F4-088309F59891}" dt="2023-09-26T07:37:21.465" v="1309" actId="1076"/>
          <ac:picMkLst>
            <pc:docMk/>
            <pc:sldMk cId="1099575713" sldId="264"/>
            <ac:picMk id="2" creationId="{E815B3AB-190F-8681-378B-7D5195D08D6E}"/>
          </ac:picMkLst>
        </pc:picChg>
        <pc:picChg chg="del">
          <ac:chgData name="Sabine Berzina" userId="S::sberzina@irex.org::1466796a-f43a-429c-85bf-4ebf8b660949" providerId="AD" clId="Web-{9106D904-7846-3B16-85F4-088309F59891}" dt="2023-09-26T07:36:26.885" v="1301"/>
          <ac:picMkLst>
            <pc:docMk/>
            <pc:sldMk cId="1099575713" sldId="264"/>
            <ac:picMk id="3" creationId="{BB2A1CBF-2996-503A-4388-B32395D8ACCC}"/>
          </ac:picMkLst>
        </pc:picChg>
      </pc:sldChg>
      <pc:sldChg chg="modSp modNotes">
        <pc:chgData name="Sabine Berzina" userId="S::sberzina@irex.org::1466796a-f43a-429c-85bf-4ebf8b660949" providerId="AD" clId="Web-{9106D904-7846-3B16-85F4-088309F59891}" dt="2023-09-26T07:49:26.192" v="1903"/>
        <pc:sldMkLst>
          <pc:docMk/>
          <pc:sldMk cId="28721386" sldId="265"/>
        </pc:sldMkLst>
        <pc:spChg chg="mod">
          <ac:chgData name="Sabine Berzina" userId="S::sberzina@irex.org::1466796a-f43a-429c-85bf-4ebf8b660949" providerId="AD" clId="Web-{9106D904-7846-3B16-85F4-088309F59891}" dt="2023-09-26T07:48:52.925" v="1833" actId="20577"/>
          <ac:spMkLst>
            <pc:docMk/>
            <pc:sldMk cId="28721386" sldId="265"/>
            <ac:spMk id="140" creationId="{00000000-0000-0000-0000-000000000000}"/>
          </ac:spMkLst>
        </pc:spChg>
      </pc:sldChg>
      <pc:sldChg chg="delSp modSp modNotes">
        <pc:chgData name="Sabine Berzina" userId="S::sberzina@irex.org::1466796a-f43a-429c-85bf-4ebf8b660949" providerId="AD" clId="Web-{9106D904-7846-3B16-85F4-088309F59891}" dt="2023-09-26T07:36:08.306" v="1284"/>
        <pc:sldMkLst>
          <pc:docMk/>
          <pc:sldMk cId="3877686168" sldId="266"/>
        </pc:sldMkLst>
        <pc:spChg chg="del">
          <ac:chgData name="Sabine Berzina" userId="S::sberzina@irex.org::1466796a-f43a-429c-85bf-4ebf8b660949" providerId="AD" clId="Web-{9106D904-7846-3B16-85F4-088309F59891}" dt="2023-09-26T07:34:56.819" v="1124"/>
          <ac:spMkLst>
            <pc:docMk/>
            <pc:sldMk cId="3877686168" sldId="266"/>
            <ac:spMk id="6" creationId="{8A92B48A-556A-3E47-A1C1-D8F458D5BBC9}"/>
          </ac:spMkLst>
        </pc:spChg>
        <pc:spChg chg="mod">
          <ac:chgData name="Sabine Berzina" userId="S::sberzina@irex.org::1466796a-f43a-429c-85bf-4ebf8b660949" providerId="AD" clId="Web-{9106D904-7846-3B16-85F4-088309F59891}" dt="2023-09-26T07:35:00.632" v="1128" actId="20577"/>
          <ac:spMkLst>
            <pc:docMk/>
            <pc:sldMk cId="3877686168" sldId="266"/>
            <ac:spMk id="17" creationId="{0C79B82F-FDBA-219E-502B-A74551883AC1}"/>
          </ac:spMkLst>
        </pc:spChg>
      </pc:sldChg>
      <pc:sldChg chg="modSp modNotes">
        <pc:chgData name="Sabine Berzina" userId="S::sberzina@irex.org::1466796a-f43a-429c-85bf-4ebf8b660949" providerId="AD" clId="Web-{9106D904-7846-3B16-85F4-088309F59891}" dt="2023-09-26T07:34:30.068" v="1098"/>
        <pc:sldMkLst>
          <pc:docMk/>
          <pc:sldMk cId="2386361247" sldId="267"/>
        </pc:sldMkLst>
        <pc:spChg chg="mod">
          <ac:chgData name="Sabine Berzina" userId="S::sberzina@irex.org::1466796a-f43a-429c-85bf-4ebf8b660949" providerId="AD" clId="Web-{9106D904-7846-3B16-85F4-088309F59891}" dt="2023-09-26T07:15:04.873" v="730" actId="20577"/>
          <ac:spMkLst>
            <pc:docMk/>
            <pc:sldMk cId="2386361247" sldId="267"/>
            <ac:spMk id="185" creationId="{00000000-0000-0000-0000-000000000000}"/>
          </ac:spMkLst>
        </pc:spChg>
      </pc:sldChg>
      <pc:sldChg chg="modSp modNotes">
        <pc:chgData name="Sabine Berzina" userId="S::sberzina@irex.org::1466796a-f43a-429c-85bf-4ebf8b660949" providerId="AD" clId="Web-{9106D904-7846-3B16-85F4-088309F59891}" dt="2023-09-26T08:40:07.623" v="5391"/>
        <pc:sldMkLst>
          <pc:docMk/>
          <pc:sldMk cId="2860542155" sldId="268"/>
        </pc:sldMkLst>
        <pc:spChg chg="mod">
          <ac:chgData name="Sabine Berzina" userId="S::sberzina@irex.org::1466796a-f43a-429c-85bf-4ebf8b660949" providerId="AD" clId="Web-{9106D904-7846-3B16-85F4-088309F59891}" dt="2023-09-26T08:36:25.850" v="4933" actId="20577"/>
          <ac:spMkLst>
            <pc:docMk/>
            <pc:sldMk cId="2860542155" sldId="268"/>
            <ac:spMk id="4" creationId="{249E1929-8EE9-25CA-B545-6288DC0D17B3}"/>
          </ac:spMkLst>
        </pc:spChg>
        <pc:spChg chg="mod">
          <ac:chgData name="Sabine Berzina" userId="S::sberzina@irex.org::1466796a-f43a-429c-85bf-4ebf8b660949" providerId="AD" clId="Web-{9106D904-7846-3B16-85F4-088309F59891}" dt="2023-09-26T08:37:05.445" v="4993" actId="20577"/>
          <ac:spMkLst>
            <pc:docMk/>
            <pc:sldMk cId="2860542155" sldId="268"/>
            <ac:spMk id="179" creationId="{00000000-0000-0000-0000-000000000000}"/>
          </ac:spMkLst>
        </pc:spChg>
      </pc:sldChg>
      <pc:sldChg chg="modSp modNotes">
        <pc:chgData name="Sabine Berzina" userId="S::sberzina@irex.org::1466796a-f43a-429c-85bf-4ebf8b660949" providerId="AD" clId="Web-{9106D904-7846-3B16-85F4-088309F59891}" dt="2023-09-26T07:13:38.652" v="640"/>
        <pc:sldMkLst>
          <pc:docMk/>
          <pc:sldMk cId="1529770856" sldId="269"/>
        </pc:sldMkLst>
        <pc:spChg chg="mod">
          <ac:chgData name="Sabine Berzina" userId="S::sberzina@irex.org::1466796a-f43a-429c-85bf-4ebf8b660949" providerId="AD" clId="Web-{9106D904-7846-3B16-85F4-088309F59891}" dt="2023-09-26T07:12:57.869" v="554" actId="20577"/>
          <ac:spMkLst>
            <pc:docMk/>
            <pc:sldMk cId="1529770856" sldId="269"/>
            <ac:spMk id="2" creationId="{FA728E39-A32F-EDA0-DFE1-E4761BF3D7AA}"/>
          </ac:spMkLst>
        </pc:spChg>
        <pc:spChg chg="mod">
          <ac:chgData name="Sabine Berzina" userId="S::sberzina@irex.org::1466796a-f43a-429c-85bf-4ebf8b660949" providerId="AD" clId="Web-{9106D904-7846-3B16-85F4-088309F59891}" dt="2023-09-26T07:11:38.038" v="550" actId="20577"/>
          <ac:spMkLst>
            <pc:docMk/>
            <pc:sldMk cId="1529770856" sldId="269"/>
            <ac:spMk id="3" creationId="{24EA316A-84AC-68D8-A149-85F679AB8B16}"/>
          </ac:spMkLst>
        </pc:spChg>
      </pc:sldChg>
      <pc:sldChg chg="modSp modNotes">
        <pc:chgData name="Sabine Berzina" userId="S::sberzina@irex.org::1466796a-f43a-429c-85bf-4ebf8b660949" providerId="AD" clId="Web-{9106D904-7846-3B16-85F4-088309F59891}" dt="2023-09-26T08:31:24.730" v="4773"/>
        <pc:sldMkLst>
          <pc:docMk/>
          <pc:sldMk cId="3904993436" sldId="276"/>
        </pc:sldMkLst>
        <pc:spChg chg="mod">
          <ac:chgData name="Sabine Berzina" userId="S::sberzina@irex.org::1466796a-f43a-429c-85bf-4ebf8b660949" providerId="AD" clId="Web-{9106D904-7846-3B16-85F4-088309F59891}" dt="2023-09-26T08:26:12.594" v="4237" actId="20577"/>
          <ac:spMkLst>
            <pc:docMk/>
            <pc:sldMk cId="3904993436" sldId="276"/>
            <ac:spMk id="5" creationId="{3EAE2E9E-88CA-83FA-3D16-A9EACC0E877F}"/>
          </ac:spMkLst>
        </pc:spChg>
        <pc:spChg chg="mod">
          <ac:chgData name="Sabine Berzina" userId="S::sberzina@irex.org::1466796a-f43a-429c-85bf-4ebf8b660949" providerId="AD" clId="Web-{9106D904-7846-3B16-85F4-088309F59891}" dt="2023-09-26T08:27:00.408" v="4280" actId="20577"/>
          <ac:spMkLst>
            <pc:docMk/>
            <pc:sldMk cId="3904993436" sldId="276"/>
            <ac:spMk id="13" creationId="{AB2C6B7B-77B5-23CE-5808-021720447985}"/>
          </ac:spMkLst>
        </pc:spChg>
        <pc:spChg chg="mod">
          <ac:chgData name="Sabine Berzina" userId="S::sberzina@irex.org::1466796a-f43a-429c-85bf-4ebf8b660949" providerId="AD" clId="Web-{9106D904-7846-3B16-85F4-088309F59891}" dt="2023-09-26T08:28:21.614" v="4450" actId="20577"/>
          <ac:spMkLst>
            <pc:docMk/>
            <pc:sldMk cId="3904993436" sldId="276"/>
            <ac:spMk id="15" creationId="{70BDA8AD-5971-AC8F-5AB0-C13E9ACC80D2}"/>
          </ac:spMkLst>
        </pc:spChg>
        <pc:spChg chg="mod">
          <ac:chgData name="Sabine Berzina" userId="S::sberzina@irex.org::1466796a-f43a-429c-85bf-4ebf8b660949" providerId="AD" clId="Web-{9106D904-7846-3B16-85F4-088309F59891}" dt="2023-09-26T08:28:23.896" v="4451" actId="20577"/>
          <ac:spMkLst>
            <pc:docMk/>
            <pc:sldMk cId="3904993436" sldId="276"/>
            <ac:spMk id="19" creationId="{6CF2D304-3ED5-C31E-752B-22C1F0C113ED}"/>
          </ac:spMkLst>
        </pc:spChg>
      </pc:sldChg>
      <pc:sldChg chg="addSp modSp modNotes">
        <pc:chgData name="Sabine Berzina" userId="S::sberzina@irex.org::1466796a-f43a-429c-85bf-4ebf8b660949" providerId="AD" clId="Web-{9106D904-7846-3B16-85F4-088309F59891}" dt="2023-09-26T08:23:32.105" v="3973"/>
        <pc:sldMkLst>
          <pc:docMk/>
          <pc:sldMk cId="763109186" sldId="279"/>
        </pc:sldMkLst>
        <pc:spChg chg="mod">
          <ac:chgData name="Sabine Berzina" userId="S::sberzina@irex.org::1466796a-f43a-429c-85bf-4ebf8b660949" providerId="AD" clId="Web-{9106D904-7846-3B16-85F4-088309F59891}" dt="2023-09-26T08:12:27.707" v="3173" actId="20577"/>
          <ac:spMkLst>
            <pc:docMk/>
            <pc:sldMk cId="763109186" sldId="279"/>
            <ac:spMk id="2" creationId="{E6764A24-E000-FB74-BFE1-4CA46FE25140}"/>
          </ac:spMkLst>
        </pc:spChg>
        <pc:spChg chg="add mod">
          <ac:chgData name="Sabine Berzina" userId="S::sberzina@irex.org::1466796a-f43a-429c-85bf-4ebf8b660949" providerId="AD" clId="Web-{9106D904-7846-3B16-85F4-088309F59891}" dt="2023-09-26T08:15:52.855" v="3382" actId="20577"/>
          <ac:spMkLst>
            <pc:docMk/>
            <pc:sldMk cId="763109186" sldId="279"/>
            <ac:spMk id="4" creationId="{BD2ED17F-55AF-824A-DF72-0B561416D976}"/>
          </ac:spMkLst>
        </pc:spChg>
        <pc:picChg chg="mod">
          <ac:chgData name="Sabine Berzina" userId="S::sberzina@irex.org::1466796a-f43a-429c-85bf-4ebf8b660949" providerId="AD" clId="Web-{9106D904-7846-3B16-85F4-088309F59891}" dt="2023-09-26T08:12:34.020" v="3174" actId="1076"/>
          <ac:picMkLst>
            <pc:docMk/>
            <pc:sldMk cId="763109186" sldId="279"/>
            <ac:picMk id="13" creationId="{4992C33B-D0DB-A2C8-12B6-73FD0745727B}"/>
          </ac:picMkLst>
        </pc:picChg>
      </pc:sldChg>
      <pc:sldChg chg="addSp modSp">
        <pc:chgData name="Sabine Berzina" userId="S::sberzina@irex.org::1466796a-f43a-429c-85bf-4ebf8b660949" providerId="AD" clId="Web-{9106D904-7846-3B16-85F4-088309F59891}" dt="2023-09-26T08:05:12.958" v="2500" actId="20577"/>
        <pc:sldMkLst>
          <pc:docMk/>
          <pc:sldMk cId="2527249821" sldId="281"/>
        </pc:sldMkLst>
        <pc:spChg chg="add mod">
          <ac:chgData name="Sabine Berzina" userId="S::sberzina@irex.org::1466796a-f43a-429c-85bf-4ebf8b660949" providerId="AD" clId="Web-{9106D904-7846-3B16-85F4-088309F59891}" dt="2023-09-26T08:04:30.441" v="2458" actId="20577"/>
          <ac:spMkLst>
            <pc:docMk/>
            <pc:sldMk cId="2527249821" sldId="281"/>
            <ac:spMk id="6" creationId="{F5C1AF05-1E87-77DC-E102-4B5C0DBED89D}"/>
          </ac:spMkLst>
        </pc:spChg>
        <pc:spChg chg="add mod">
          <ac:chgData name="Sabine Berzina" userId="S::sberzina@irex.org::1466796a-f43a-429c-85bf-4ebf8b660949" providerId="AD" clId="Web-{9106D904-7846-3B16-85F4-088309F59891}" dt="2023-09-26T08:05:12.958" v="2500" actId="20577"/>
          <ac:spMkLst>
            <pc:docMk/>
            <pc:sldMk cId="2527249821" sldId="281"/>
            <ac:spMk id="7" creationId="{F40A0D5D-EE0C-1387-BD86-264648E2AAFC}"/>
          </ac:spMkLst>
        </pc:spChg>
        <pc:picChg chg="add mod">
          <ac:chgData name="Sabine Berzina" userId="S::sberzina@irex.org::1466796a-f43a-429c-85bf-4ebf8b660949" providerId="AD" clId="Web-{9106D904-7846-3B16-85F4-088309F59891}" dt="2023-09-26T08:03:49.049" v="2404" actId="1076"/>
          <ac:picMkLst>
            <pc:docMk/>
            <pc:sldMk cId="2527249821" sldId="281"/>
            <ac:picMk id="4" creationId="{F1B7C31C-359D-B704-8BCE-DB6EA7987389}"/>
          </ac:picMkLst>
        </pc:picChg>
        <pc:picChg chg="mod">
          <ac:chgData name="Sabine Berzina" userId="S::sberzina@irex.org::1466796a-f43a-429c-85bf-4ebf8b660949" providerId="AD" clId="Web-{9106D904-7846-3B16-85F4-088309F59891}" dt="2023-09-26T08:03:46.908" v="2403" actId="14100"/>
          <ac:picMkLst>
            <pc:docMk/>
            <pc:sldMk cId="2527249821" sldId="281"/>
            <ac:picMk id="12" creationId="{4D814AA8-AEE2-B7F4-3BD1-F49AE54B0CC1}"/>
          </ac:picMkLst>
        </pc:picChg>
      </pc:sldChg>
      <pc:sldChg chg="addSp delSp modSp modNotes">
        <pc:chgData name="Sabine Berzina" userId="S::sberzina@irex.org::1466796a-f43a-429c-85bf-4ebf8b660949" providerId="AD" clId="Web-{9106D904-7846-3B16-85F4-088309F59891}" dt="2023-09-26T08:09:09.232" v="2797"/>
        <pc:sldMkLst>
          <pc:docMk/>
          <pc:sldMk cId="4120549907" sldId="296"/>
        </pc:sldMkLst>
        <pc:spChg chg="mod">
          <ac:chgData name="Sabine Berzina" userId="S::sberzina@irex.org::1466796a-f43a-429c-85bf-4ebf8b660949" providerId="AD" clId="Web-{9106D904-7846-3B16-85F4-088309F59891}" dt="2023-09-26T08:03:20.220" v="2400" actId="1076"/>
          <ac:spMkLst>
            <pc:docMk/>
            <pc:sldMk cId="4120549907" sldId="296"/>
            <ac:spMk id="2" creationId="{FDD2D898-9725-3C0E-22EC-2B1C5EB609F4}"/>
          </ac:spMkLst>
        </pc:spChg>
        <pc:spChg chg="mod">
          <ac:chgData name="Sabine Berzina" userId="S::sberzina@irex.org::1466796a-f43a-429c-85bf-4ebf8b660949" providerId="AD" clId="Web-{9106D904-7846-3B16-85F4-088309F59891}" dt="2023-09-26T08:06:13.163" v="2545" actId="20577"/>
          <ac:spMkLst>
            <pc:docMk/>
            <pc:sldMk cId="4120549907" sldId="296"/>
            <ac:spMk id="3" creationId="{1CF519AE-3FF9-AA4E-4BE5-CC00A2D24C4F}"/>
          </ac:spMkLst>
        </pc:spChg>
        <pc:spChg chg="add mod">
          <ac:chgData name="Sabine Berzina" userId="S::sberzina@irex.org::1466796a-f43a-429c-85bf-4ebf8b660949" providerId="AD" clId="Web-{9106D904-7846-3B16-85F4-088309F59891}" dt="2023-09-26T08:06:41.852" v="2585" actId="14100"/>
          <ac:spMkLst>
            <pc:docMk/>
            <pc:sldMk cId="4120549907" sldId="296"/>
            <ac:spMk id="6" creationId="{6B79BFA5-3CE1-E641-A1FA-A13B597600CE}"/>
          </ac:spMkLst>
        </pc:spChg>
        <pc:spChg chg="del">
          <ac:chgData name="Sabine Berzina" userId="S::sberzina@irex.org::1466796a-f43a-429c-85bf-4ebf8b660949" providerId="AD" clId="Web-{9106D904-7846-3B16-85F4-088309F59891}" dt="2023-09-26T08:05:21.974" v="2501"/>
          <ac:spMkLst>
            <pc:docMk/>
            <pc:sldMk cId="4120549907" sldId="296"/>
            <ac:spMk id="14" creationId="{93CF601F-E7F7-8642-20E8-F734F7555CC4}"/>
          </ac:spMkLst>
        </pc:spChg>
        <pc:picChg chg="mod">
          <ac:chgData name="Sabine Berzina" userId="S::sberzina@irex.org::1466796a-f43a-429c-85bf-4ebf8b660949" providerId="AD" clId="Web-{9106D904-7846-3B16-85F4-088309F59891}" dt="2023-09-26T08:05:45.303" v="2508" actId="1076"/>
          <ac:picMkLst>
            <pc:docMk/>
            <pc:sldMk cId="4120549907" sldId="296"/>
            <ac:picMk id="4" creationId="{49BC114D-E511-8529-7885-6648B0F3F4EE}"/>
          </ac:picMkLst>
        </pc:picChg>
        <pc:picChg chg="mod">
          <ac:chgData name="Sabine Berzina" userId="S::sberzina@irex.org::1466796a-f43a-429c-85bf-4ebf8b660949" providerId="AD" clId="Web-{9106D904-7846-3B16-85F4-088309F59891}" dt="2023-09-26T08:05:40.694" v="2507" actId="1076"/>
          <ac:picMkLst>
            <pc:docMk/>
            <pc:sldMk cId="4120549907" sldId="296"/>
            <ac:picMk id="5" creationId="{4779CA14-3775-0E0F-871A-4B3140DB9EFA}"/>
          </ac:picMkLst>
        </pc:picChg>
        <pc:picChg chg="mod">
          <ac:chgData name="Sabine Berzina" userId="S::sberzina@irex.org::1466796a-f43a-429c-85bf-4ebf8b660949" providerId="AD" clId="Web-{9106D904-7846-3B16-85F4-088309F59891}" dt="2023-09-26T08:05:35.912" v="2506" actId="1076"/>
          <ac:picMkLst>
            <pc:docMk/>
            <pc:sldMk cId="4120549907" sldId="296"/>
            <ac:picMk id="7" creationId="{77150145-4357-CA20-7427-3427F472B468}"/>
          </ac:picMkLst>
        </pc:picChg>
        <pc:picChg chg="mod">
          <ac:chgData name="Sabine Berzina" userId="S::sberzina@irex.org::1466796a-f43a-429c-85bf-4ebf8b660949" providerId="AD" clId="Web-{9106D904-7846-3B16-85F4-088309F59891}" dt="2023-09-26T08:05:32.490" v="2505" actId="1076"/>
          <ac:picMkLst>
            <pc:docMk/>
            <pc:sldMk cId="4120549907" sldId="296"/>
            <ac:picMk id="8" creationId="{8E64FD3E-E22D-6ADF-454C-B1808078E2ED}"/>
          </ac:picMkLst>
        </pc:picChg>
        <pc:picChg chg="del mod">
          <ac:chgData name="Sabine Berzina" userId="S::sberzina@irex.org::1466796a-f43a-429c-85bf-4ebf8b660949" providerId="AD" clId="Web-{9106D904-7846-3B16-85F4-088309F59891}" dt="2023-09-26T08:05:25.443" v="2504"/>
          <ac:picMkLst>
            <pc:docMk/>
            <pc:sldMk cId="4120549907" sldId="296"/>
            <ac:picMk id="12" creationId="{4D814AA8-AEE2-B7F4-3BD1-F49AE54B0CC1}"/>
          </ac:picMkLst>
        </pc:picChg>
        <pc:picChg chg="add del">
          <ac:chgData name="Sabine Berzina" userId="S::sberzina@irex.org::1466796a-f43a-429c-85bf-4ebf8b660949" providerId="AD" clId="Web-{9106D904-7846-3B16-85F4-088309F59891}" dt="2023-09-26T08:05:21.974" v="2502"/>
          <ac:picMkLst>
            <pc:docMk/>
            <pc:sldMk cId="4120549907" sldId="296"/>
            <ac:picMk id="13" creationId="{976A4228-4B53-48EB-636C-3EB9858B3E17}"/>
          </ac:picMkLst>
        </pc:picChg>
      </pc:sldChg>
      <pc:sldChg chg="modSp modNotes">
        <pc:chgData name="Sabine Berzina" userId="S::sberzina@irex.org::1466796a-f43a-429c-85bf-4ebf8b660949" providerId="AD" clId="Web-{9106D904-7846-3B16-85F4-088309F59891}" dt="2023-09-26T08:25:53.562" v="4226" actId="20577"/>
        <pc:sldMkLst>
          <pc:docMk/>
          <pc:sldMk cId="3125710350" sldId="298"/>
        </pc:sldMkLst>
        <pc:spChg chg="mod">
          <ac:chgData name="Sabine Berzina" userId="S::sberzina@irex.org::1466796a-f43a-429c-85bf-4ebf8b660949" providerId="AD" clId="Web-{9106D904-7846-3B16-85F4-088309F59891}" dt="2023-09-26T08:23:56.777" v="3992" actId="20577"/>
          <ac:spMkLst>
            <pc:docMk/>
            <pc:sldMk cId="3125710350" sldId="298"/>
            <ac:spMk id="8" creationId="{ED0B7E61-56E7-EB80-5829-149BC94D27A1}"/>
          </ac:spMkLst>
        </pc:spChg>
        <pc:spChg chg="mod">
          <ac:chgData name="Sabine Berzina" userId="S::sberzina@irex.org::1466796a-f43a-429c-85bf-4ebf8b660949" providerId="AD" clId="Web-{9106D904-7846-3B16-85F4-088309F59891}" dt="2023-09-26T08:24:45.107" v="4067" actId="14100"/>
          <ac:spMkLst>
            <pc:docMk/>
            <pc:sldMk cId="3125710350" sldId="298"/>
            <ac:spMk id="15" creationId="{72F15636-D058-0ECB-E5F3-0086731EC55E}"/>
          </ac:spMkLst>
        </pc:spChg>
        <pc:spChg chg="mod">
          <ac:chgData name="Sabine Berzina" userId="S::sberzina@irex.org::1466796a-f43a-429c-85bf-4ebf8b660949" providerId="AD" clId="Web-{9106D904-7846-3B16-85F4-088309F59891}" dt="2023-09-26T08:25:53.562" v="4226" actId="20577"/>
          <ac:spMkLst>
            <pc:docMk/>
            <pc:sldMk cId="3125710350" sldId="298"/>
            <ac:spMk id="19" creationId="{FE5F5B41-1E9F-E6EF-6CE1-C698BBDFB7E5}"/>
          </ac:spMkLst>
        </pc:spChg>
      </pc:sldChg>
    </pc:docChg>
  </pc:docChgLst>
  <pc:docChgLst>
    <pc:chgData name="Sabine Berzina" userId="S::sberzina@irex.org::1466796a-f43a-429c-85bf-4ebf8b660949" providerId="AD" clId="Web-{9CD05B17-4E6C-7DC1-51BE-2A6018CB49E1}"/>
    <pc:docChg chg="modSld">
      <pc:chgData name="Sabine Berzina" userId="S::sberzina@irex.org::1466796a-f43a-429c-85bf-4ebf8b660949" providerId="AD" clId="Web-{9CD05B17-4E6C-7DC1-51BE-2A6018CB49E1}" dt="2023-10-13T06:10:15.479" v="4"/>
      <pc:docMkLst>
        <pc:docMk/>
      </pc:docMkLst>
      <pc:sldChg chg="addSp delSp modSp delCm">
        <pc:chgData name="Sabine Berzina" userId="S::sberzina@irex.org::1466796a-f43a-429c-85bf-4ebf8b660949" providerId="AD" clId="Web-{9CD05B17-4E6C-7DC1-51BE-2A6018CB49E1}" dt="2023-10-13T06:10:15.479" v="4"/>
        <pc:sldMkLst>
          <pc:docMk/>
          <pc:sldMk cId="3815217803" sldId="288"/>
        </pc:sldMkLst>
        <pc:spChg chg="del">
          <ac:chgData name="Sabine Berzina" userId="S::sberzina@irex.org::1466796a-f43a-429c-85bf-4ebf8b660949" providerId="AD" clId="Web-{9CD05B17-4E6C-7DC1-51BE-2A6018CB49E1}" dt="2023-10-13T06:10:15.479" v="4"/>
          <ac:spMkLst>
            <pc:docMk/>
            <pc:sldMk cId="3815217803" sldId="288"/>
            <ac:spMk id="7" creationId="{42A4FC2C-047E-45A5-965D-8E1E3BF09BC6}"/>
          </ac:spMkLst>
        </pc:spChg>
        <pc:spChg chg="add">
          <ac:chgData name="Sabine Berzina" userId="S::sberzina@irex.org::1466796a-f43a-429c-85bf-4ebf8b660949" providerId="AD" clId="Web-{9CD05B17-4E6C-7DC1-51BE-2A6018CB49E1}" dt="2023-10-13T06:10:15.479" v="4"/>
          <ac:spMkLst>
            <pc:docMk/>
            <pc:sldMk cId="3815217803" sldId="288"/>
            <ac:spMk id="12" creationId="{42A4FC2C-047E-45A5-965D-8E1E3BF09BC6}"/>
          </ac:spMkLst>
        </pc:spChg>
        <pc:picChg chg="del">
          <ac:chgData name="Sabine Berzina" userId="S::sberzina@irex.org::1466796a-f43a-429c-85bf-4ebf8b660949" providerId="AD" clId="Web-{9CD05B17-4E6C-7DC1-51BE-2A6018CB49E1}" dt="2023-10-13T06:09:41.994" v="2"/>
          <ac:picMkLst>
            <pc:docMk/>
            <pc:sldMk cId="3815217803" sldId="288"/>
            <ac:picMk id="2" creationId="{EE9B5852-535B-6B47-7A37-27A1B1569F41}"/>
          </ac:picMkLst>
        </pc:picChg>
        <pc:picChg chg="add mod">
          <ac:chgData name="Sabine Berzina" userId="S::sberzina@irex.org::1466796a-f43a-429c-85bf-4ebf8b660949" providerId="AD" clId="Web-{9CD05B17-4E6C-7DC1-51BE-2A6018CB49E1}" dt="2023-10-13T06:10:15.479" v="4"/>
          <ac:picMkLst>
            <pc:docMk/>
            <pc:sldMk cId="3815217803" sldId="288"/>
            <ac:picMk id="3" creationId="{35504997-4CEB-0D08-C505-0D5D7BD1CB16}"/>
          </ac:picMkLst>
        </pc:picChg>
      </pc:sldChg>
    </pc:docChg>
  </pc:docChgLst>
  <pc:docChgLst>
    <pc:chgData name="Sabine Berzina" userId="S::sberzina@irex.org::1466796a-f43a-429c-85bf-4ebf8b660949" providerId="AD" clId="Web-{5527EA84-9C3D-A827-5EF3-70028131AD2E}"/>
    <pc:docChg chg="modSld">
      <pc:chgData name="Sabine Berzina" userId="S::sberzina@irex.org::1466796a-f43a-429c-85bf-4ebf8b660949" providerId="AD" clId="Web-{5527EA84-9C3D-A827-5EF3-70028131AD2E}" dt="2023-09-26T13:49:22.174" v="4" actId="14100"/>
      <pc:docMkLst>
        <pc:docMk/>
      </pc:docMkLst>
      <pc:sldChg chg="addSp delSp modSp delAnim modNotes">
        <pc:chgData name="Sabine Berzina" userId="S::sberzina@irex.org::1466796a-f43a-429c-85bf-4ebf8b660949" providerId="AD" clId="Web-{5527EA84-9C3D-A827-5EF3-70028131AD2E}" dt="2023-09-26T13:49:22.174" v="4" actId="14100"/>
        <pc:sldMkLst>
          <pc:docMk/>
          <pc:sldMk cId="1016109533" sldId="301"/>
        </pc:sldMkLst>
        <pc:picChg chg="add mod">
          <ac:chgData name="Sabine Berzina" userId="S::sberzina@irex.org::1466796a-f43a-429c-85bf-4ebf8b660949" providerId="AD" clId="Web-{5527EA84-9C3D-A827-5EF3-70028131AD2E}" dt="2023-09-26T13:49:22.174" v="4" actId="14100"/>
          <ac:picMkLst>
            <pc:docMk/>
            <pc:sldMk cId="1016109533" sldId="301"/>
            <ac:picMk id="2" creationId="{EABE3525-B67C-75BB-E3C2-5FB11641AD6F}"/>
          </ac:picMkLst>
        </pc:picChg>
        <pc:picChg chg="del">
          <ac:chgData name="Sabine Berzina" userId="S::sberzina@irex.org::1466796a-f43a-429c-85bf-4ebf8b660949" providerId="AD" clId="Web-{5527EA84-9C3D-A827-5EF3-70028131AD2E}" dt="2023-09-26T13:33:41.885" v="1"/>
          <ac:picMkLst>
            <pc:docMk/>
            <pc:sldMk cId="1016109533" sldId="301"/>
            <ac:picMk id="7" creationId="{3B398D91-7407-BC9E-32E8-8CD049685516}"/>
          </ac:picMkLst>
        </pc:picChg>
      </pc:sldChg>
    </pc:docChg>
  </pc:docChgLst>
  <pc:docChgLst>
    <pc:chgData name="Sabine Berzina" userId="S::sberzina@irex.org::1466796a-f43a-429c-85bf-4ebf8b660949" providerId="AD" clId="Web-{65548DA2-77B4-79A4-FB24-12D497D586CB}"/>
    <pc:docChg chg="addSld delSld modSld sldOrd">
      <pc:chgData name="Sabine Berzina" userId="S::sberzina@irex.org::1466796a-f43a-429c-85bf-4ebf8b660949" providerId="AD" clId="Web-{65548DA2-77B4-79A4-FB24-12D497D586CB}" dt="2023-09-13T11:39:23.868" v="1163"/>
      <pc:docMkLst>
        <pc:docMk/>
      </pc:docMkLst>
      <pc:sldChg chg="modNotes">
        <pc:chgData name="Sabine Berzina" userId="S::sberzina@irex.org::1466796a-f43a-429c-85bf-4ebf8b660949" providerId="AD" clId="Web-{65548DA2-77B4-79A4-FB24-12D497D586CB}" dt="2023-09-13T11:39:23.868" v="1163"/>
        <pc:sldMkLst>
          <pc:docMk/>
          <pc:sldMk cId="1411599937" sldId="256"/>
        </pc:sldMkLst>
      </pc:sldChg>
      <pc:sldChg chg="modNotes">
        <pc:chgData name="Sabine Berzina" userId="S::sberzina@irex.org::1466796a-f43a-429c-85bf-4ebf8b660949" providerId="AD" clId="Web-{65548DA2-77B4-79A4-FB24-12D497D586CB}" dt="2023-09-13T11:38:45.242" v="1100"/>
        <pc:sldMkLst>
          <pc:docMk/>
          <pc:sldMk cId="2152237348" sldId="257"/>
        </pc:sldMkLst>
      </pc:sldChg>
      <pc:sldChg chg="modNotes">
        <pc:chgData name="Sabine Berzina" userId="S::sberzina@irex.org::1466796a-f43a-429c-85bf-4ebf8b660949" providerId="AD" clId="Web-{65548DA2-77B4-79A4-FB24-12D497D586CB}" dt="2023-09-13T11:38:37.445" v="1097"/>
        <pc:sldMkLst>
          <pc:docMk/>
          <pc:sldMk cId="1384008527" sldId="258"/>
        </pc:sldMkLst>
      </pc:sldChg>
      <pc:sldChg chg="del modNotes">
        <pc:chgData name="Sabine Berzina" userId="S::sberzina@irex.org::1466796a-f43a-429c-85bf-4ebf8b660949" providerId="AD" clId="Web-{65548DA2-77B4-79A4-FB24-12D497D586CB}" dt="2023-09-13T06:48:33.360" v="690"/>
        <pc:sldMkLst>
          <pc:docMk/>
          <pc:sldMk cId="1609259950" sldId="259"/>
        </pc:sldMkLst>
      </pc:sldChg>
      <pc:sldChg chg="modNotes">
        <pc:chgData name="Sabine Berzina" userId="S::sberzina@irex.org::1466796a-f43a-429c-85bf-4ebf8b660949" providerId="AD" clId="Web-{65548DA2-77B4-79A4-FB24-12D497D586CB}" dt="2023-09-13T06:40:32.659" v="562"/>
        <pc:sldMkLst>
          <pc:docMk/>
          <pc:sldMk cId="121406932" sldId="260"/>
        </pc:sldMkLst>
      </pc:sldChg>
      <pc:sldChg chg="mod modShow">
        <pc:chgData name="Sabine Berzina" userId="S::sberzina@irex.org::1466796a-f43a-429c-85bf-4ebf8b660949" providerId="AD" clId="Web-{65548DA2-77B4-79A4-FB24-12D497D586CB}" dt="2023-09-13T06:28:49.140" v="164"/>
        <pc:sldMkLst>
          <pc:docMk/>
          <pc:sldMk cId="3281149310" sldId="262"/>
        </pc:sldMkLst>
      </pc:sldChg>
      <pc:sldChg chg="mod modShow modCm">
        <pc:chgData name="Sabine Berzina" userId="S::sberzina@irex.org::1466796a-f43a-429c-85bf-4ebf8b660949" providerId="AD" clId="Web-{65548DA2-77B4-79A4-FB24-12D497D586CB}" dt="2023-09-13T06:28:45.687" v="163"/>
        <pc:sldMkLst>
          <pc:docMk/>
          <pc:sldMk cId="1981138749" sldId="263"/>
        </pc:sldMkLst>
        <pc:extLst>
          <p:ext xmlns:p="http://schemas.openxmlformats.org/presentationml/2006/main" uri="{D6D511B9-2390-475A-947B-AFAB55BFBCF1}">
            <pc226:cmChg xmlns:pc226="http://schemas.microsoft.com/office/powerpoint/2022/06/main/command" chg="mod">
              <pc226:chgData name="Sabine Berzina" userId="S::sberzina@irex.org::1466796a-f43a-429c-85bf-4ebf8b660949" providerId="AD" clId="Web-{65548DA2-77B4-79A4-FB24-12D497D586CB}" dt="2023-09-13T06:28:45.687" v="163"/>
              <pc2:cmMkLst xmlns:pc2="http://schemas.microsoft.com/office/powerpoint/2019/9/main/command">
                <pc:docMk/>
                <pc:sldMk cId="1981138749" sldId="263"/>
                <pc2:cmMk id="{5EA2E5E0-5D1A-4B73-AF2A-74C9CADE1C6B}"/>
              </pc2:cmMkLst>
            </pc226:cmChg>
          </p:ext>
        </pc:extLst>
      </pc:sldChg>
      <pc:sldChg chg="mod modShow">
        <pc:chgData name="Sabine Berzina" userId="S::sberzina@irex.org::1466796a-f43a-429c-85bf-4ebf8b660949" providerId="AD" clId="Web-{65548DA2-77B4-79A4-FB24-12D497D586CB}" dt="2023-09-13T06:28:37.531" v="161"/>
        <pc:sldMkLst>
          <pc:docMk/>
          <pc:sldMk cId="28721386" sldId="265"/>
        </pc:sldMkLst>
      </pc:sldChg>
      <pc:sldChg chg="modNotes">
        <pc:chgData name="Sabine Berzina" userId="S::sberzina@irex.org::1466796a-f43a-429c-85bf-4ebf8b660949" providerId="AD" clId="Web-{65548DA2-77B4-79A4-FB24-12D497D586CB}" dt="2023-09-13T11:38:29.945" v="1096"/>
        <pc:sldMkLst>
          <pc:docMk/>
          <pc:sldMk cId="2860542155" sldId="268"/>
        </pc:sldMkLst>
      </pc:sldChg>
      <pc:sldChg chg="modNotes">
        <pc:chgData name="Sabine Berzina" userId="S::sberzina@irex.org::1466796a-f43a-429c-85bf-4ebf8b660949" providerId="AD" clId="Web-{65548DA2-77B4-79A4-FB24-12D497D586CB}" dt="2023-09-13T11:31:48.275" v="936"/>
        <pc:sldMkLst>
          <pc:docMk/>
          <pc:sldMk cId="4048394210" sldId="272"/>
        </pc:sldMkLst>
      </pc:sldChg>
      <pc:sldChg chg="del modCm modNotes">
        <pc:chgData name="Sabine Berzina" userId="S::sberzina@irex.org::1466796a-f43a-429c-85bf-4ebf8b660949" providerId="AD" clId="Web-{65548DA2-77B4-79A4-FB24-12D497D586CB}" dt="2023-09-13T11:30:56.460" v="925"/>
        <pc:sldMkLst>
          <pc:docMk/>
          <pc:sldMk cId="3789895416" sldId="273"/>
        </pc:sldMkLst>
        <pc:extLst>
          <p:ext xmlns:p="http://schemas.openxmlformats.org/presentationml/2006/main" uri="{D6D511B9-2390-475A-947B-AFAB55BFBCF1}">
            <pc226:cmChg xmlns:pc226="http://schemas.microsoft.com/office/powerpoint/2022/06/main/command" chg="mod">
              <pc226:chgData name="Sabine Berzina" userId="S::sberzina@irex.org::1466796a-f43a-429c-85bf-4ebf8b660949" providerId="AD" clId="Web-{65548DA2-77B4-79A4-FB24-12D497D586CB}" dt="2023-09-13T11:30:03.536" v="910"/>
              <pc2:cmMkLst xmlns:pc2="http://schemas.microsoft.com/office/powerpoint/2019/9/main/command">
                <pc:docMk/>
                <pc:sldMk cId="3789895416" sldId="273"/>
                <pc2:cmMk id="{1996D6D8-2A6C-4918-8B89-B1FDBE96313D}"/>
              </pc2:cmMkLst>
            </pc226:cmChg>
          </p:ext>
        </pc:extLst>
      </pc:sldChg>
      <pc:sldChg chg="del">
        <pc:chgData name="Sabine Berzina" userId="S::sberzina@irex.org::1466796a-f43a-429c-85bf-4ebf8b660949" providerId="AD" clId="Web-{65548DA2-77B4-79A4-FB24-12D497D586CB}" dt="2023-09-13T11:28:56.362" v="903"/>
        <pc:sldMkLst>
          <pc:docMk/>
          <pc:sldMk cId="3847885003" sldId="274"/>
        </pc:sldMkLst>
      </pc:sldChg>
      <pc:sldChg chg="del modCm modNotes">
        <pc:chgData name="Sabine Berzina" userId="S::sberzina@irex.org::1466796a-f43a-429c-85bf-4ebf8b660949" providerId="AD" clId="Web-{65548DA2-77B4-79A4-FB24-12D497D586CB}" dt="2023-09-13T11:28:43.564" v="900"/>
        <pc:sldMkLst>
          <pc:docMk/>
          <pc:sldMk cId="424664508" sldId="275"/>
        </pc:sldMkLst>
        <pc:extLst>
          <p:ext xmlns:p="http://schemas.openxmlformats.org/presentationml/2006/main" uri="{D6D511B9-2390-475A-947B-AFAB55BFBCF1}">
            <pc226:cmChg xmlns:pc226="http://schemas.microsoft.com/office/powerpoint/2022/06/main/command" chg="mod">
              <pc226:chgData name="Sabine Berzina" userId="S::sberzina@irex.org::1466796a-f43a-429c-85bf-4ebf8b660949" providerId="AD" clId="Web-{65548DA2-77B4-79A4-FB24-12D497D586CB}" dt="2023-09-13T11:25:50.543" v="732"/>
              <pc2:cmMkLst xmlns:pc2="http://schemas.microsoft.com/office/powerpoint/2019/9/main/command">
                <pc:docMk/>
                <pc:sldMk cId="424664508" sldId="275"/>
                <pc2:cmMk id="{9F03E6EE-87F6-45E7-9A16-89D99F873AFF}"/>
              </pc2:cmMkLst>
            </pc226:cmChg>
          </p:ext>
        </pc:extLst>
      </pc:sldChg>
      <pc:sldChg chg="addSp delSp ord modNotes">
        <pc:chgData name="Sabine Berzina" userId="S::sberzina@irex.org::1466796a-f43a-429c-85bf-4ebf8b660949" providerId="AD" clId="Web-{65548DA2-77B4-79A4-FB24-12D497D586CB}" dt="2023-09-13T11:36:55.551" v="979"/>
        <pc:sldMkLst>
          <pc:docMk/>
          <pc:sldMk cId="3904993436" sldId="276"/>
        </pc:sldMkLst>
        <pc:spChg chg="del">
          <ac:chgData name="Sabine Berzina" userId="S::sberzina@irex.org::1466796a-f43a-429c-85bf-4ebf8b660949" providerId="AD" clId="Web-{65548DA2-77B4-79A4-FB24-12D497D586CB}" dt="2023-09-13T06:44:54.682" v="611"/>
          <ac:spMkLst>
            <pc:docMk/>
            <pc:sldMk cId="3904993436" sldId="276"/>
            <ac:spMk id="2" creationId="{E6764A24-E000-FB74-BFE1-4CA46FE25140}"/>
          </ac:spMkLst>
        </pc:spChg>
        <pc:spChg chg="del">
          <ac:chgData name="Sabine Berzina" userId="S::sberzina@irex.org::1466796a-f43a-429c-85bf-4ebf8b660949" providerId="AD" clId="Web-{65548DA2-77B4-79A4-FB24-12D497D586CB}" dt="2023-09-13T06:44:54.682" v="610"/>
          <ac:spMkLst>
            <pc:docMk/>
            <pc:sldMk cId="3904993436" sldId="276"/>
            <ac:spMk id="3" creationId="{CEAFE41F-8A9E-3E80-346F-A9AB537750F8}"/>
          </ac:spMkLst>
        </pc:spChg>
        <pc:spChg chg="add">
          <ac:chgData name="Sabine Berzina" userId="S::sberzina@irex.org::1466796a-f43a-429c-85bf-4ebf8b660949" providerId="AD" clId="Web-{65548DA2-77B4-79A4-FB24-12D497D586CB}" dt="2023-09-13T06:45:06.010" v="613"/>
          <ac:spMkLst>
            <pc:docMk/>
            <pc:sldMk cId="3904993436" sldId="276"/>
            <ac:spMk id="5" creationId="{3EAE2E9E-88CA-83FA-3D16-A9EACC0E877F}"/>
          </ac:spMkLst>
        </pc:spChg>
        <pc:spChg chg="add">
          <ac:chgData name="Sabine Berzina" userId="S::sberzina@irex.org::1466796a-f43a-429c-85bf-4ebf8b660949" providerId="AD" clId="Web-{65548DA2-77B4-79A4-FB24-12D497D586CB}" dt="2023-09-13T06:45:06.057" v="617"/>
          <ac:spMkLst>
            <pc:docMk/>
            <pc:sldMk cId="3904993436" sldId="276"/>
            <ac:spMk id="13" creationId="{AB2C6B7B-77B5-23CE-5808-021720447985}"/>
          </ac:spMkLst>
        </pc:spChg>
        <pc:spChg chg="add">
          <ac:chgData name="Sabine Berzina" userId="S::sberzina@irex.org::1466796a-f43a-429c-85bf-4ebf8b660949" providerId="AD" clId="Web-{65548DA2-77B4-79A4-FB24-12D497D586CB}" dt="2023-09-13T06:45:06.073" v="618"/>
          <ac:spMkLst>
            <pc:docMk/>
            <pc:sldMk cId="3904993436" sldId="276"/>
            <ac:spMk id="15" creationId="{70BDA8AD-5971-AC8F-5AB0-C13E9ACC80D2}"/>
          </ac:spMkLst>
        </pc:spChg>
        <pc:spChg chg="add">
          <ac:chgData name="Sabine Berzina" userId="S::sberzina@irex.org::1466796a-f43a-429c-85bf-4ebf8b660949" providerId="AD" clId="Web-{65548DA2-77B4-79A4-FB24-12D497D586CB}" dt="2023-09-13T06:45:06.088" v="619"/>
          <ac:spMkLst>
            <pc:docMk/>
            <pc:sldMk cId="3904993436" sldId="276"/>
            <ac:spMk id="17" creationId="{EC7877A3-4A18-B77F-1213-BAD297835FB0}"/>
          </ac:spMkLst>
        </pc:spChg>
        <pc:spChg chg="add">
          <ac:chgData name="Sabine Berzina" userId="S::sberzina@irex.org::1466796a-f43a-429c-85bf-4ebf8b660949" providerId="AD" clId="Web-{65548DA2-77B4-79A4-FB24-12D497D586CB}" dt="2023-09-13T06:45:06.104" v="620"/>
          <ac:spMkLst>
            <pc:docMk/>
            <pc:sldMk cId="3904993436" sldId="276"/>
            <ac:spMk id="19" creationId="{6CF2D304-3ED5-C31E-752B-22C1F0C113ED}"/>
          </ac:spMkLst>
        </pc:spChg>
        <pc:picChg chg="add">
          <ac:chgData name="Sabine Berzina" userId="S::sberzina@irex.org::1466796a-f43a-429c-85bf-4ebf8b660949" providerId="AD" clId="Web-{65548DA2-77B4-79A4-FB24-12D497D586CB}" dt="2023-09-13T06:45:06.026" v="614"/>
          <ac:picMkLst>
            <pc:docMk/>
            <pc:sldMk cId="3904993436" sldId="276"/>
            <ac:picMk id="7" creationId="{FAA9979C-34FF-344C-A497-9CBE7FFF98E2}"/>
          </ac:picMkLst>
        </pc:picChg>
        <pc:picChg chg="add">
          <ac:chgData name="Sabine Berzina" userId="S::sberzina@irex.org::1466796a-f43a-429c-85bf-4ebf8b660949" providerId="AD" clId="Web-{65548DA2-77B4-79A4-FB24-12D497D586CB}" dt="2023-09-13T06:45:06.042" v="615"/>
          <ac:picMkLst>
            <pc:docMk/>
            <pc:sldMk cId="3904993436" sldId="276"/>
            <ac:picMk id="9" creationId="{49D5B8DA-0E8F-77F9-A8BF-E0130E324E62}"/>
          </ac:picMkLst>
        </pc:picChg>
        <pc:picChg chg="add">
          <ac:chgData name="Sabine Berzina" userId="S::sberzina@irex.org::1466796a-f43a-429c-85bf-4ebf8b660949" providerId="AD" clId="Web-{65548DA2-77B4-79A4-FB24-12D497D586CB}" dt="2023-09-13T06:45:06.057" v="616"/>
          <ac:picMkLst>
            <pc:docMk/>
            <pc:sldMk cId="3904993436" sldId="276"/>
            <ac:picMk id="11" creationId="{CDC4880F-1930-30B2-C1D9-E8A4BBA7C50C}"/>
          </ac:picMkLst>
        </pc:picChg>
      </pc:sldChg>
      <pc:sldChg chg="del modNotes">
        <pc:chgData name="Sabine Berzina" userId="S::sberzina@irex.org::1466796a-f43a-429c-85bf-4ebf8b660949" providerId="AD" clId="Web-{65548DA2-77B4-79A4-FB24-12D497D586CB}" dt="2023-09-13T06:45:53.965" v="625"/>
        <pc:sldMkLst>
          <pc:docMk/>
          <pc:sldMk cId="3693111605" sldId="277"/>
        </pc:sldMkLst>
      </pc:sldChg>
      <pc:sldChg chg="ord modNotes">
        <pc:chgData name="Sabine Berzina" userId="S::sberzina@irex.org::1466796a-f43a-429c-85bf-4ebf8b660949" providerId="AD" clId="Web-{65548DA2-77B4-79A4-FB24-12D497D586CB}" dt="2023-09-13T11:35:54.221" v="951"/>
        <pc:sldMkLst>
          <pc:docMk/>
          <pc:sldMk cId="763109186" sldId="279"/>
        </pc:sldMkLst>
      </pc:sldChg>
      <pc:sldChg chg="modNotes">
        <pc:chgData name="Sabine Berzina" userId="S::sberzina@irex.org::1466796a-f43a-429c-85bf-4ebf8b660949" providerId="AD" clId="Web-{65548DA2-77B4-79A4-FB24-12D497D586CB}" dt="2023-09-13T11:22:55.536" v="725"/>
        <pc:sldMkLst>
          <pc:docMk/>
          <pc:sldMk cId="1758552809" sldId="280"/>
        </pc:sldMkLst>
      </pc:sldChg>
      <pc:sldChg chg="addSp delSp modSp modNotes">
        <pc:chgData name="Sabine Berzina" userId="S::sberzina@irex.org::1466796a-f43a-429c-85bf-4ebf8b660949" providerId="AD" clId="Web-{65548DA2-77B4-79A4-FB24-12D497D586CB}" dt="2023-09-13T11:20:04.421" v="721"/>
        <pc:sldMkLst>
          <pc:docMk/>
          <pc:sldMk cId="2527249821" sldId="281"/>
        </pc:sldMkLst>
        <pc:spChg chg="mod">
          <ac:chgData name="Sabine Berzina" userId="S::sberzina@irex.org::1466796a-f43a-429c-85bf-4ebf8b660949" providerId="AD" clId="Web-{65548DA2-77B4-79A4-FB24-12D497D586CB}" dt="2023-09-13T06:35:41.886" v="315" actId="20577"/>
          <ac:spMkLst>
            <pc:docMk/>
            <pc:sldMk cId="2527249821" sldId="281"/>
            <ac:spMk id="2" creationId="{FDD2D898-9725-3C0E-22EC-2B1C5EB609F4}"/>
          </ac:spMkLst>
        </pc:spChg>
        <pc:spChg chg="del">
          <ac:chgData name="Sabine Berzina" userId="S::sberzina@irex.org::1466796a-f43a-429c-85bf-4ebf8b660949" providerId="AD" clId="Web-{65548DA2-77B4-79A4-FB24-12D497D586CB}" dt="2023-09-13T06:30:49.378" v="177"/>
          <ac:spMkLst>
            <pc:docMk/>
            <pc:sldMk cId="2527249821" sldId="281"/>
            <ac:spMk id="3" creationId="{1CF519AE-3FF9-AA4E-4BE5-CC00A2D24C4F}"/>
          </ac:spMkLst>
        </pc:spChg>
        <pc:spChg chg="add mod">
          <ac:chgData name="Sabine Berzina" userId="S::sberzina@irex.org::1466796a-f43a-429c-85bf-4ebf8b660949" providerId="AD" clId="Web-{65548DA2-77B4-79A4-FB24-12D497D586CB}" dt="2023-09-13T06:38:54.782" v="503" actId="20577"/>
          <ac:spMkLst>
            <pc:docMk/>
            <pc:sldMk cId="2527249821" sldId="281"/>
            <ac:spMk id="10" creationId="{51B768C5-9A35-E17F-3337-3A73BBC0E481}"/>
          </ac:spMkLst>
        </pc:spChg>
        <pc:spChg chg="del">
          <ac:chgData name="Sabine Berzina" userId="S::sberzina@irex.org::1466796a-f43a-429c-85bf-4ebf8b660949" providerId="AD" clId="Web-{65548DA2-77B4-79A4-FB24-12D497D586CB}" dt="2023-09-13T06:30:52.659" v="178"/>
          <ac:spMkLst>
            <pc:docMk/>
            <pc:sldMk cId="2527249821" sldId="281"/>
            <ac:spMk id="14" creationId="{93CF601F-E7F7-8642-20E8-F734F7555CC4}"/>
          </ac:spMkLst>
        </pc:spChg>
        <pc:spChg chg="add del">
          <ac:chgData name="Sabine Berzina" userId="S::sberzina@irex.org::1466796a-f43a-429c-85bf-4ebf8b660949" providerId="AD" clId="Web-{65548DA2-77B4-79A4-FB24-12D497D586CB}" dt="2023-09-13T06:34:27.946" v="275"/>
          <ac:spMkLst>
            <pc:docMk/>
            <pc:sldMk cId="2527249821" sldId="281"/>
            <ac:spMk id="15" creationId="{F8B44745-BCE1-70FB-07D3-C493E31CDE5C}"/>
          </ac:spMkLst>
        </pc:spChg>
        <pc:picChg chg="del">
          <ac:chgData name="Sabine Berzina" userId="S::sberzina@irex.org::1466796a-f43a-429c-85bf-4ebf8b660949" providerId="AD" clId="Web-{65548DA2-77B4-79A4-FB24-12D497D586CB}" dt="2023-09-13T06:30:49.378" v="176"/>
          <ac:picMkLst>
            <pc:docMk/>
            <pc:sldMk cId="2527249821" sldId="281"/>
            <ac:picMk id="4" creationId="{49BC114D-E511-8529-7885-6648B0F3F4EE}"/>
          </ac:picMkLst>
        </pc:picChg>
        <pc:picChg chg="del">
          <ac:chgData name="Sabine Berzina" userId="S::sberzina@irex.org::1466796a-f43a-429c-85bf-4ebf8b660949" providerId="AD" clId="Web-{65548DA2-77B4-79A4-FB24-12D497D586CB}" dt="2023-09-13T06:30:49.378" v="175"/>
          <ac:picMkLst>
            <pc:docMk/>
            <pc:sldMk cId="2527249821" sldId="281"/>
            <ac:picMk id="5" creationId="{4779CA14-3775-0E0F-871A-4B3140DB9EFA}"/>
          </ac:picMkLst>
        </pc:picChg>
        <pc:picChg chg="del">
          <ac:chgData name="Sabine Berzina" userId="S::sberzina@irex.org::1466796a-f43a-429c-85bf-4ebf8b660949" providerId="AD" clId="Web-{65548DA2-77B4-79A4-FB24-12D497D586CB}" dt="2023-09-13T06:30:49.378" v="174"/>
          <ac:picMkLst>
            <pc:docMk/>
            <pc:sldMk cId="2527249821" sldId="281"/>
            <ac:picMk id="7" creationId="{77150145-4357-CA20-7427-3427F472B468}"/>
          </ac:picMkLst>
        </pc:picChg>
        <pc:picChg chg="del">
          <ac:chgData name="Sabine Berzina" userId="S::sberzina@irex.org::1466796a-f43a-429c-85bf-4ebf8b660949" providerId="AD" clId="Web-{65548DA2-77B4-79A4-FB24-12D497D586CB}" dt="2023-09-13T06:30:54.831" v="180"/>
          <ac:picMkLst>
            <pc:docMk/>
            <pc:sldMk cId="2527249821" sldId="281"/>
            <ac:picMk id="8" creationId="{8E64FD3E-E22D-6ADF-454C-B1808078E2ED}"/>
          </ac:picMkLst>
        </pc:picChg>
        <pc:picChg chg="mod">
          <ac:chgData name="Sabine Berzina" userId="S::sberzina@irex.org::1466796a-f43a-429c-85bf-4ebf8b660949" providerId="AD" clId="Web-{65548DA2-77B4-79A4-FB24-12D497D586CB}" dt="2023-09-13T06:39:09.157" v="505" actId="1076"/>
          <ac:picMkLst>
            <pc:docMk/>
            <pc:sldMk cId="2527249821" sldId="281"/>
            <ac:picMk id="12" creationId="{4D814AA8-AEE2-B7F4-3BD1-F49AE54B0CC1}"/>
          </ac:picMkLst>
        </pc:picChg>
        <pc:picChg chg="del">
          <ac:chgData name="Sabine Berzina" userId="S::sberzina@irex.org::1466796a-f43a-429c-85bf-4ebf8b660949" providerId="AD" clId="Web-{65548DA2-77B4-79A4-FB24-12D497D586CB}" dt="2023-09-13T06:30:53.503" v="179"/>
          <ac:picMkLst>
            <pc:docMk/>
            <pc:sldMk cId="2527249821" sldId="281"/>
            <ac:picMk id="13" creationId="{976A4228-4B53-48EB-636C-3EB9858B3E17}"/>
          </ac:picMkLst>
        </pc:picChg>
      </pc:sldChg>
      <pc:sldChg chg="modSp modNotes">
        <pc:chgData name="Sabine Berzina" userId="S::sberzina@irex.org::1466796a-f43a-429c-85bf-4ebf8b660949" providerId="AD" clId="Web-{65548DA2-77B4-79A4-FB24-12D497D586CB}" dt="2023-09-13T11:12:24.779" v="695"/>
        <pc:sldMkLst>
          <pc:docMk/>
          <pc:sldMk cId="8732675" sldId="286"/>
        </pc:sldMkLst>
        <pc:spChg chg="mod">
          <ac:chgData name="Sabine Berzina" userId="S::sberzina@irex.org::1466796a-f43a-429c-85bf-4ebf8b660949" providerId="AD" clId="Web-{65548DA2-77B4-79A4-FB24-12D497D586CB}" dt="2023-09-13T06:14:14.445" v="13" actId="1076"/>
          <ac:spMkLst>
            <pc:docMk/>
            <pc:sldMk cId="8732675" sldId="286"/>
            <ac:spMk id="140" creationId="{00000000-0000-0000-0000-000000000000}"/>
          </ac:spMkLst>
        </pc:spChg>
      </pc:sldChg>
      <pc:sldChg chg="modSp modCm">
        <pc:chgData name="Sabine Berzina" userId="S::sberzina@irex.org::1466796a-f43a-429c-85bf-4ebf8b660949" providerId="AD" clId="Web-{65548DA2-77B4-79A4-FB24-12D497D586CB}" dt="2023-09-13T06:13:39.944" v="4" actId="20577"/>
        <pc:sldMkLst>
          <pc:docMk/>
          <pc:sldMk cId="1663994457" sldId="287"/>
        </pc:sldMkLst>
        <pc:spChg chg="mod">
          <ac:chgData name="Sabine Berzina" userId="S::sberzina@irex.org::1466796a-f43a-429c-85bf-4ebf8b660949" providerId="AD" clId="Web-{65548DA2-77B4-79A4-FB24-12D497D586CB}" dt="2023-09-13T06:13:39.944" v="4" actId="20577"/>
          <ac:spMkLst>
            <pc:docMk/>
            <pc:sldMk cId="1663994457" sldId="287"/>
            <ac:spMk id="3" creationId="{F4EDA02A-351D-FBFD-C27C-E25749328A05}"/>
          </ac:spMkLst>
        </pc:spChg>
        <pc:extLst>
          <p:ext xmlns:p="http://schemas.openxmlformats.org/presentationml/2006/main" uri="{D6D511B9-2390-475A-947B-AFAB55BFBCF1}">
            <pc226:cmChg xmlns:pc226="http://schemas.microsoft.com/office/powerpoint/2022/06/main/command" chg="mod">
              <pc226:chgData name="Sabine Berzina" userId="S::sberzina@irex.org::1466796a-f43a-429c-85bf-4ebf8b660949" providerId="AD" clId="Web-{65548DA2-77B4-79A4-FB24-12D497D586CB}" dt="2023-09-13T06:13:22.319" v="0"/>
              <pc2:cmMkLst xmlns:pc2="http://schemas.microsoft.com/office/powerpoint/2019/9/main/command">
                <pc:docMk/>
                <pc:sldMk cId="1663994457" sldId="287"/>
                <pc2:cmMk id="{3F2B4132-5753-4B24-BA2F-1EA40697FD1C}"/>
              </pc2:cmMkLst>
            </pc226:cmChg>
          </p:ext>
        </pc:extLst>
      </pc:sldChg>
      <pc:sldChg chg="modNotes">
        <pc:chgData name="Sabine Berzina" userId="S::sberzina@irex.org::1466796a-f43a-429c-85bf-4ebf8b660949" providerId="AD" clId="Web-{65548DA2-77B4-79A4-FB24-12D497D586CB}" dt="2023-09-13T11:10:49.354" v="691"/>
        <pc:sldMkLst>
          <pc:docMk/>
          <pc:sldMk cId="3815217803" sldId="288"/>
        </pc:sldMkLst>
      </pc:sldChg>
      <pc:sldChg chg="modNotes">
        <pc:chgData name="Sabine Berzina" userId="S::sberzina@irex.org::1466796a-f43a-429c-85bf-4ebf8b660949" providerId="AD" clId="Web-{65548DA2-77B4-79A4-FB24-12D497D586CB}" dt="2023-09-13T11:16:39.367" v="717"/>
        <pc:sldMkLst>
          <pc:docMk/>
          <pc:sldMk cId="3895197394" sldId="291"/>
        </pc:sldMkLst>
      </pc:sldChg>
      <pc:sldChg chg="modSp mod setBg">
        <pc:chgData name="Sabine Berzina" userId="S::sberzina@irex.org::1466796a-f43a-429c-85bf-4ebf8b660949" providerId="AD" clId="Web-{65548DA2-77B4-79A4-FB24-12D497D586CB}" dt="2023-09-13T06:42:04.225" v="605" actId="20577"/>
        <pc:sldMkLst>
          <pc:docMk/>
          <pc:sldMk cId="1017592876" sldId="292"/>
        </pc:sldMkLst>
        <pc:spChg chg="mod">
          <ac:chgData name="Sabine Berzina" userId="S::sberzina@irex.org::1466796a-f43a-429c-85bf-4ebf8b660949" providerId="AD" clId="Web-{65548DA2-77B4-79A4-FB24-12D497D586CB}" dt="2023-09-13T06:42:04.225" v="605" actId="20577"/>
          <ac:spMkLst>
            <pc:docMk/>
            <pc:sldMk cId="1017592876" sldId="292"/>
            <ac:spMk id="6" creationId="{21B2F379-4B21-9634-C87F-AAD2A85CE365}"/>
          </ac:spMkLst>
        </pc:spChg>
      </pc:sldChg>
      <pc:sldChg chg="addSp delSp modSp modNotes">
        <pc:chgData name="Sabine Berzina" userId="S::sberzina@irex.org::1466796a-f43a-429c-85bf-4ebf8b660949" providerId="AD" clId="Web-{65548DA2-77B4-79A4-FB24-12D497D586CB}" dt="2023-09-13T11:19:23.811" v="719"/>
        <pc:sldMkLst>
          <pc:docMk/>
          <pc:sldMk cId="2004172889" sldId="293"/>
        </pc:sldMkLst>
        <pc:spChg chg="add del mod">
          <ac:chgData name="Sabine Berzina" userId="S::sberzina@irex.org::1466796a-f43a-429c-85bf-4ebf8b660949" providerId="AD" clId="Web-{65548DA2-77B4-79A4-FB24-12D497D586CB}" dt="2023-09-13T06:24:37.837" v="121"/>
          <ac:spMkLst>
            <pc:docMk/>
            <pc:sldMk cId="2004172889" sldId="293"/>
            <ac:spMk id="2" creationId="{A0BD0564-B6C2-0803-94A4-BC93A85711B4}"/>
          </ac:spMkLst>
        </pc:spChg>
        <pc:spChg chg="add del">
          <ac:chgData name="Sabine Berzina" userId="S::sberzina@irex.org::1466796a-f43a-429c-85bf-4ebf8b660949" providerId="AD" clId="Web-{65548DA2-77B4-79A4-FB24-12D497D586CB}" dt="2023-09-13T06:15:34.963" v="20"/>
          <ac:spMkLst>
            <pc:docMk/>
            <pc:sldMk cId="2004172889" sldId="293"/>
            <ac:spMk id="3" creationId="{811FD190-229A-40F2-0914-AC8945710FD1}"/>
          </ac:spMkLst>
        </pc:spChg>
        <pc:spChg chg="add del">
          <ac:chgData name="Sabine Berzina" userId="S::sberzina@irex.org::1466796a-f43a-429c-85bf-4ebf8b660949" providerId="AD" clId="Web-{65548DA2-77B4-79A4-FB24-12D497D586CB}" dt="2023-09-13T06:15:40.776" v="23"/>
          <ac:spMkLst>
            <pc:docMk/>
            <pc:sldMk cId="2004172889" sldId="293"/>
            <ac:spMk id="5" creationId="{4D83CA21-7F1B-3EEA-6055-3F43F975AEF7}"/>
          </ac:spMkLst>
        </pc:spChg>
        <pc:spChg chg="mod">
          <ac:chgData name="Sabine Berzina" userId="S::sberzina@irex.org::1466796a-f43a-429c-85bf-4ebf8b660949" providerId="AD" clId="Web-{65548DA2-77B4-79A4-FB24-12D497D586CB}" dt="2023-09-13T06:21:40.332" v="118" actId="1076"/>
          <ac:spMkLst>
            <pc:docMk/>
            <pc:sldMk cId="2004172889" sldId="293"/>
            <ac:spMk id="7" creationId="{257BBBD3-C39A-907D-B40A-449DE1799677}"/>
          </ac:spMkLst>
        </pc:spChg>
      </pc:sldChg>
      <pc:sldChg chg="modNotes">
        <pc:chgData name="Sabine Berzina" userId="S::sberzina@irex.org::1466796a-f43a-429c-85bf-4ebf8b660949" providerId="AD" clId="Web-{65548DA2-77B4-79A4-FB24-12D497D586CB}" dt="2023-09-13T11:24:12.648" v="727"/>
        <pc:sldMkLst>
          <pc:docMk/>
          <pc:sldMk cId="1030313519" sldId="294"/>
        </pc:sldMkLst>
      </pc:sldChg>
      <pc:sldChg chg="add replId modNotes">
        <pc:chgData name="Sabine Berzina" userId="S::sberzina@irex.org::1466796a-f43a-429c-85bf-4ebf8b660949" providerId="AD" clId="Web-{65548DA2-77B4-79A4-FB24-12D497D586CB}" dt="2023-09-13T06:28:33.093" v="160"/>
        <pc:sldMkLst>
          <pc:docMk/>
          <pc:sldMk cId="3099934363" sldId="295"/>
        </pc:sldMkLst>
      </pc:sldChg>
      <pc:sldChg chg="modSp add del replId">
        <pc:chgData name="Sabine Berzina" userId="S::sberzina@irex.org::1466796a-f43a-429c-85bf-4ebf8b660949" providerId="AD" clId="Web-{65548DA2-77B4-79A4-FB24-12D497D586CB}" dt="2023-09-13T06:30:25.330" v="169"/>
        <pc:sldMkLst>
          <pc:docMk/>
          <pc:sldMk cId="693673137" sldId="296"/>
        </pc:sldMkLst>
        <pc:spChg chg="mod">
          <ac:chgData name="Sabine Berzina" userId="S::sberzina@irex.org::1466796a-f43a-429c-85bf-4ebf8b660949" providerId="AD" clId="Web-{65548DA2-77B4-79A4-FB24-12D497D586CB}" dt="2023-09-13T06:30:22.252" v="168" actId="20577"/>
          <ac:spMkLst>
            <pc:docMk/>
            <pc:sldMk cId="693673137" sldId="296"/>
            <ac:spMk id="2" creationId="{FDD2D898-9725-3C0E-22EC-2B1C5EB609F4}"/>
          </ac:spMkLst>
        </pc:spChg>
      </pc:sldChg>
      <pc:sldChg chg="modSp add ord replId modNotes">
        <pc:chgData name="Sabine Berzina" userId="S::sberzina@irex.org::1466796a-f43a-429c-85bf-4ebf8b660949" providerId="AD" clId="Web-{65548DA2-77B4-79A4-FB24-12D497D586CB}" dt="2023-09-13T11:34:08.998" v="945"/>
        <pc:sldMkLst>
          <pc:docMk/>
          <pc:sldMk cId="4120549907" sldId="296"/>
        </pc:sldMkLst>
        <pc:spChg chg="mod">
          <ac:chgData name="Sabine Berzina" userId="S::sberzina@irex.org::1466796a-f43a-429c-85bf-4ebf8b660949" providerId="AD" clId="Web-{65548DA2-77B4-79A4-FB24-12D497D586CB}" dt="2023-09-13T06:32:37.131" v="232" actId="20577"/>
          <ac:spMkLst>
            <pc:docMk/>
            <pc:sldMk cId="4120549907" sldId="296"/>
            <ac:spMk id="2" creationId="{FDD2D898-9725-3C0E-22EC-2B1C5EB609F4}"/>
          </ac:spMkLst>
        </pc:spChg>
      </pc:sldChg>
      <pc:sldChg chg="add replId">
        <pc:chgData name="Sabine Berzina" userId="S::sberzina@irex.org::1466796a-f43a-429c-85bf-4ebf8b660949" providerId="AD" clId="Web-{65548DA2-77B4-79A4-FB24-12D497D586CB}" dt="2023-09-13T06:44:44.619" v="609"/>
        <pc:sldMkLst>
          <pc:docMk/>
          <pc:sldMk cId="1258136424" sldId="297"/>
        </pc:sldMkLst>
      </pc:sldChg>
      <pc:sldChg chg="add del replId">
        <pc:chgData name="Sabine Berzina" userId="S::sberzina@irex.org::1466796a-f43a-429c-85bf-4ebf8b660949" providerId="AD" clId="Web-{65548DA2-77B4-79A4-FB24-12D497D586CB}" dt="2023-09-13T06:47:42.264" v="669"/>
        <pc:sldMkLst>
          <pc:docMk/>
          <pc:sldMk cId="465829941" sldId="298"/>
        </pc:sldMkLst>
      </pc:sldChg>
      <pc:sldChg chg="addSp delSp add ord replId modNotes">
        <pc:chgData name="Sabine Berzina" userId="S::sberzina@irex.org::1466796a-f43a-429c-85bf-4ebf8b660949" providerId="AD" clId="Web-{65548DA2-77B4-79A4-FB24-12D497D586CB}" dt="2023-09-13T11:36:20.846" v="958"/>
        <pc:sldMkLst>
          <pc:docMk/>
          <pc:sldMk cId="3125710350" sldId="298"/>
        </pc:sldMkLst>
        <pc:spChg chg="del">
          <ac:chgData name="Sabine Berzina" userId="S::sberzina@irex.org::1466796a-f43a-429c-85bf-4ebf8b660949" providerId="AD" clId="Web-{65548DA2-77B4-79A4-FB24-12D497D586CB}" dt="2023-09-13T06:48:00.999" v="676"/>
          <ac:spMkLst>
            <pc:docMk/>
            <pc:sldMk cId="3125710350" sldId="298"/>
            <ac:spMk id="2" creationId="{FDD2D898-9725-3C0E-22EC-2B1C5EB609F4}"/>
          </ac:spMkLst>
        </pc:spChg>
        <pc:spChg chg="del">
          <ac:chgData name="Sabine Berzina" userId="S::sberzina@irex.org::1466796a-f43a-429c-85bf-4ebf8b660949" providerId="AD" clId="Web-{65548DA2-77B4-79A4-FB24-12D497D586CB}" dt="2023-09-13T06:48:00.999" v="675"/>
          <ac:spMkLst>
            <pc:docMk/>
            <pc:sldMk cId="3125710350" sldId="298"/>
            <ac:spMk id="3" creationId="{1CF519AE-3FF9-AA4E-4BE5-CC00A2D24C4F}"/>
          </ac:spMkLst>
        </pc:spChg>
        <pc:spChg chg="del">
          <ac:chgData name="Sabine Berzina" userId="S::sberzina@irex.org::1466796a-f43a-429c-85bf-4ebf8b660949" providerId="AD" clId="Web-{65548DA2-77B4-79A4-FB24-12D497D586CB}" dt="2023-09-13T06:48:00.999" v="674"/>
          <ac:spMkLst>
            <pc:docMk/>
            <pc:sldMk cId="3125710350" sldId="298"/>
            <ac:spMk id="4" creationId="{788E2AE9-276B-7D94-4122-EAFC49A7F13E}"/>
          </ac:spMkLst>
        </pc:spChg>
        <pc:spChg chg="del">
          <ac:chgData name="Sabine Berzina" userId="S::sberzina@irex.org::1466796a-f43a-429c-85bf-4ebf8b660949" providerId="AD" clId="Web-{65548DA2-77B4-79A4-FB24-12D497D586CB}" dt="2023-09-13T06:48:00.999" v="673"/>
          <ac:spMkLst>
            <pc:docMk/>
            <pc:sldMk cId="3125710350" sldId="298"/>
            <ac:spMk id="6" creationId="{DE344F53-A811-39D6-1804-1611B39D2CBC}"/>
          </ac:spMkLst>
        </pc:spChg>
        <pc:spChg chg="add">
          <ac:chgData name="Sabine Berzina" userId="S::sberzina@irex.org::1466796a-f43a-429c-85bf-4ebf8b660949" providerId="AD" clId="Web-{65548DA2-77B4-79A4-FB24-12D497D586CB}" dt="2023-09-13T06:48:11.875" v="679"/>
          <ac:spMkLst>
            <pc:docMk/>
            <pc:sldMk cId="3125710350" sldId="298"/>
            <ac:spMk id="8" creationId="{ED0B7E61-56E7-EB80-5829-149BC94D27A1}"/>
          </ac:spMkLst>
        </pc:spChg>
        <pc:spChg chg="del">
          <ac:chgData name="Sabine Berzina" userId="S::sberzina@irex.org::1466796a-f43a-429c-85bf-4ebf8b660949" providerId="AD" clId="Web-{65548DA2-77B4-79A4-FB24-12D497D586CB}" dt="2023-09-13T06:48:00.999" v="672"/>
          <ac:spMkLst>
            <pc:docMk/>
            <pc:sldMk cId="3125710350" sldId="298"/>
            <ac:spMk id="9" creationId="{D41F7D91-C1A4-2E8F-7346-28F37447469D}"/>
          </ac:spMkLst>
        </pc:spChg>
        <pc:spChg chg="add">
          <ac:chgData name="Sabine Berzina" userId="S::sberzina@irex.org::1466796a-f43a-429c-85bf-4ebf8b660949" providerId="AD" clId="Web-{65548DA2-77B4-79A4-FB24-12D497D586CB}" dt="2023-09-13T06:48:11.937" v="682"/>
          <ac:spMkLst>
            <pc:docMk/>
            <pc:sldMk cId="3125710350" sldId="298"/>
            <ac:spMk id="15" creationId="{72F15636-D058-0ECB-E5F3-0086731EC55E}"/>
          </ac:spMkLst>
        </pc:spChg>
        <pc:spChg chg="add">
          <ac:chgData name="Sabine Berzina" userId="S::sberzina@irex.org::1466796a-f43a-429c-85bf-4ebf8b660949" providerId="AD" clId="Web-{65548DA2-77B4-79A4-FB24-12D497D586CB}" dt="2023-09-13T06:48:11.937" v="683"/>
          <ac:spMkLst>
            <pc:docMk/>
            <pc:sldMk cId="3125710350" sldId="298"/>
            <ac:spMk id="17" creationId="{19E09963-5700-BA9E-86DF-F01943C94C18}"/>
          </ac:spMkLst>
        </pc:spChg>
        <pc:spChg chg="add">
          <ac:chgData name="Sabine Berzina" userId="S::sberzina@irex.org::1466796a-f43a-429c-85bf-4ebf8b660949" providerId="AD" clId="Web-{65548DA2-77B4-79A4-FB24-12D497D586CB}" dt="2023-09-13T06:48:11.953" v="684"/>
          <ac:spMkLst>
            <pc:docMk/>
            <pc:sldMk cId="3125710350" sldId="298"/>
            <ac:spMk id="19" creationId="{FE5F5B41-1E9F-E6EF-6CE1-C698BBDFB7E5}"/>
          </ac:spMkLst>
        </pc:spChg>
        <pc:picChg chg="del">
          <ac:chgData name="Sabine Berzina" userId="S::sberzina@irex.org::1466796a-f43a-429c-85bf-4ebf8b660949" providerId="AD" clId="Web-{65548DA2-77B4-79A4-FB24-12D497D586CB}" dt="2023-09-13T06:48:00.999" v="677"/>
          <ac:picMkLst>
            <pc:docMk/>
            <pc:sldMk cId="3125710350" sldId="298"/>
            <ac:picMk id="5" creationId="{D583EA3F-5D0E-9309-B7AA-ECC8905363D0}"/>
          </ac:picMkLst>
        </pc:picChg>
        <pc:picChg chg="add">
          <ac:chgData name="Sabine Berzina" userId="S::sberzina@irex.org::1466796a-f43a-429c-85bf-4ebf8b660949" providerId="AD" clId="Web-{65548DA2-77B4-79A4-FB24-12D497D586CB}" dt="2023-09-13T06:48:11.906" v="680"/>
          <ac:picMkLst>
            <pc:docMk/>
            <pc:sldMk cId="3125710350" sldId="298"/>
            <ac:picMk id="11" creationId="{4DB541E0-BC25-72EC-D335-1ADC302A2936}"/>
          </ac:picMkLst>
        </pc:picChg>
        <pc:picChg chg="add">
          <ac:chgData name="Sabine Berzina" userId="S::sberzina@irex.org::1466796a-f43a-429c-85bf-4ebf8b660949" providerId="AD" clId="Web-{65548DA2-77B4-79A4-FB24-12D497D586CB}" dt="2023-09-13T06:48:11.922" v="681"/>
          <ac:picMkLst>
            <pc:docMk/>
            <pc:sldMk cId="3125710350" sldId="298"/>
            <ac:picMk id="13" creationId="{B146EB0D-3D9A-3174-3CCD-2E060FD1C7E1}"/>
          </ac:picMkLst>
        </pc:picChg>
      </pc:sldChg>
      <pc:sldChg chg="add replId modNotes">
        <pc:chgData name="Sabine Berzina" userId="S::sberzina@irex.org::1466796a-f43a-429c-85bf-4ebf8b660949" providerId="AD" clId="Web-{65548DA2-77B4-79A4-FB24-12D497D586CB}" dt="2023-09-13T11:29:56.739" v="909"/>
        <pc:sldMkLst>
          <pc:docMk/>
          <pc:sldMk cId="669008793" sldId="299"/>
        </pc:sldMkLst>
      </pc:sldChg>
      <pc:sldChg chg="addSp delSp add ord replId modNotes">
        <pc:chgData name="Sabine Berzina" userId="S::sberzina@irex.org::1466796a-f43a-429c-85bf-4ebf8b660949" providerId="AD" clId="Web-{65548DA2-77B4-79A4-FB24-12D497D586CB}" dt="2023-09-13T11:28:41.971" v="899"/>
        <pc:sldMkLst>
          <pc:docMk/>
          <pc:sldMk cId="1467992165" sldId="300"/>
        </pc:sldMkLst>
        <pc:spChg chg="del">
          <ac:chgData name="Sabine Berzina" userId="S::sberzina@irex.org::1466796a-f43a-429c-85bf-4ebf8b660949" providerId="AD" clId="Web-{65548DA2-77B4-79A4-FB24-12D497D586CB}" dt="2023-09-13T11:26:55.639" v="744"/>
          <ac:spMkLst>
            <pc:docMk/>
            <pc:sldMk cId="1467992165" sldId="300"/>
            <ac:spMk id="2" creationId="{E6764A24-E000-FB74-BFE1-4CA46FE25140}"/>
          </ac:spMkLst>
        </pc:spChg>
        <pc:spChg chg="add">
          <ac:chgData name="Sabine Berzina" userId="S::sberzina@irex.org::1466796a-f43a-429c-85bf-4ebf8b660949" providerId="AD" clId="Web-{65548DA2-77B4-79A4-FB24-12D497D586CB}" dt="2023-09-13T11:27:02.264" v="746"/>
          <ac:spMkLst>
            <pc:docMk/>
            <pc:sldMk cId="1467992165" sldId="300"/>
            <ac:spMk id="7" creationId="{78611E54-7DDC-465F-741E-7870CFB7F1FE}"/>
          </ac:spMkLst>
        </pc:spChg>
        <pc:spChg chg="del">
          <ac:chgData name="Sabine Berzina" userId="S::sberzina@irex.org::1466796a-f43a-429c-85bf-4ebf8b660949" providerId="AD" clId="Web-{65548DA2-77B4-79A4-FB24-12D497D586CB}" dt="2023-09-13T11:26:55.639" v="742"/>
          <ac:spMkLst>
            <pc:docMk/>
            <pc:sldMk cId="1467992165" sldId="300"/>
            <ac:spMk id="8" creationId="{4D69F4C6-57ED-2F4D-A91D-153C13D05239}"/>
          </ac:spMkLst>
        </pc:spChg>
        <pc:spChg chg="add">
          <ac:chgData name="Sabine Berzina" userId="S::sberzina@irex.org::1466796a-f43a-429c-85bf-4ebf8b660949" providerId="AD" clId="Web-{65548DA2-77B4-79A4-FB24-12D497D586CB}" dt="2023-09-13T11:27:02.295" v="747"/>
          <ac:spMkLst>
            <pc:docMk/>
            <pc:sldMk cId="1467992165" sldId="300"/>
            <ac:spMk id="11" creationId="{50E30439-FCAB-B77D-891D-5DD1B52F5576}"/>
          </ac:spMkLst>
        </pc:spChg>
        <pc:spChg chg="add">
          <ac:chgData name="Sabine Berzina" userId="S::sberzina@irex.org::1466796a-f43a-429c-85bf-4ebf8b660949" providerId="AD" clId="Web-{65548DA2-77B4-79A4-FB24-12D497D586CB}" dt="2023-09-13T11:27:02.311" v="748"/>
          <ac:spMkLst>
            <pc:docMk/>
            <pc:sldMk cId="1467992165" sldId="300"/>
            <ac:spMk id="13" creationId="{3E316490-E7E5-9B31-1038-7354BFF84014}"/>
          </ac:spMkLst>
        </pc:spChg>
        <pc:picChg chg="del">
          <ac:chgData name="Sabine Berzina" userId="S::sberzina@irex.org::1466796a-f43a-429c-85bf-4ebf8b660949" providerId="AD" clId="Web-{65548DA2-77B4-79A4-FB24-12D497D586CB}" dt="2023-09-13T11:26:55.639" v="743"/>
          <ac:picMkLst>
            <pc:docMk/>
            <pc:sldMk cId="1467992165" sldId="300"/>
            <ac:picMk id="4" creationId="{4370BE4C-47B8-F3B3-19E2-499BEB7F9EDF}"/>
          </ac:picMkLst>
        </pc:picChg>
        <pc:picChg chg="add">
          <ac:chgData name="Sabine Berzina" userId="S::sberzina@irex.org::1466796a-f43a-429c-85bf-4ebf8b660949" providerId="AD" clId="Web-{65548DA2-77B4-79A4-FB24-12D497D586CB}" dt="2023-09-13T11:27:02.264" v="745"/>
          <ac:picMkLst>
            <pc:docMk/>
            <pc:sldMk cId="1467992165" sldId="300"/>
            <ac:picMk id="5" creationId="{2D6AF424-8D78-A681-3E97-EBD6439AB0FC}"/>
          </ac:picMkLst>
        </pc:picChg>
        <pc:picChg chg="del">
          <ac:chgData name="Sabine Berzina" userId="S::sberzina@irex.org::1466796a-f43a-429c-85bf-4ebf8b660949" providerId="AD" clId="Web-{65548DA2-77B4-79A4-FB24-12D497D586CB}" dt="2023-09-13T11:26:55.639" v="741"/>
          <ac:picMkLst>
            <pc:docMk/>
            <pc:sldMk cId="1467992165" sldId="300"/>
            <ac:picMk id="9" creationId="{BE0C5AEE-D9AB-8FCA-7B8F-A16D948AC8C1}"/>
          </ac:picMkLst>
        </pc:picChg>
      </pc:sldChg>
      <pc:sldChg chg="addSp delSp add ord replId addAnim modNotes">
        <pc:chgData name="Sabine Berzina" userId="S::sberzina@irex.org::1466796a-f43a-429c-85bf-4ebf8b660949" providerId="AD" clId="Web-{65548DA2-77B4-79A4-FB24-12D497D586CB}" dt="2023-09-13T11:32:12.556" v="939"/>
        <pc:sldMkLst>
          <pc:docMk/>
          <pc:sldMk cId="1016109533" sldId="301"/>
        </pc:sldMkLst>
        <pc:spChg chg="del">
          <ac:chgData name="Sabine Berzina" userId="S::sberzina@irex.org::1466796a-f43a-429c-85bf-4ebf8b660949" providerId="AD" clId="Web-{65548DA2-77B4-79A4-FB24-12D497D586CB}" dt="2023-09-13T11:30:45.741" v="921"/>
          <ac:spMkLst>
            <pc:docMk/>
            <pc:sldMk cId="1016109533" sldId="301"/>
            <ac:spMk id="2" creationId="{E6764A24-E000-FB74-BFE1-4CA46FE25140}"/>
          </ac:spMkLst>
        </pc:spChg>
        <pc:spChg chg="del">
          <ac:chgData name="Sabine Berzina" userId="S::sberzina@irex.org::1466796a-f43a-429c-85bf-4ebf8b660949" providerId="AD" clId="Web-{65548DA2-77B4-79A4-FB24-12D497D586CB}" dt="2023-09-13T11:30:45.741" v="920"/>
          <ac:spMkLst>
            <pc:docMk/>
            <pc:sldMk cId="1016109533" sldId="301"/>
            <ac:spMk id="3" creationId="{CEAFE41F-8A9E-3E80-346F-A9AB537750F8}"/>
          </ac:spMkLst>
        </pc:spChg>
        <pc:spChg chg="add">
          <ac:chgData name="Sabine Berzina" userId="S::sberzina@irex.org::1466796a-f43a-429c-85bf-4ebf8b660949" providerId="AD" clId="Web-{65548DA2-77B4-79A4-FB24-12D497D586CB}" dt="2023-09-13T11:30:55.194" v="923"/>
          <ac:spMkLst>
            <pc:docMk/>
            <pc:sldMk cId="1016109533" sldId="301"/>
            <ac:spMk id="5" creationId="{2551CFE8-DB70-1DF3-09FF-05943B67AA95}"/>
          </ac:spMkLst>
        </pc:spChg>
        <pc:picChg chg="add">
          <ac:chgData name="Sabine Berzina" userId="S::sberzina@irex.org::1466796a-f43a-429c-85bf-4ebf8b660949" providerId="AD" clId="Web-{65548DA2-77B4-79A4-FB24-12D497D586CB}" dt="2023-09-13T11:30:55.225" v="924"/>
          <ac:picMkLst>
            <pc:docMk/>
            <pc:sldMk cId="1016109533" sldId="301"/>
            <ac:picMk id="7" creationId="{3B398D91-7407-BC9E-32E8-8CD049685516}"/>
          </ac:picMkLst>
        </pc:picChg>
      </pc:sldChg>
      <pc:sldChg chg="add del replId modNotes">
        <pc:chgData name="Sabine Berzina" userId="S::sberzina@irex.org::1466796a-f43a-429c-85bf-4ebf8b660949" providerId="AD" clId="Web-{65548DA2-77B4-79A4-FB24-12D497D586CB}" dt="2023-09-13T11:30:26.787" v="917"/>
        <pc:sldMkLst>
          <pc:docMk/>
          <pc:sldMk cId="3489273850" sldId="30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C42199-6CCA-4C2F-947C-CEE57943F49B}" type="datetimeFigureOut">
              <a:t>10/17/2023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6CC1E4-402D-4A2D-8A4F-B3677592E91A}" type="slidenum">
              <a:t>‹#›</a:t>
            </a:fld>
            <a:endParaRPr lang="en-US" dirty="0"/>
          </a:p>
        </p:txBody>
      </p:sp>
    </p:spTree>
    <p:extLst>
      <p:ext uri="{BB962C8B-B14F-4D97-AF65-F5344CB8AC3E}">
        <p14:creationId xmlns:p14="http://schemas.microsoft.com/office/powerpoint/2010/main" val="4191214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medium.com/dfrlab/kremlin-media-legitimize-operation-ghostwriter-outlet-smearing-nato-in-the-baltic-states-2d175d8a4d8"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topfake.org/en/fake-ukrainians-decorate-christmas-trees-with-swastika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topfake.org/en/fake-ukrainians-decorate-christmas-trees-with-swastika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cs typeface="Calibri"/>
              </a:rPr>
              <a:t>Otrajā nodarbībā turpināsim mūsu sarunu par Krievijas propagandu, bet šoreiz aplūkosim propagandu, kuras mērķauditorija ir Ukrainas iedzīvotāji, nevis Rietumvalstu iedzīvotāji.</a:t>
            </a:r>
            <a:endParaRPr lang="lv-LV" dirty="0"/>
          </a:p>
        </p:txBody>
      </p:sp>
      <p:sp>
        <p:nvSpPr>
          <p:cNvPr id="4" name="Slide Number Placeholder 3"/>
          <p:cNvSpPr>
            <a:spLocks noGrp="1"/>
          </p:cNvSpPr>
          <p:nvPr>
            <p:ph type="sldNum" sz="quarter" idx="5"/>
          </p:nvPr>
        </p:nvSpPr>
        <p:spPr/>
        <p:txBody>
          <a:bodyPr/>
          <a:lstStyle/>
          <a:p>
            <a:fld id="{941CC335-EB9B-49B1-83E3-B68A7ABBFEAA}" type="slidenum">
              <a:rPr lang="en-US" smtClean="0"/>
              <a:t>1</a:t>
            </a:fld>
            <a:endParaRPr lang="en-US" dirty="0"/>
          </a:p>
        </p:txBody>
      </p:sp>
    </p:spTree>
    <p:extLst>
      <p:ext uri="{BB962C8B-B14F-4D97-AF65-F5344CB8AC3E}">
        <p14:creationId xmlns:p14="http://schemas.microsoft.com/office/powerpoint/2010/main" val="229700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d9d0762af_0_9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lnSpc>
                <a:spcPct val="114999"/>
              </a:lnSpc>
              <a:spcBef>
                <a:spcPts val="600"/>
              </a:spcBef>
            </a:pPr>
            <a:r>
              <a:rPr lang="lv-LV" dirty="0">
                <a:cs typeface="Calibri"/>
              </a:rPr>
              <a:t>Viens no vēstījumiem par Ukrainu, ko Kremlis izplata visbiezāk, ir tāds, ka tā ir Rietumvalstu marionete un ir pilnīgi atkarīga un padevīga šo valstu uzstādījumiem. Tāpat Kremļa TV kanāli Ukrainā pirms to bloķēšanas 2021. gadā mēģināja graut ES un NATO tēlu. Arī Putins pirms iebrukuma 2022. gada februārī Ukrainu dēvēja par "koloniju, ko pārvalda ar marionešu politisko vadību". Kara laikā Kremlis mēģina radīt nemieru ukraiņos, pārliecinot, ka Rietumvalstu partneri tos gatavojas nodot un pamest, kad Ukrainas atbalsts nesakritīs ar politiskajiem mērķiem.</a:t>
            </a:r>
            <a:endParaRPr lang="lv-LV" dirty="0">
              <a:ea typeface="Calibri"/>
              <a:cs typeface="Calibri"/>
            </a:endParaRPr>
          </a:p>
        </p:txBody>
      </p:sp>
      <p:sp>
        <p:nvSpPr>
          <p:cNvPr id="127" name="Google Shape;127;g11d9d0762af_0_9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31044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d9d0762af_0_9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lnSpc>
                <a:spcPct val="115000"/>
              </a:lnSpc>
              <a:spcBef>
                <a:spcPts val="600"/>
              </a:spcBef>
              <a:buClr>
                <a:schemeClr val="dk1"/>
              </a:buClr>
              <a:buSzPts val="1100"/>
            </a:pPr>
            <a:r>
              <a:rPr lang="lv-LV" sz="1800" dirty="0">
                <a:latin typeface="Calibri"/>
                <a:ea typeface="Calibri"/>
                <a:cs typeface="Calibri"/>
              </a:rPr>
              <a:t>Vēl viens no mērķiem </a:t>
            </a:r>
            <a:r>
              <a:rPr lang="lv-LV" sz="1800" dirty="0">
                <a:latin typeface="+mn-lt"/>
                <a:ea typeface="Calibri"/>
                <a:cs typeface="Calibri"/>
              </a:rPr>
              <a:t>ir ukraiņos </a:t>
            </a:r>
            <a:r>
              <a:rPr lang="lv-LV" sz="1800" dirty="0">
                <a:latin typeface="Calibri"/>
                <a:ea typeface="Calibri"/>
                <a:cs typeface="Calibri"/>
              </a:rPr>
              <a:t>iedvest bailes un bezspēcīgu.</a:t>
            </a:r>
          </a:p>
          <a:p>
            <a:pPr>
              <a:lnSpc>
                <a:spcPct val="114999"/>
              </a:lnSpc>
              <a:spcBef>
                <a:spcPts val="600"/>
              </a:spcBef>
              <a:buSzPts val="1100"/>
            </a:pPr>
            <a:r>
              <a:rPr lang="lv-LV" sz="1800" dirty="0">
                <a:ea typeface="Calibri"/>
                <a:cs typeface="Calibri"/>
              </a:rPr>
              <a:t>Pilna apjoma iebrukuma sākumā Kremlis mēģināja pārliecināt ukraiņus, ka prezidents un valdība tos pametuši. Publicēti vairāki nepatiesi paziņojumi, piemēram, ka prezidents izdarījis pašnāvību vai bēg no valsts. Ukraiņus mēģināts demoralizēt arī ar nepatiesiem apgalvojumiem par kara noziegumiem, ko Ukrainā izdarījusi tās armija. Tāpat Kremļa propagandā izmanto ekonomiskās grūtības, pārspīlējot enerģētikas un pārtikas krīzi un uzveļot vainu Ukrainas valdībai.</a:t>
            </a:r>
            <a:endParaRPr lang="uk-UA" dirty="0">
              <a:highlight>
                <a:srgbClr val="FFFFFF"/>
              </a:highlight>
              <a:latin typeface="Calibri"/>
              <a:ea typeface="Calibri"/>
              <a:cs typeface="Montserrat"/>
            </a:endParaRPr>
          </a:p>
        </p:txBody>
      </p:sp>
      <p:sp>
        <p:nvSpPr>
          <p:cNvPr id="127" name="Google Shape;127;g11d9d0762af_0_9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23377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d9d0762af_0_9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lnSpc>
                <a:spcPct val="115000"/>
              </a:lnSpc>
              <a:spcBef>
                <a:spcPts val="600"/>
              </a:spcBef>
              <a:buClr>
                <a:schemeClr val="dk1"/>
              </a:buClr>
              <a:buSzPts val="1100"/>
              <a:defRPr/>
            </a:pPr>
            <a:r>
              <a:rPr lang="lv-LV" sz="1800" dirty="0">
                <a:latin typeface="Calibri"/>
                <a:ea typeface="Montserrat"/>
                <a:cs typeface="Calibri"/>
              </a:rPr>
              <a:t>Esam runājuši par specifiskiem ziņojumiem un propagandas vēstījumu mērķiem. Bet būtisks jautājums ir arī tas, kā propagandu izplata, lai tā sasniegtu savu auditoriju.</a:t>
            </a:r>
          </a:p>
        </p:txBody>
      </p:sp>
      <p:sp>
        <p:nvSpPr>
          <p:cNvPr id="127" name="Google Shape;127;g11d9d0762af_0_9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69401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ea typeface="Calibri"/>
                <a:cs typeface="Calibri"/>
              </a:rPr>
              <a:t>Pirms runāsim par to, kā propagandu izplata, pastāstīšu par vēl vienu saukli – </a:t>
            </a:r>
            <a:r>
              <a:rPr lang="lv-LV" dirty="0">
                <a:cs typeface="Calibri"/>
              </a:rPr>
              <a:t>"</a:t>
            </a:r>
            <a:r>
              <a:rPr lang="lv-LV" dirty="0">
                <a:ea typeface="Calibri"/>
                <a:cs typeface="Calibri"/>
              </a:rPr>
              <a:t>Pirms dalies, apdomājies!</a:t>
            </a:r>
            <a:r>
              <a:rPr lang="lv-LV" dirty="0">
                <a:cs typeface="Calibri"/>
              </a:rPr>
              <a:t>"</a:t>
            </a:r>
            <a:r>
              <a:rPr lang="lv-LV" dirty="0">
                <a:ea typeface="Calibri"/>
                <a:cs typeface="Calibri"/>
              </a:rPr>
              <a:t> (</a:t>
            </a:r>
            <a:r>
              <a:rPr lang="lv-LV" i="1" dirty="0">
                <a:ea typeface="Calibri"/>
                <a:cs typeface="Calibri"/>
              </a:rPr>
              <a:t>Care Before You Share </a:t>
            </a:r>
            <a:r>
              <a:rPr lang="lv-LV" dirty="0">
                <a:ea typeface="Calibri"/>
                <a:cs typeface="Calibri"/>
              </a:rPr>
              <a:t>angļu val.).</a:t>
            </a:r>
          </a:p>
          <a:p>
            <a:endParaRPr lang="lv-LV" dirty="0">
              <a:ea typeface="Calibri"/>
              <a:cs typeface="Calibri"/>
            </a:endParaRPr>
          </a:p>
          <a:p>
            <a:r>
              <a:rPr lang="lv-LV" dirty="0">
                <a:ea typeface="Calibri"/>
                <a:cs typeface="Calibri"/>
              </a:rPr>
              <a:t>Tev jāatceras, ka mēs visi esam atbildīgi par informatīvo vidi, kurā dzīvojam. Ja negribi dzīvot pasaulē, kur daudzi dalās ar nepatiesu informāciju un nezina, kas ir patiess un kas nav, arī tev jāpārbauda informācija, kurai uzticies un izplati, pat tad, ja šis saturs sakrīt ar taviem uzskatiem. Nekad nedalies ar informāciju, ja nezini, vai tā ir patiesa!</a:t>
            </a:r>
          </a:p>
          <a:p>
            <a:endParaRPr lang="lv-LV" dirty="0">
              <a:ea typeface="Calibri"/>
              <a:cs typeface="Calibri"/>
            </a:endParaRPr>
          </a:p>
          <a:p>
            <a:r>
              <a:rPr lang="lv-LV" dirty="0">
                <a:ea typeface="Calibri"/>
                <a:cs typeface="Calibri"/>
              </a:rPr>
              <a:t>Atminies faktu pārbaudes padomus pirmajā nodarbībā, īpaši, ja sastopies ar emocionālu, sensacionālu informāciju.</a:t>
            </a:r>
          </a:p>
        </p:txBody>
      </p:sp>
      <p:sp>
        <p:nvSpPr>
          <p:cNvPr id="4" name="Slide Number Placeholder 3"/>
          <p:cNvSpPr>
            <a:spLocks noGrp="1"/>
          </p:cNvSpPr>
          <p:nvPr>
            <p:ph type="sldNum" sz="quarter" idx="5"/>
          </p:nvPr>
        </p:nvSpPr>
        <p:spPr/>
        <p:txBody>
          <a:bodyPr/>
          <a:lstStyle/>
          <a:p>
            <a:fld id="{941CC335-EB9B-49B1-83E3-B68A7ABBFEAA}" type="slidenum">
              <a:rPr lang="en-US" smtClean="0"/>
              <a:t>13</a:t>
            </a:fld>
            <a:endParaRPr lang="en-US" dirty="0"/>
          </a:p>
        </p:txBody>
      </p:sp>
    </p:spTree>
    <p:extLst>
      <p:ext uri="{BB962C8B-B14F-4D97-AF65-F5344CB8AC3E}">
        <p14:creationId xmlns:p14="http://schemas.microsoft.com/office/powerpoint/2010/main" val="274452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d9d0762af_0_9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defRPr/>
            </a:pPr>
            <a:r>
              <a:rPr lang="lv-LV" dirty="0">
                <a:ea typeface="Calibri"/>
                <a:cs typeface="Calibri"/>
              </a:rPr>
              <a:t>Lielākie mediji Krievijā pieder valstij vai ar valsti saistītiem uzņēmumiem. Tādējādi iespējams labāk kontrolēt, lai mediju ziņojumi būtu saskaņā ar valsts politikas vajadzībām.</a:t>
            </a:r>
            <a:endParaRPr lang="lv-LV" dirty="0"/>
          </a:p>
          <a:p>
            <a:pPr>
              <a:defRPr/>
            </a:pPr>
            <a:endParaRPr lang="lv-LV" dirty="0">
              <a:ea typeface="Calibri"/>
              <a:cs typeface="Calibri"/>
            </a:endParaRPr>
          </a:p>
          <a:p>
            <a:pPr>
              <a:defRPr/>
            </a:pPr>
            <a:r>
              <a:rPr lang="lv-LV" i="1" dirty="0">
                <a:ea typeface="Calibri"/>
                <a:cs typeface="Calibri"/>
              </a:rPr>
              <a:t>Sadaļā pie papildu nodarbības materiāliem ir video, kur detalizētāk izskaidrotas atšķirības starp šiem mediju veidiem. Vēl skolēnus var iedrošināt izpildīt medijpratības kursu </a:t>
            </a:r>
            <a:r>
              <a:rPr lang="lv-LV" b="1" i="1" dirty="0">
                <a:ea typeface="Calibri"/>
                <a:cs typeface="Calibri"/>
              </a:rPr>
              <a:t>VeryVerified.eu</a:t>
            </a:r>
            <a:r>
              <a:rPr lang="lv-LV" i="1" dirty="0">
                <a:ea typeface="Calibri"/>
                <a:cs typeface="Calibri"/>
              </a:rPr>
              <a:t>., kur šī tēma detalizētāk apskatīta 2. nodarbībā.</a:t>
            </a:r>
          </a:p>
        </p:txBody>
      </p:sp>
      <p:sp>
        <p:nvSpPr>
          <p:cNvPr id="127" name="Google Shape;127;g11d9d0762af_0_9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52141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d9d0762af_0_9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defRPr/>
            </a:pPr>
            <a:r>
              <a:rPr lang="lv-LV" dirty="0">
                <a:ea typeface="Calibri"/>
                <a:cs typeface="Calibri"/>
              </a:rPr>
              <a:t>Vēl viens veids, kā mēģināt izplatīt propagandas vēstījumus, ir izmantot manipulatīvus attēlus vai video, jo cilvēki vizuālus materiālus mēdz uztvert kā pierādījumus. Manipulācijas var būt arī pavisam vienkāršas, piemēram, izmantot īstus attēlus, bet sagrozīt kontekstu, kurā tie uzņemti. </a:t>
            </a:r>
            <a:endParaRPr lang="lv-LV" dirty="0"/>
          </a:p>
          <a:p>
            <a:pPr>
              <a:defRPr/>
            </a:pPr>
            <a:r>
              <a:rPr lang="lv-LV" dirty="0">
                <a:ea typeface="Calibri"/>
                <a:cs typeface="Calibri"/>
              </a:rPr>
              <a:t>Šeit redzams piemērs: sociālo mediju lietotāji apgalvoju, ka Ukrainas armija aplaupa vietējos iedzīvotājus. Attēli izplatīti pēc tam, kad šādās darbībās apsūdzēta Krievijas armija. Patiesībā attēls uzņemts mēnesi pirms tas izmantots Krievijas propagandā. To uzņēma informācijas aģentūra </a:t>
            </a:r>
            <a:r>
              <a:rPr lang="lv-LV" i="1" dirty="0">
                <a:ea typeface="Calibri"/>
                <a:cs typeface="Calibri"/>
              </a:rPr>
              <a:t>AP</a:t>
            </a:r>
            <a:r>
              <a:rPr lang="lv-LV" dirty="0">
                <a:ea typeface="Calibri"/>
                <a:cs typeface="Calibri"/>
              </a:rPr>
              <a:t>, un medijs ziņo, ka attēlā redzamie karavīri palīdz pārvietot preces Harkivas tirgū, kas cietis no bombardēšanas. </a:t>
            </a:r>
          </a:p>
          <a:p>
            <a:pPr>
              <a:defRPr/>
            </a:pPr>
            <a:endParaRPr lang="lv-LV" dirty="0">
              <a:ea typeface="Calibri"/>
              <a:cs typeface="Calibri"/>
            </a:endParaRPr>
          </a:p>
          <a:p>
            <a:pPr>
              <a:defRPr/>
            </a:pPr>
            <a:r>
              <a:rPr lang="lv-LV" dirty="0"/>
              <a:t>Pirmais ekrānuzņēmums: "Šeit redzami īstie izlaupītāji, kuri zog tehniku un šauj uz civiliedzīvotājiem </a:t>
            </a:r>
            <a:r>
              <a:rPr lang="lv-LV" sz="1200" kern="1200" dirty="0">
                <a:solidFill>
                  <a:schemeClr val="tx1"/>
                </a:solidFill>
                <a:effectLst/>
                <a:latin typeface="+mn-lt"/>
                <a:ea typeface="+mn-ea"/>
                <a:cs typeface="+mn-cs"/>
              </a:rPr>
              <a:t>–</a:t>
            </a:r>
            <a:r>
              <a:rPr lang="lv-LV" dirty="0"/>
              <a:t> Ukrainas armija."</a:t>
            </a:r>
            <a:endParaRPr lang="lv-LV" dirty="0">
              <a:ea typeface="Calibri"/>
              <a:cs typeface="Calibri"/>
            </a:endParaRPr>
          </a:p>
          <a:p>
            <a:pPr>
              <a:defRPr/>
            </a:pPr>
            <a:r>
              <a:rPr lang="lv-LV" dirty="0"/>
              <a:t>Otrais ekrānuzņēmums: “Kāda aizkustinoša bilde. Ukraiņu karavīri zog veļasmašīnu. Nevaru sagaidīt visus tos ierakstus, kur apgalvots, ka Krievijas armija zog.” </a:t>
            </a:r>
            <a:endParaRPr lang="lv-LV" dirty="0">
              <a:ea typeface="Calibri"/>
              <a:cs typeface="Calibri"/>
            </a:endParaRPr>
          </a:p>
          <a:p>
            <a:pPr>
              <a:defRPr/>
            </a:pPr>
            <a:endParaRPr lang="lv-LV" dirty="0"/>
          </a:p>
          <a:p>
            <a:pPr>
              <a:defRPr/>
            </a:pPr>
            <a:r>
              <a:rPr lang="lv-LV" dirty="0"/>
              <a:t>https://apnews.com/article/russia-ukraine-zelenskyy-kyiv-business-moscow-d357f90e5a332e10abd8e2b7c7be67c7 </a:t>
            </a:r>
            <a:endParaRPr lang="lv-LV" dirty="0">
              <a:ea typeface="Calibri"/>
              <a:cs typeface="Calibri"/>
            </a:endParaRPr>
          </a:p>
          <a:p>
            <a:pPr>
              <a:defRPr/>
            </a:pPr>
            <a:r>
              <a:rPr lang="lv-LV" dirty="0"/>
              <a:t>https://mythdetector.ge/en/looting-or-helping-what-does-the-photo-of-the-ukrainian-servicemen-depict/ </a:t>
            </a:r>
            <a:endParaRPr lang="lv-LV" dirty="0">
              <a:ea typeface="Calibri"/>
              <a:cs typeface="Calibri"/>
            </a:endParaRPr>
          </a:p>
        </p:txBody>
      </p:sp>
      <p:sp>
        <p:nvSpPr>
          <p:cNvPr id="127" name="Google Shape;127;g11d9d0762af_0_9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66592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d9d0762af_0_9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lnSpc>
                <a:spcPct val="114999"/>
              </a:lnSpc>
              <a:spcBef>
                <a:spcPts val="600"/>
              </a:spcBef>
              <a:defRPr/>
            </a:pPr>
            <a:r>
              <a:rPr lang="lv-LV" dirty="0">
                <a:highlight>
                  <a:srgbClr val="FFFFFF"/>
                </a:highlight>
                <a:ea typeface="Calibri"/>
                <a:cs typeface="Calibri"/>
              </a:rPr>
              <a:t>Reizēm propagandā tiek izmantotas izsmalcinātākas manipulācijas metodes, piemēram, dziļviltojumi. Noskatīsimies īsu video un noskaidrosim, ko tas nozīmē!</a:t>
            </a:r>
            <a:endParaRPr lang="lv-LV" dirty="0">
              <a:highlight>
                <a:srgbClr val="FFFFFF"/>
              </a:highlight>
            </a:endParaRPr>
          </a:p>
          <a:p>
            <a:pPr>
              <a:lnSpc>
                <a:spcPct val="114999"/>
              </a:lnSpc>
              <a:spcBef>
                <a:spcPts val="600"/>
              </a:spcBef>
              <a:defRPr/>
            </a:pPr>
            <a:endParaRPr lang="lv-LV" dirty="0">
              <a:highlight>
                <a:srgbClr val="FFFFFF"/>
              </a:highlight>
              <a:ea typeface="Calibri" panose="020F0502020204030204"/>
              <a:cs typeface="Calibri" panose="020F0502020204030204"/>
            </a:endParaRPr>
          </a:p>
          <a:p>
            <a:pPr>
              <a:lnSpc>
                <a:spcPct val="114999"/>
              </a:lnSpc>
              <a:spcBef>
                <a:spcPts val="600"/>
              </a:spcBef>
              <a:defRPr/>
            </a:pPr>
            <a:r>
              <a:rPr lang="lv-LV" dirty="0">
                <a:highlight>
                  <a:srgbClr val="FFFFFF"/>
                </a:highlight>
              </a:rPr>
              <a:t>https://youtu.be/vPKl94rygmk</a:t>
            </a:r>
            <a:endParaRPr lang="lv-LV" dirty="0"/>
          </a:p>
        </p:txBody>
      </p:sp>
      <p:sp>
        <p:nvSpPr>
          <p:cNvPr id="127" name="Google Shape;127;g11d9d0762af_0_9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11217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d9d0762af_0_9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lnSpc>
                <a:spcPct val="115000"/>
              </a:lnSpc>
              <a:spcBef>
                <a:spcPts val="600"/>
              </a:spcBef>
              <a:buClr>
                <a:schemeClr val="dk1"/>
              </a:buClr>
              <a:buSzPts val="1100"/>
              <a:defRPr/>
            </a:pPr>
            <a:r>
              <a:rPr lang="lv-LV" dirty="0">
                <a:latin typeface="Calibri"/>
                <a:ea typeface="Calibri"/>
                <a:cs typeface="Calibri"/>
              </a:rPr>
              <a:t>Kara sākumā Ukrainas valdības Stratēģiskās komunikācijas centrs brīdināja iedzīvotājus, ka publiski, iespējams, parādīsies viltus video, kur prezidents Volodimirs Zelenskis aicinās karavīrus nolikt ieročus un padoties Krievijas spēkiem. Dažas dienas vēlāk šāds video tiešām publicēts gan sociālajos medijos, gan tradicionālajos medijos, kuru mājaslapas uzlauza Krievijas hakeri.</a:t>
            </a:r>
          </a:p>
        </p:txBody>
      </p:sp>
      <p:sp>
        <p:nvSpPr>
          <p:cNvPr id="127" name="Google Shape;127;g11d9d0762af_0_9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71425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d9d0762af_0_9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lnSpc>
                <a:spcPct val="114999"/>
              </a:lnSpc>
              <a:spcBef>
                <a:spcPts val="600"/>
              </a:spcBef>
            </a:pPr>
            <a:r>
              <a:rPr lang="lv-LV" dirty="0">
                <a:highlight>
                  <a:srgbClr val="FFFFFF"/>
                </a:highlight>
              </a:rPr>
              <a:t>Aplūkosim īsu dziļviltojuma video fragmentu </a:t>
            </a:r>
            <a:r>
              <a:rPr lang="lv-LV" i="1" dirty="0">
                <a:highlight>
                  <a:srgbClr val="FFFFFF"/>
                </a:highlight>
              </a:rPr>
              <a:t>(atskaņo fragmentu no 0:42- ..and I will do the same 1:12). Pārtrauc spēlēt video laikā pēc 1:12, kad studijā video sāk komentēt ziņu moderatore. </a:t>
            </a:r>
            <a:endParaRPr lang="lv-LV" i="1" dirty="0">
              <a:highlight>
                <a:srgbClr val="FFFFFF"/>
              </a:highlight>
              <a:ea typeface="Calibri"/>
              <a:cs typeface="Calibri"/>
            </a:endParaRPr>
          </a:p>
          <a:p>
            <a:pPr>
              <a:lnSpc>
                <a:spcPct val="114999"/>
              </a:lnSpc>
              <a:spcBef>
                <a:spcPts val="600"/>
              </a:spcBef>
            </a:pPr>
            <a:endParaRPr lang="lv-LV" dirty="0">
              <a:highlight>
                <a:srgbClr val="FFFFFF"/>
              </a:highlight>
            </a:endParaRPr>
          </a:p>
          <a:p>
            <a:pPr>
              <a:lnSpc>
                <a:spcPct val="114999"/>
              </a:lnSpc>
              <a:spcBef>
                <a:spcPts val="600"/>
              </a:spcBef>
            </a:pPr>
            <a:r>
              <a:rPr lang="lv-LV" dirty="0">
                <a:highlight>
                  <a:srgbClr val="FFFFFF"/>
                </a:highlight>
              </a:rPr>
              <a:t>https://youtu.be/2tgqX5WVhr0?feature=shared&amp;t=41</a:t>
            </a:r>
            <a:endParaRPr lang="en-US" dirty="0">
              <a:ea typeface="Calibri"/>
              <a:cs typeface="Calibri"/>
            </a:endParaRPr>
          </a:p>
          <a:p>
            <a:pPr>
              <a:lnSpc>
                <a:spcPct val="115000"/>
              </a:lnSpc>
              <a:spcBef>
                <a:spcPts val="600"/>
              </a:spcBef>
              <a:buClr>
                <a:prstClr val="black"/>
              </a:buClr>
              <a:buSzPts val="1100"/>
            </a:pPr>
            <a:endParaRPr lang="en-US" kern="0" dirty="0">
              <a:solidFill>
                <a:srgbClr val="000000"/>
              </a:solidFill>
              <a:latin typeface="Montserrat"/>
              <a:cs typeface="Arial"/>
            </a:endParaRPr>
          </a:p>
        </p:txBody>
      </p:sp>
      <p:sp>
        <p:nvSpPr>
          <p:cNvPr id="127" name="Google Shape;127;g11d9d0762af_0_9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317116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1b41ce093d_0_226: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spcBef>
                <a:spcPts val="900"/>
              </a:spcBef>
              <a:buClr>
                <a:schemeClr val="dk1"/>
              </a:buClr>
              <a:buSzPts val="1100"/>
            </a:pPr>
            <a:r>
              <a:rPr lang="lv-LV" sz="1100" dirty="0">
                <a:solidFill>
                  <a:srgbClr val="1E1E1E"/>
                </a:solidFill>
                <a:latin typeface="Montserrat"/>
                <a:ea typeface="Montserrat"/>
                <a:cs typeface="Montserrat"/>
              </a:rPr>
              <a:t>Vai novērojāt kādas pazīmes, kas varētu liecināt, ka video nav īsts? </a:t>
            </a:r>
            <a:r>
              <a:rPr lang="lv-LV" sz="1100" i="1" dirty="0">
                <a:solidFill>
                  <a:srgbClr val="1E1E1E"/>
                </a:solidFill>
                <a:latin typeface="Montserrat"/>
                <a:ea typeface="Montserrat"/>
                <a:cs typeface="Montserrat"/>
              </a:rPr>
              <a:t>Palūdz nodarbības dalībniekiem dalīties ar saviem novērojumiem! (Potenciālās atbildes: ķermenis un fons ir statiski un izskatās kā foto, kustas tikai galva; galva ir lielāka par pārējo ķermeni; sejas ādas krāsa nesakrīt ar kakla ādas krāsu)</a:t>
            </a:r>
          </a:p>
        </p:txBody>
      </p:sp>
      <p:sp>
        <p:nvSpPr>
          <p:cNvPr id="115" name="Google Shape;115;g11b41ce093d_0_226: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02079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solidFill>
                  <a:srgbClr val="0563C1"/>
                </a:solidFill>
                <a:cs typeface="Calibri"/>
              </a:rPr>
              <a:t>Šajā nodarbībā runāsim par Kremļa propagandu Ukrainā, mācīsimies par medijiem, ko izmanto propagandas izplatīšanai, kā arī apspriedīsim, ko mēs katrs varam darīt, lai nepatiesas informācijas izplatība mazinātos.</a:t>
            </a:r>
            <a:endParaRPr lang="lv-LV" dirty="0">
              <a:solidFill>
                <a:srgbClr val="0563C1"/>
              </a:solidFill>
            </a:endParaRPr>
          </a:p>
        </p:txBody>
      </p:sp>
      <p:sp>
        <p:nvSpPr>
          <p:cNvPr id="4" name="Slide Number Placeholder 3"/>
          <p:cNvSpPr>
            <a:spLocks noGrp="1"/>
          </p:cNvSpPr>
          <p:nvPr>
            <p:ph type="sldNum" sz="quarter" idx="5"/>
          </p:nvPr>
        </p:nvSpPr>
        <p:spPr/>
        <p:txBody>
          <a:bodyPr/>
          <a:lstStyle/>
          <a:p>
            <a:fld id="{941CC335-EB9B-49B1-83E3-B68A7ABBFEAA}" type="slidenum">
              <a:rPr lang="en-US" smtClean="0"/>
              <a:t>2</a:t>
            </a:fld>
            <a:endParaRPr lang="en-US" dirty="0"/>
          </a:p>
        </p:txBody>
      </p:sp>
    </p:spTree>
    <p:extLst>
      <p:ext uri="{BB962C8B-B14F-4D97-AF65-F5344CB8AC3E}">
        <p14:creationId xmlns:p14="http://schemas.microsoft.com/office/powerpoint/2010/main" val="39483049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1d9d0762af_0_56: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lv-LV" sz="1800" dirty="0">
                <a:latin typeface="Calibri"/>
                <a:ea typeface="Calibri"/>
                <a:cs typeface="Calibri"/>
              </a:rPr>
              <a:t>Ir vēl citi veidi, kā izplata propagandu – caur neautentiskiem sociālo mediju kontiem. </a:t>
            </a:r>
          </a:p>
          <a:p>
            <a:pPr>
              <a:lnSpc>
                <a:spcPct val="107000"/>
              </a:lnSpc>
              <a:spcAft>
                <a:spcPts val="800"/>
              </a:spcAft>
            </a:pPr>
            <a:r>
              <a:rPr lang="lv-LV" sz="1800" dirty="0">
                <a:latin typeface="Calibri"/>
                <a:ea typeface="Calibri"/>
                <a:cs typeface="Calibri"/>
              </a:rPr>
              <a:t>Reizēm tiek veidoti, piemēram, </a:t>
            </a:r>
            <a:r>
              <a:rPr lang="lv-LV" sz="1800" i="1" dirty="0">
                <a:latin typeface="Calibri"/>
                <a:ea typeface="Calibri"/>
                <a:cs typeface="Calibri"/>
              </a:rPr>
              <a:t>Telegram</a:t>
            </a:r>
            <a:r>
              <a:rPr lang="lv-LV" sz="1800" dirty="0">
                <a:latin typeface="Calibri"/>
                <a:ea typeface="Calibri"/>
                <a:cs typeface="Calibri"/>
              </a:rPr>
              <a:t> kanāli, kas uzdodas par reģionālo ziņu kanāliem. Šeit redzami divi ekrānuzņēmumi ar kanāliem, kas uzdodas par ziņu lapām Sumu apgabalā Ukrainā. Šādi kanāli nereti publicē ziņas, izliekoties, ka noteiktus reģionus jau okupējusi Krievija, tādējādi arī izplatot vēstījumu, ka Ukrainas armija iedzīvotājus pametusi, bet Krievija pasargās.</a:t>
            </a:r>
          </a:p>
          <a:p>
            <a:pPr>
              <a:lnSpc>
                <a:spcPct val="107000"/>
              </a:lnSpc>
              <a:spcAft>
                <a:spcPts val="800"/>
              </a:spcAft>
            </a:pPr>
            <a:r>
              <a:rPr lang="lv-LV" sz="1800" dirty="0">
                <a:latin typeface="Calibri"/>
                <a:ea typeface="Calibri"/>
                <a:cs typeface="Calibri"/>
              </a:rPr>
              <a:t>Protams, šādus viltus kontus veido ne tikai </a:t>
            </a:r>
            <a:r>
              <a:rPr lang="lv-LV" sz="1800" i="1" dirty="0">
                <a:latin typeface="Calibri"/>
                <a:ea typeface="Calibri"/>
                <a:cs typeface="Calibri"/>
              </a:rPr>
              <a:t>Telegram</a:t>
            </a:r>
            <a:r>
              <a:rPr lang="lv-LV" sz="1800" dirty="0">
                <a:latin typeface="Calibri"/>
                <a:ea typeface="Calibri"/>
                <a:cs typeface="Calibri"/>
              </a:rPr>
              <a:t>, bet arī jebkurā citā sociālo mediju platformā.</a:t>
            </a:r>
            <a:endParaRPr lang="lv-LV" sz="1800" dirty="0">
              <a:effectLst/>
              <a:latin typeface="Calibri"/>
              <a:ea typeface="Calibri"/>
              <a:cs typeface="Calibri"/>
            </a:endParaRPr>
          </a:p>
          <a:p>
            <a:pPr>
              <a:lnSpc>
                <a:spcPct val="107000"/>
              </a:lnSpc>
              <a:spcAft>
                <a:spcPts val="800"/>
              </a:spcAft>
            </a:pPr>
            <a:endParaRPr lang="en-US" sz="1800" dirty="0">
              <a:latin typeface="Calibri"/>
              <a:ea typeface="Calibri"/>
              <a:cs typeface="Calibri"/>
            </a:endParaRPr>
          </a:p>
        </p:txBody>
      </p:sp>
      <p:sp>
        <p:nvSpPr>
          <p:cNvPr id="156" name="Google Shape;156;g11d9d0762af_0_56: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1d9d0762af_0_181: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defRPr/>
            </a:pPr>
            <a:r>
              <a:rPr lang="lv-LV" dirty="0">
                <a:ea typeface="Calibri"/>
                <a:cs typeface="Calibri"/>
              </a:rPr>
              <a:t>Viens no iemesliem, kāpēc viltus konti var sasniegt auditoriju, ir tūkstošiem Kremļa botu un troļļu, kas strādā, lai izplatītu viens otra ziņojumus. Kopš kara sākuma Ukrainas valdība ziņojusi par 1500 viltus </a:t>
            </a:r>
            <a:r>
              <a:rPr lang="lv-LV" i="1" dirty="0">
                <a:ea typeface="Calibri"/>
                <a:cs typeface="Calibri"/>
              </a:rPr>
              <a:t>Telegram</a:t>
            </a:r>
            <a:r>
              <a:rPr lang="lv-LV" dirty="0">
                <a:ea typeface="Calibri"/>
                <a:cs typeface="Calibri"/>
              </a:rPr>
              <a:t> kanāliem, 1500 viltus </a:t>
            </a:r>
            <a:r>
              <a:rPr lang="lv-LV" i="1" u="none" dirty="0">
                <a:ea typeface="Calibri"/>
                <a:cs typeface="Calibri"/>
              </a:rPr>
              <a:t>Facebook</a:t>
            </a:r>
            <a:r>
              <a:rPr lang="lv-LV" dirty="0">
                <a:ea typeface="Calibri"/>
                <a:cs typeface="Calibri"/>
              </a:rPr>
              <a:t>, </a:t>
            </a:r>
            <a:r>
              <a:rPr lang="lv-LV" i="1" dirty="0">
                <a:ea typeface="Calibri"/>
                <a:cs typeface="Calibri"/>
              </a:rPr>
              <a:t>Instagram</a:t>
            </a:r>
            <a:r>
              <a:rPr lang="lv-LV" dirty="0">
                <a:ea typeface="Calibri"/>
                <a:cs typeface="Calibri"/>
              </a:rPr>
              <a:t> un </a:t>
            </a:r>
            <a:r>
              <a:rPr lang="lv-LV" i="1" dirty="0">
                <a:ea typeface="Calibri"/>
                <a:cs typeface="Calibri"/>
              </a:rPr>
              <a:t>TikTok</a:t>
            </a:r>
            <a:r>
              <a:rPr lang="lv-LV" dirty="0">
                <a:ea typeface="Calibri"/>
                <a:cs typeface="Calibri"/>
              </a:rPr>
              <a:t> kontiem, ieskaitot botus, kas izplata Kremļa propagandu. Galvenais mērķis ir demoralizēt ukraiņus un mazināt ticību Ukrainas līderiem. Eksperti novērojuši, ka tiek izplatīti nepatiesi stāsti par vardarbību un zaudējumiem, uzsverot, ka atbildīga Ukrainas valdība. Tāpat mērķis ir radīt paniku un izprovocēt emocionālas reakcijas.</a:t>
            </a:r>
          </a:p>
        </p:txBody>
      </p:sp>
      <p:sp>
        <p:nvSpPr>
          <p:cNvPr id="183" name="Google Shape;183;g11d9d0762af_0_181: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835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noProof="0" dirty="0"/>
              <a:t>Šādi</a:t>
            </a:r>
            <a:r>
              <a:rPr lang="en-US" dirty="0"/>
              <a:t> viltus konti</a:t>
            </a:r>
            <a:r>
              <a:rPr lang="lv-LV" dirty="0"/>
              <a:t> </a:t>
            </a:r>
            <a:r>
              <a:rPr lang="en-US" dirty="0"/>
              <a:t>arī veidoti, lai sasniegtu auditoriju Latvijā. </a:t>
            </a:r>
            <a:r>
              <a:rPr lang="en-US" i="1" dirty="0"/>
              <a:t>Facebook</a:t>
            </a:r>
            <a:r>
              <a:rPr lang="en-US" dirty="0"/>
              <a:t> bloķēja lietotājus botu tīklā, tāpēc žurnālistu rīcībā nonāca informācija par saturu, ko šie konti izplatīja.</a:t>
            </a:r>
            <a:endParaRPr lang="en-US" dirty="0">
              <a:ea typeface="Calibri"/>
              <a:cs typeface="Calibri"/>
            </a:endParaRPr>
          </a:p>
          <a:p>
            <a:endParaRPr lang="lv-LV" dirty="0"/>
          </a:p>
          <a:p>
            <a:pPr marL="0" marR="0" lvl="0" indent="0" algn="l" defTabSz="914400" rtl="0" eaLnBrk="1" fontAlgn="auto" latinLnBrk="0" hangingPunct="1">
              <a:lnSpc>
                <a:spcPct val="100000"/>
              </a:lnSpc>
              <a:spcBef>
                <a:spcPts val="0"/>
              </a:spcBef>
              <a:spcAft>
                <a:spcPts val="0"/>
              </a:spcAft>
              <a:buClrTx/>
              <a:buSzTx/>
              <a:buFontTx/>
              <a:buNone/>
              <a:tabLst/>
              <a:defRPr/>
            </a:pPr>
            <a:r>
              <a:rPr lang="lv-LV" kern="0" dirty="0">
                <a:solidFill>
                  <a:srgbClr val="000000"/>
                </a:solidFill>
                <a:latin typeface="Montserrat"/>
                <a:cs typeface="Arial"/>
                <a:sym typeface="Arial"/>
              </a:rPr>
              <a:t>«Andrejs Perovskis, rīdzinieks, patriots». Blogs Krievijā bāzētā interneta platformā </a:t>
            </a:r>
            <a:r>
              <a:rPr lang="lv-LV" i="1" kern="0" dirty="0">
                <a:solidFill>
                  <a:srgbClr val="000000"/>
                </a:solidFill>
                <a:latin typeface="Montserrat"/>
                <a:cs typeface="Arial"/>
                <a:sym typeface="Arial"/>
              </a:rPr>
              <a:t>cont.ws</a:t>
            </a:r>
            <a:r>
              <a:rPr lang="lv-LV" kern="0" dirty="0">
                <a:solidFill>
                  <a:srgbClr val="000000"/>
                </a:solidFill>
                <a:latin typeface="Montserrat"/>
                <a:cs typeface="Arial"/>
                <a:sym typeface="Arial"/>
              </a:rPr>
              <a:t>. Runā par NATO bāzu izvietošanu Austrumeiropas valstīs un aliansei “stratēģiski svarīgo” dzelzceļa līniju </a:t>
            </a:r>
            <a:r>
              <a:rPr lang="lv-LV" i="1" kern="0" dirty="0">
                <a:solidFill>
                  <a:srgbClr val="000000"/>
                </a:solidFill>
                <a:latin typeface="Montserrat"/>
                <a:cs typeface="Arial"/>
                <a:sym typeface="Arial"/>
              </a:rPr>
              <a:t>Rail Baltica </a:t>
            </a:r>
            <a:r>
              <a:rPr lang="lv-LV" kern="0" dirty="0">
                <a:solidFill>
                  <a:srgbClr val="000000"/>
                </a:solidFill>
                <a:latin typeface="Montserrat"/>
                <a:cs typeface="Arial"/>
                <a:sym typeface="Arial"/>
              </a:rPr>
              <a:t>kā apdraudējumu Kaļiņingradai.</a:t>
            </a:r>
            <a:endParaRPr lang="en-US" kern="0" dirty="0">
              <a:solidFill>
                <a:srgbClr val="000000"/>
              </a:solidFill>
              <a:latin typeface="Montserrat"/>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0" dirty="0">
                <a:solidFill>
                  <a:srgbClr val="000000"/>
                </a:solidFill>
                <a:latin typeface="Montserrat"/>
                <a:cs typeface="Arial"/>
                <a:sym typeface="Arial"/>
              </a:rPr>
              <a:t>Kristin Liinar Igaunijā izplatījis dezinformāciju par Eiropas Savienības it kā nodarīto kaitējumu Igaunijai un iedzīvotāju neapmierinātību ar dzīvi ES</a:t>
            </a:r>
            <a:r>
              <a:rPr lang="lv-LV" kern="0" dirty="0">
                <a:solidFill>
                  <a:srgbClr val="000000"/>
                </a:solidFill>
                <a:latin typeface="Montserrat"/>
                <a:cs typeface="Arial"/>
                <a:sym typeface="Arial"/>
              </a:rPr>
              <a:t>.</a:t>
            </a:r>
            <a:endParaRPr lang="en-US" kern="0" dirty="0">
              <a:solidFill>
                <a:srgbClr val="000000"/>
              </a:solidFill>
              <a:latin typeface="Montserrat"/>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kern="0" dirty="0">
                <a:solidFill>
                  <a:srgbClr val="000000"/>
                </a:solidFill>
                <a:latin typeface="Montserrat"/>
                <a:cs typeface="Arial"/>
                <a:sym typeface="Arial"/>
              </a:rPr>
              <a:t>Lietuvā it kā dzīvojošais, bet realitātē neeksistējošais, Antanas Petrauskas raksta negatīvas publikācijas par Ukrainu. Šis profils dalījies arī ar rakstu, kas vainoja ASV Krievijas vēstnieka Turcijā nogalināšanā 2016. gada beigās.</a:t>
            </a:r>
            <a:endParaRPr lang="en-US" kern="0" dirty="0">
              <a:solidFill>
                <a:srgbClr val="000000"/>
              </a:solidFill>
              <a:latin typeface="Montserrat"/>
              <a:cs typeface="Arial"/>
            </a:endParaRPr>
          </a:p>
          <a:p>
            <a:endParaRPr lang="lv-LV" dirty="0"/>
          </a:p>
          <a:p>
            <a:r>
              <a:rPr lang="lv-LV" dirty="0"/>
              <a:t>h</a:t>
            </a:r>
            <a:r>
              <a:rPr lang="en-US" dirty="0"/>
              <a:t>ttps://rebaltica.lv/2020/02/facebook-sledz-fake-profilus/ </a:t>
            </a:r>
            <a:endParaRPr lang="lv-LV" dirty="0"/>
          </a:p>
          <a:p>
            <a:r>
              <a:rPr lang="en-US" dirty="0"/>
              <a:t>https://medium.com/dfrlab/networks-of-pro-kremlin-telegram-channels-spread-disinformation-at-a-global-scale-af4e319bd51e </a:t>
            </a:r>
            <a:endParaRPr lang="lv-LV" dirty="0"/>
          </a:p>
          <a:p>
            <a:r>
              <a:rPr lang="en-US" dirty="0"/>
              <a:t>https://medium.com/dfrlab/russia-based-facebook-operation-targeted-europe-with-anti-ukraine-messaging-389e32324d4b</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941CC335-EB9B-49B1-83E3-B68A7ABBFEAA}" type="slidenum">
              <a:rPr lang="en-US" smtClean="0"/>
              <a:t>22</a:t>
            </a:fld>
            <a:endParaRPr lang="en-US" dirty="0"/>
          </a:p>
        </p:txBody>
      </p:sp>
    </p:spTree>
    <p:extLst>
      <p:ext uri="{BB962C8B-B14F-4D97-AF65-F5344CB8AC3E}">
        <p14:creationId xmlns:p14="http://schemas.microsoft.com/office/powerpoint/2010/main" val="16616765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d9d0762af_0_9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lv-LV" dirty="0">
                <a:ea typeface="Calibri"/>
                <a:cs typeface="Calibri"/>
              </a:rPr>
              <a:t>Domājot par to, kā katram no mums cīnīties ar nepatiesu informāciju, vēlos dalīties ar vēl vienu padomu. Pārdomā savus mediju patēriņa paradumus ilgtermiņā. Ierobežo, cik daudz laika pavadi izklaidējošās platformās, pārņem kontroli pār to, ko patērē un kā! Rūpīgi pārdomā, kādam saturam veltīsi savu laiku! Pretojies vēlmei reaģēt uz emocionālu saturu un virsrakstiem, izslēdz nākamā video automātisko atskaņošanu un izdzēs lietotnes, kas zog tavu laiku un izraisa atkarību!</a:t>
            </a:r>
            <a:endParaRPr lang="lv-LV" dirty="0"/>
          </a:p>
        </p:txBody>
      </p:sp>
      <p:sp>
        <p:nvSpPr>
          <p:cNvPr id="127" name="Google Shape;127;g11d9d0762af_0_9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934986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d9d0762af_0_9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lv-LV" sz="1800" dirty="0">
                <a:latin typeface="Calibri"/>
                <a:ea typeface="Calibri"/>
                <a:cs typeface="Calibri"/>
              </a:rPr>
              <a:t>Pajautā nodarbības dalībniekiem, ko katrs no viņiem var darīt, lai stātos pretī nepatiesas informācijas izplatībai!</a:t>
            </a:r>
            <a:endParaRPr lang="lv-LV" dirty="0">
              <a:ea typeface="Calibri"/>
              <a:cs typeface="Calibri"/>
            </a:endParaRPr>
          </a:p>
        </p:txBody>
      </p:sp>
      <p:sp>
        <p:nvSpPr>
          <p:cNvPr id="127" name="Google Shape;127;g11d9d0762af_0_9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851813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d9d0762af_0_9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lnSpc>
                <a:spcPct val="107000"/>
              </a:lnSpc>
              <a:spcAft>
                <a:spcPts val="800"/>
              </a:spcAft>
              <a:defRPr/>
            </a:pPr>
            <a:r>
              <a:rPr lang="lv-LV" dirty="0">
                <a:highlight>
                  <a:srgbClr val="FFFFFF"/>
                </a:highlight>
              </a:rPr>
              <a:t>Tagad noklausīsimies vēl vienu ziņu no ekspertes, faktu pārbaudītājas </a:t>
            </a:r>
            <a:r>
              <a:rPr lang="lv-LV" err="1">
                <a:highlight>
                  <a:srgbClr val="FFFFFF"/>
                </a:highlight>
              </a:rPr>
              <a:t>Aļonas</a:t>
            </a:r>
            <a:r>
              <a:rPr lang="lv-LV" dirty="0">
                <a:highlight>
                  <a:srgbClr val="FFFFFF"/>
                </a:highlight>
              </a:rPr>
              <a:t> </a:t>
            </a:r>
            <a:r>
              <a:rPr lang="lv-LV" err="1">
                <a:highlight>
                  <a:srgbClr val="FFFFFF"/>
                </a:highlight>
              </a:rPr>
              <a:t>Romaņukas</a:t>
            </a:r>
            <a:r>
              <a:rPr lang="lv-LV">
                <a:highlight>
                  <a:srgbClr val="FFFFFF"/>
                </a:highlight>
              </a:rPr>
              <a:t>. Viņa pastāstīs, kādus praktiskus padomus devusi ukraiņiem, lai palīdzētu pretoties propagandai. </a:t>
            </a:r>
            <a:endParaRPr lang="en-US"/>
          </a:p>
          <a:p>
            <a:pPr>
              <a:lnSpc>
                <a:spcPct val="107000"/>
              </a:lnSpc>
              <a:spcAft>
                <a:spcPts val="800"/>
              </a:spcAft>
              <a:defRPr/>
            </a:pPr>
            <a:r>
              <a:rPr lang="lv-LV" dirty="0">
                <a:highlight>
                  <a:srgbClr val="FFFFFF"/>
                </a:highlight>
              </a:rPr>
              <a:t>https://youtu.be/Pv301q4Unms</a:t>
            </a:r>
            <a:endParaRPr lang="lv-LV" dirty="0"/>
          </a:p>
        </p:txBody>
      </p:sp>
      <p:sp>
        <p:nvSpPr>
          <p:cNvPr id="127" name="Google Shape;127;g11d9d0762af_0_9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362819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d9d0762af_0_9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lv-LV" sz="1800" i="1" dirty="0">
                <a:latin typeface="Calibri"/>
                <a:cs typeface="Calibri"/>
              </a:rPr>
              <a:t>Noslēgumā pajautā dalībniekiem: </a:t>
            </a:r>
            <a:endParaRPr lang="lv-LV" sz="1800" dirty="0">
              <a:latin typeface="Calibri"/>
              <a:ea typeface="Calibri"/>
              <a:cs typeface="Calibri"/>
            </a:endParaRPr>
          </a:p>
          <a:p>
            <a:pPr>
              <a:lnSpc>
                <a:spcPct val="107000"/>
              </a:lnSpc>
              <a:spcAft>
                <a:spcPts val="800"/>
              </a:spcAft>
            </a:pPr>
            <a:r>
              <a:rPr lang="lv-LV" dirty="0">
                <a:ea typeface="Calibri"/>
                <a:cs typeface="Calibri"/>
              </a:rPr>
              <a:t>Vai tu centies saprast, no kurienes nāk informācija, pirms to izplati? Vai pārbaudi tās saturu? Ja ne, vai mēģināsi turpmāk? Vai esi novērojis, ka arī Latvijā nepatiesu informāciju izplata čata platformās kā </a:t>
            </a:r>
            <a:r>
              <a:rPr lang="lv-LV" i="1" dirty="0">
                <a:ea typeface="Calibri"/>
                <a:cs typeface="Calibri"/>
              </a:rPr>
              <a:t>WhatsApp</a:t>
            </a:r>
            <a:r>
              <a:rPr lang="lv-LV" dirty="0">
                <a:ea typeface="Calibri"/>
                <a:cs typeface="Calibri"/>
              </a:rPr>
              <a:t>, </a:t>
            </a:r>
            <a:r>
              <a:rPr lang="lv-LV" i="1" dirty="0">
                <a:ea typeface="Calibri"/>
                <a:cs typeface="Calibri"/>
              </a:rPr>
              <a:t>Facebook Messenger </a:t>
            </a:r>
            <a:r>
              <a:rPr lang="lv-LV" dirty="0">
                <a:ea typeface="Calibri"/>
                <a:cs typeface="Calibri"/>
              </a:rPr>
              <a:t>vai </a:t>
            </a:r>
            <a:r>
              <a:rPr lang="lv-LV" i="1" dirty="0">
                <a:ea typeface="Calibri"/>
                <a:cs typeface="Calibri"/>
              </a:rPr>
              <a:t>Telegram</a:t>
            </a:r>
            <a:r>
              <a:rPr lang="lv-LV" dirty="0">
                <a:ea typeface="Calibri"/>
                <a:cs typeface="Calibri"/>
              </a:rPr>
              <a:t>?</a:t>
            </a:r>
          </a:p>
        </p:txBody>
      </p:sp>
      <p:sp>
        <p:nvSpPr>
          <p:cNvPr id="127" name="Google Shape;127;g11d9d0762af_0_9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281545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i="1" dirty="0">
              <a:cs typeface="Calibri"/>
            </a:endParaRPr>
          </a:p>
        </p:txBody>
      </p:sp>
      <p:sp>
        <p:nvSpPr>
          <p:cNvPr id="4" name="Slide Number Placeholder 3"/>
          <p:cNvSpPr>
            <a:spLocks noGrp="1"/>
          </p:cNvSpPr>
          <p:nvPr>
            <p:ph type="sldNum" sz="quarter" idx="5"/>
          </p:nvPr>
        </p:nvSpPr>
        <p:spPr/>
        <p:txBody>
          <a:bodyPr/>
          <a:lstStyle/>
          <a:p>
            <a:fld id="{941CC335-EB9B-49B1-83E3-B68A7ABBFEAA}" type="slidenum">
              <a:rPr lang="en-US" smtClean="0"/>
              <a:t>27</a:t>
            </a:fld>
            <a:endParaRPr lang="en-US" dirty="0"/>
          </a:p>
        </p:txBody>
      </p:sp>
    </p:spTree>
    <p:extLst>
      <p:ext uri="{BB962C8B-B14F-4D97-AF65-F5344CB8AC3E}">
        <p14:creationId xmlns:p14="http://schemas.microsoft.com/office/powerpoint/2010/main" val="12591718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ea typeface="Calibri"/>
                <a:cs typeface="Calibri"/>
              </a:rPr>
              <a:t>Ja vēlies nodarbībā iekļaut arī piemērus par Latviju, vari norādīt, ka līdzīgus šķeltnieciskus stāstījumus izplata arī par Latvijas iedzīvotājiem. Latvieši, tāpat kā ukraiņi, tiek nereti dēvēti par nacistiem, it īpaši saistībā ar Padomju laika pieminekļu nojaukšanu, sankcijām pret Krieviju un parlamenta rezolūciju atzīt Krieviju par "terorismu atbalstošu valsti".</a:t>
            </a:r>
          </a:p>
          <a:p>
            <a:endParaRPr lang="lv-LV" dirty="0">
              <a:ea typeface="Calibri"/>
              <a:cs typeface="Calibri"/>
            </a:endParaRPr>
          </a:p>
          <a:p>
            <a:r>
              <a:rPr lang="lv-LV" dirty="0"/>
              <a:t>http://web.archive.org/web/20220930105034/https://www.rt.com/news/560648-latvia-sponsor-terrorism-zakharova/</a:t>
            </a:r>
            <a:endParaRPr lang="lv-LV" dirty="0">
              <a:ea typeface="Calibri"/>
              <a:cs typeface="Calibri" panose="020F0502020204030204"/>
            </a:endParaRPr>
          </a:p>
          <a:p>
            <a:r>
              <a:rPr lang="lv-LV" dirty="0"/>
              <a:t>http://web.archive.org/web/20230906112404/https://baltnews.com/V_Latvii/20230825/1026076926/Latviya-prevraschaetsya-v-natsistskoe-gosudarstvo-no-Nyurnberg-ne-za-gorami.html</a:t>
            </a:r>
            <a:endParaRPr lang="lv-LV" dirty="0">
              <a:ea typeface="Calibri"/>
              <a:cs typeface="Calibri" panose="020F0502020204030204"/>
            </a:endParaRPr>
          </a:p>
          <a:p>
            <a:r>
              <a:rPr lang="lv-LV" dirty="0"/>
              <a:t>https://www.reuters.com/world/europe/moscow-condemns-latvias-designation-russia-state-sponsor-terrorism-2022-08-11/</a:t>
            </a:r>
            <a:endParaRPr lang="lv-LV" dirty="0">
              <a:ea typeface="Calibri"/>
              <a:cs typeface="Calibri" panose="020F0502020204030204"/>
            </a:endParaRPr>
          </a:p>
          <a:p>
            <a:r>
              <a:rPr lang="lv-LV" dirty="0"/>
              <a:t>https://medium.com/dfrlab/pro-kremlin-telegram-channels-try-to-convince-latvians-their-government-is-fascist-3103301e79bd</a:t>
            </a:r>
            <a:endParaRPr lang="lv-LV" dirty="0">
              <a:ea typeface="Calibri"/>
              <a:cs typeface="Calibri"/>
            </a:endParaRPr>
          </a:p>
        </p:txBody>
      </p:sp>
      <p:sp>
        <p:nvSpPr>
          <p:cNvPr id="4" name="Slide Number Placeholder 3"/>
          <p:cNvSpPr>
            <a:spLocks noGrp="1"/>
          </p:cNvSpPr>
          <p:nvPr>
            <p:ph type="sldNum" sz="quarter" idx="5"/>
          </p:nvPr>
        </p:nvSpPr>
        <p:spPr/>
        <p:txBody>
          <a:bodyPr/>
          <a:lstStyle/>
          <a:p>
            <a:fld id="{941CC335-EB9B-49B1-83E3-B68A7ABBFEAA}" type="slidenum">
              <a:rPr lang="en-US" smtClean="0"/>
              <a:t>28</a:t>
            </a:fld>
            <a:endParaRPr lang="en-US" dirty="0"/>
          </a:p>
        </p:txBody>
      </p:sp>
    </p:spTree>
    <p:extLst>
      <p:ext uri="{BB962C8B-B14F-4D97-AF65-F5344CB8AC3E}">
        <p14:creationId xmlns:p14="http://schemas.microsoft.com/office/powerpoint/2010/main" val="13847427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ea typeface="Calibri"/>
                <a:cs typeface="Calibri"/>
              </a:rPr>
              <a:t>Sabiedrības šķelšanai tiek izmantota ne tikai etniskā piederība. </a:t>
            </a:r>
          </a:p>
          <a:p>
            <a:r>
              <a:rPr lang="lv-LV" dirty="0">
                <a:ea typeface="Calibri"/>
                <a:cs typeface="Calibri"/>
              </a:rPr>
              <a:t>Rīgas mērs apmeklēja LGBTQ+ kopienai draudzīga naktskluba atklāšu. Pēc tam parādījās ziņas, ka šādi klubi turpmāk būs prioritāte pašvaldībai un Rīgas mēram, bet tikmēr tiekot slēgts krievu teātris Rīgā. Neviens no šiem abiem apgalvojumiem nav patiess – ne mērs, ne citas augstas amatpersonas pašvaldībā vai to runas personas nav norādījuši, ka LGBTQ+ kopienai draudzīgi naktsklubi ir pilsētas prioritāte, arī krievu teātri nav plānots slēgt.</a:t>
            </a:r>
            <a:endParaRPr lang="lv-LV" dirty="0"/>
          </a:p>
          <a:p>
            <a:endParaRPr lang="lv-LV" dirty="0">
              <a:ea typeface="Calibri" panose="020F0502020204030204"/>
              <a:cs typeface="Calibri" panose="020F0502020204030204"/>
            </a:endParaRPr>
          </a:p>
          <a:p>
            <a:r>
              <a:rPr lang="en-US" dirty="0"/>
              <a:t>https://rebaltica.lv/2023/03/riga-krievu-teatra-vieta-geju-klubs-jeb-ka-fantaze-krievijas-propaganda/</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941CC335-EB9B-49B1-83E3-B68A7ABBFEAA}" type="slidenum">
              <a:rPr lang="en-US" smtClean="0"/>
              <a:t>29</a:t>
            </a:fld>
            <a:endParaRPr lang="en-US" dirty="0"/>
          </a:p>
        </p:txBody>
      </p:sp>
    </p:spTree>
    <p:extLst>
      <p:ext uri="{BB962C8B-B14F-4D97-AF65-F5344CB8AC3E}">
        <p14:creationId xmlns:p14="http://schemas.microsoft.com/office/powerpoint/2010/main" val="820162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d9d0762af_0_9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lv-LV" sz="1800" i="1" dirty="0">
                <a:latin typeface="Calibri"/>
                <a:ea typeface="Calibri"/>
                <a:cs typeface="Calibri"/>
              </a:rPr>
              <a:t>Uzdod studentiem jautājumus par propagandas mērķiem (atbildēt var verbāli, čatā vai caur kādu saziņas platformu, piemēram, kā «Jamboard»)!</a:t>
            </a:r>
            <a:endParaRPr lang="lv-LV" sz="1800" dirty="0">
              <a:latin typeface="Calibri"/>
              <a:ea typeface="Calibri"/>
              <a:cs typeface="Calibri"/>
            </a:endParaRPr>
          </a:p>
          <a:p>
            <a:pPr>
              <a:lnSpc>
                <a:spcPct val="107000"/>
              </a:lnSpc>
              <a:spcAft>
                <a:spcPts val="800"/>
              </a:spcAft>
            </a:pPr>
            <a:r>
              <a:rPr lang="lv-LV" sz="1800" dirty="0">
                <a:latin typeface="Calibri"/>
                <a:ea typeface="Calibri"/>
                <a:cs typeface="Calibri"/>
              </a:rPr>
              <a:t>Tagad, kad esi uzzinājis, kādi ir propagandas, kas vērsta uz Rietumvalstīm, mērķi, kādi, tavuprāt, varētu būt Kremļa propagandas, </a:t>
            </a:r>
            <a:r>
              <a:rPr lang="lv-LV" sz="1800" dirty="0">
                <a:latin typeface="+mn-lt"/>
                <a:ea typeface="Calibri"/>
                <a:cs typeface="Calibri"/>
              </a:rPr>
              <a:t>kad tā vērsta uz iedzīvotājiem Ukrainā, mērķi?</a:t>
            </a:r>
            <a:endParaRPr lang="lv-LV" sz="1800" dirty="0">
              <a:effectLst/>
              <a:latin typeface="Calibri"/>
              <a:ea typeface="Calibri"/>
              <a:cs typeface="Calibri"/>
            </a:endParaRPr>
          </a:p>
        </p:txBody>
      </p:sp>
      <p:sp>
        <p:nvSpPr>
          <p:cNvPr id="127" name="Google Shape;127;g11d9d0762af_0_9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605299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d9d0762af_0_9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r>
              <a:rPr lang="lv-LV" dirty="0">
                <a:solidFill>
                  <a:srgbClr val="242424"/>
                </a:solidFill>
              </a:rPr>
              <a:t>Stāsti ar mērķi graut uzticību Rietumvalstu partneriem izplatīti arī Latvijā dzīvojošajai auditorijai. Organizācijas </a:t>
            </a:r>
            <a:r>
              <a:rPr lang="lv-LV" i="1" dirty="0">
                <a:solidFill>
                  <a:srgbClr val="242424"/>
                </a:solidFill>
              </a:rPr>
              <a:t>Atlantic Council </a:t>
            </a:r>
            <a:r>
              <a:rPr lang="lv-LV" dirty="0">
                <a:solidFill>
                  <a:srgbClr val="242424"/>
                </a:solidFill>
              </a:rPr>
              <a:t>digitālās vides pētnieki veikuši pētījumu par naratīviem Kremļa medijos. Šeit redzami bieži izmantoti stāstījumi, kas saistīti ar NATO – it kā pārāk daudz tiek tērēts aizsardzībai, bet NATO patiesībā nenesot valstīm labumu. </a:t>
            </a:r>
            <a:endParaRPr lang="en-US" dirty="0">
              <a:solidFill>
                <a:srgbClr val="000000"/>
              </a:solidFill>
            </a:endParaRPr>
          </a:p>
          <a:p>
            <a:r>
              <a:rPr lang="lv-LV" dirty="0">
                <a:solidFill>
                  <a:srgbClr val="242424"/>
                </a:solidFill>
              </a:rPr>
              <a:t>"Kremļa mediji (kā </a:t>
            </a:r>
            <a:r>
              <a:rPr lang="lv-LV" i="1" dirty="0">
                <a:solidFill>
                  <a:srgbClr val="242424"/>
                </a:solidFill>
              </a:rPr>
              <a:t>Baltnews</a:t>
            </a:r>
            <a:r>
              <a:rPr lang="lv-LV" dirty="0">
                <a:solidFill>
                  <a:srgbClr val="242424"/>
                </a:solidFill>
              </a:rPr>
              <a:t>, </a:t>
            </a:r>
            <a:r>
              <a:rPr lang="lv-LV" i="1" dirty="0">
                <a:solidFill>
                  <a:srgbClr val="242424"/>
                </a:solidFill>
              </a:rPr>
              <a:t>Sputnik</a:t>
            </a:r>
            <a:r>
              <a:rPr lang="lv-LV" dirty="0">
                <a:solidFill>
                  <a:srgbClr val="242424"/>
                </a:solidFill>
              </a:rPr>
              <a:t>, tāpat kā ar Kremli saistītie </a:t>
            </a:r>
            <a:r>
              <a:rPr lang="lv-LV" i="1" dirty="0">
                <a:solidFill>
                  <a:srgbClr val="242424"/>
                </a:solidFill>
              </a:rPr>
              <a:t>Riafan</a:t>
            </a:r>
            <a:r>
              <a:rPr lang="lv-LV" dirty="0">
                <a:solidFill>
                  <a:srgbClr val="242424"/>
                </a:solidFill>
              </a:rPr>
              <a:t>, </a:t>
            </a:r>
            <a:r>
              <a:rPr lang="lv-LV" i="1" dirty="0">
                <a:solidFill>
                  <a:srgbClr val="242424"/>
                </a:solidFill>
              </a:rPr>
              <a:t>Ekonomika Segodnya </a:t>
            </a:r>
            <a:r>
              <a:rPr lang="lv-LV" dirty="0">
                <a:solidFill>
                  <a:srgbClr val="242424"/>
                </a:solidFill>
              </a:rPr>
              <a:t>un </a:t>
            </a:r>
            <a:r>
              <a:rPr lang="lv-LV" i="1" dirty="0">
                <a:solidFill>
                  <a:srgbClr val="242424"/>
                </a:solidFill>
              </a:rPr>
              <a:t>Fondsk.ru</a:t>
            </a:r>
            <a:r>
              <a:rPr lang="lv-LV" dirty="0">
                <a:solidFill>
                  <a:srgbClr val="242424"/>
                </a:solidFill>
              </a:rPr>
              <a:t>) nesen sākuši izplatīt ziņojumus no nepopulāra dezinformācijas izdevuma </a:t>
            </a:r>
            <a:r>
              <a:rPr lang="lv-LV" i="1" dirty="0">
                <a:solidFill>
                  <a:srgbClr val="242424"/>
                </a:solidFill>
              </a:rPr>
              <a:t>The Baltic World</a:t>
            </a:r>
            <a:r>
              <a:rPr lang="lv-LV" dirty="0">
                <a:solidFill>
                  <a:srgbClr val="242424"/>
                </a:solidFill>
              </a:rPr>
              <a:t>, kas iepriekš saistīts ar Krievijas kiberoperācijām. Izdevums publicē anonīmu personu rakstus ar vārdiem, kas izklausās latviski vai lietuviski. Šie raksti ir naidīgi pret NATO un kritiski pret Baltijas valstu valdībām."</a:t>
            </a:r>
            <a:endParaRPr lang="en-US" dirty="0">
              <a:ea typeface="Calibri"/>
              <a:cs typeface="Calibri"/>
            </a:endParaRPr>
          </a:p>
          <a:p>
            <a:endParaRPr lang="en-US" dirty="0">
              <a:solidFill>
                <a:srgbClr val="242424"/>
              </a:solidFill>
              <a:latin typeface="source-serif-pro"/>
            </a:endParaRPr>
          </a:p>
          <a:p>
            <a:r>
              <a:rPr lang="lv-LV" dirty="0">
                <a:solidFill>
                  <a:srgbClr val="242424"/>
                </a:solidFill>
              </a:rPr>
              <a:t>https://medium.com/dfrlab/kremlin-media-legitimize-operation-ghostwriter-outlet-smearing-nato-in-the-baltic-states-2d175d8a4d8</a:t>
            </a:r>
            <a:endParaRPr lang="en-US" b="0" i="0" dirty="0">
              <a:solidFill>
                <a:srgbClr val="242424"/>
              </a:solidFill>
              <a:effectLst/>
            </a:endParaRPr>
          </a:p>
          <a:p>
            <a:pPr marL="0" marR="0" lvl="0" indent="0" algn="l" defTabSz="914400" rtl="0" eaLnBrk="1" fontAlgn="auto" latinLnBrk="0" hangingPunct="1">
              <a:lnSpc>
                <a:spcPct val="115000"/>
              </a:lnSpc>
              <a:spcBef>
                <a:spcPts val="600"/>
              </a:spcBef>
              <a:spcAft>
                <a:spcPts val="0"/>
              </a:spcAft>
              <a:buClr>
                <a:schemeClr val="dk1"/>
              </a:buClr>
              <a:buSzPts val="1100"/>
              <a:buFontTx/>
              <a:buNone/>
              <a:tabLst/>
              <a:defRPr/>
            </a:pPr>
            <a:endParaRPr lang="lv-LV" dirty="0">
              <a:hlinkClick r:id="rId3"/>
            </a:endParaRPr>
          </a:p>
          <a:p>
            <a:pPr marL="0" marR="0" lvl="0" indent="0" algn="l" defTabSz="914400" rtl="0" eaLnBrk="1" fontAlgn="auto" latinLnBrk="0" hangingPunct="1">
              <a:lnSpc>
                <a:spcPct val="115000"/>
              </a:lnSpc>
              <a:spcBef>
                <a:spcPts val="600"/>
              </a:spcBef>
              <a:spcAft>
                <a:spcPts val="0"/>
              </a:spcAft>
              <a:buClr>
                <a:schemeClr val="dk1"/>
              </a:buClr>
              <a:buSzPts val="1100"/>
              <a:buFontTx/>
              <a:buNone/>
              <a:tabLst/>
              <a:defRPr/>
            </a:pPr>
            <a:endParaRPr lang="lv-LV" dirty="0"/>
          </a:p>
          <a:p>
            <a:pPr marL="0" indent="0">
              <a:lnSpc>
                <a:spcPct val="115000"/>
              </a:lnSpc>
              <a:spcBef>
                <a:spcPts val="600"/>
              </a:spcBef>
              <a:buClr>
                <a:schemeClr val="dk1"/>
              </a:buClr>
              <a:buSzPts val="1100"/>
            </a:pPr>
            <a:endParaRPr lang="uk-UA" dirty="0">
              <a:highlight>
                <a:srgbClr val="FFFFFF"/>
              </a:highlight>
              <a:latin typeface="Montserrat"/>
              <a:ea typeface="Montserrat"/>
              <a:cs typeface="Montserrat"/>
            </a:endParaRPr>
          </a:p>
        </p:txBody>
      </p:sp>
      <p:sp>
        <p:nvSpPr>
          <p:cNvPr id="127" name="Google Shape;127;g11d9d0762af_0_9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308870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ea typeface="Calibri"/>
                <a:cs typeface="Calibri"/>
              </a:rPr>
              <a:t>Izplatīti arī stāsti bez pierādījumiem, ka Rietumvalstu atbalstītas bīstamas biolaboratorijas atvērtas arī Latvijā. Iepriekšējā nodarbībā pārrunājām, ka šādi vēstījumi izplatīti par Ukrainu un Gruziju.</a:t>
            </a:r>
            <a:endParaRPr lang="lv-LV" dirty="0"/>
          </a:p>
          <a:p>
            <a:endParaRPr lang="lv-LV" dirty="0">
              <a:ea typeface="Calibri"/>
              <a:cs typeface="Calibri"/>
            </a:endParaRPr>
          </a:p>
          <a:p>
            <a:r>
              <a:rPr lang="lv-LV" dirty="0"/>
              <a:t>https://www.delfi.lv/atmaskots/faktu-parbaude-ari-lidz-latvijai-atnakusi-krievijas-pekstini-par-biolaboratorijam.d?id=55786482 </a:t>
            </a:r>
            <a:endParaRPr lang="en-US" dirty="0"/>
          </a:p>
          <a:p>
            <a:r>
              <a:rPr lang="lv-LV" dirty="0"/>
              <a:t>https://www.delfi.lv/news/national/criminal/vdd-baltijas-antifasistiem-inkrimine-noziedzigas-organizacijas-vadisanu.d?id=55639102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941CC335-EB9B-49B1-83E3-B68A7ABBFEAA}" type="slidenum">
              <a:rPr lang="en-US" smtClean="0"/>
              <a:t>31</a:t>
            </a:fld>
            <a:endParaRPr lang="en-US" dirty="0"/>
          </a:p>
        </p:txBody>
      </p:sp>
    </p:spTree>
    <p:extLst>
      <p:ext uri="{BB962C8B-B14F-4D97-AF65-F5344CB8AC3E}">
        <p14:creationId xmlns:p14="http://schemas.microsoft.com/office/powerpoint/2010/main" val="5170394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d9d0762af_0_9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lnSpc>
                <a:spcPct val="114999"/>
              </a:lnSpc>
              <a:spcBef>
                <a:spcPts val="600"/>
              </a:spcBef>
              <a:defRPr/>
            </a:pPr>
            <a:r>
              <a:rPr lang="lv-LV" i="1" dirty="0">
                <a:ea typeface="Calibri"/>
                <a:cs typeface="Calibri"/>
              </a:rPr>
              <a:t>Ja vēlies iekļaut piemērus par to, kā tiek demoralizēti Latvijas iedzīvotāji, arī šeit ir daudz līdzību ar Ukrainu, uz kurām var norādīt.</a:t>
            </a:r>
            <a:r>
              <a:rPr lang="lv-LV" dirty="0">
                <a:ea typeface="Calibri"/>
                <a:cs typeface="Calibri"/>
              </a:rPr>
              <a:t> Propagandā, kas mērķēta uz Baltijas valstu iedzīvotājiem, bieži uzsver ekonomiskās grūtības un tās noveļ tikai uz Latvijas valdību (nevis, piemēram, arī ārējiem faktoriem, kā karš reģionā vai globāla pandēmija). Apgalvots, ka ceram uz ES valstu palīdzību, bet to nesaņemsim. Ir arī vēstījumi, ka Latvija cieš bez Krievijas gāzes, un Krievijas prezidents var palīdzēt.</a:t>
            </a:r>
            <a:endParaRPr lang="lv-LV" dirty="0"/>
          </a:p>
          <a:p>
            <a:pPr>
              <a:lnSpc>
                <a:spcPct val="114999"/>
              </a:lnSpc>
              <a:spcBef>
                <a:spcPts val="600"/>
              </a:spcBef>
              <a:defRPr/>
            </a:pPr>
            <a:endParaRPr lang="lv-LV" dirty="0">
              <a:ea typeface="Calibri"/>
              <a:cs typeface="Calibri"/>
            </a:endParaRPr>
          </a:p>
          <a:p>
            <a:pPr>
              <a:lnSpc>
                <a:spcPct val="114999"/>
              </a:lnSpc>
              <a:spcBef>
                <a:spcPts val="600"/>
              </a:spcBef>
              <a:defRPr/>
            </a:pPr>
            <a:r>
              <a:rPr lang="lv-LV" dirty="0"/>
              <a:t>https://web.archive.org/web/20230817151107/https://baltnews.com/v-mire/20221219/1025828295/Rasplata-za-izolyatsiyu-Rossii-kak-segodnya-zhivet-Pribaltika.html </a:t>
            </a:r>
            <a:endParaRPr lang="lv-LV" dirty="0">
              <a:ea typeface="Calibri"/>
              <a:cs typeface="Calibri"/>
            </a:endParaRPr>
          </a:p>
          <a:p>
            <a:pPr>
              <a:lnSpc>
                <a:spcPct val="114999"/>
              </a:lnSpc>
              <a:spcBef>
                <a:spcPts val="600"/>
              </a:spcBef>
              <a:defRPr/>
            </a:pPr>
            <a:r>
              <a:rPr lang="lv-LV" dirty="0"/>
              <a:t>https://www.delfi.lv/atmaskots/faktu-parbaude-vai-tiesam-krievija-var-palidzet-baltijas-valstu-ekonomikam.d?id=55082156 </a:t>
            </a:r>
            <a:endParaRPr lang="lv-LV" dirty="0">
              <a:ea typeface="Calibri"/>
              <a:cs typeface="Calibri"/>
            </a:endParaRPr>
          </a:p>
        </p:txBody>
      </p:sp>
      <p:sp>
        <p:nvSpPr>
          <p:cNvPr id="127" name="Google Shape;127;g11d9d0762af_0_9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086919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d9d0762af_0_9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lnSpc>
                <a:spcPct val="115000"/>
              </a:lnSpc>
              <a:spcBef>
                <a:spcPts val="600"/>
              </a:spcBef>
              <a:buClr>
                <a:schemeClr val="dk1"/>
              </a:buClr>
              <a:buSzPts val="1100"/>
              <a:defRPr/>
            </a:pPr>
            <a:r>
              <a:rPr lang="lv-LV" i="1" dirty="0">
                <a:highlight>
                  <a:srgbClr val="FFFFFF"/>
                </a:highlight>
                <a:latin typeface="Calibri"/>
                <a:ea typeface="Montserrat"/>
                <a:cs typeface="Calibri"/>
              </a:rPr>
              <a:t>Ja vēlies iekļaut detalizētāku informāciju par valsts medijiem un to, kā tie atšķiras no komercmedijiem, nodarbībā vari iekļaut šo video.</a:t>
            </a:r>
          </a:p>
          <a:p>
            <a:pPr>
              <a:lnSpc>
                <a:spcPct val="114999"/>
              </a:lnSpc>
              <a:spcBef>
                <a:spcPts val="600"/>
              </a:spcBef>
              <a:buSzPts val="1100"/>
              <a:defRPr/>
            </a:pPr>
            <a:endParaRPr lang="lv-LV" i="1" dirty="0">
              <a:highlight>
                <a:srgbClr val="FFFFFF"/>
              </a:highlight>
              <a:cs typeface="Calibri"/>
            </a:endParaRPr>
          </a:p>
          <a:p>
            <a:pPr>
              <a:lnSpc>
                <a:spcPct val="114999"/>
              </a:lnSpc>
              <a:spcBef>
                <a:spcPts val="600"/>
              </a:spcBef>
              <a:defRPr/>
            </a:pPr>
            <a:r>
              <a:rPr lang="lv-LV" dirty="0"/>
              <a:t>https://youtu.be/DHsJ0EyAv-s</a:t>
            </a:r>
            <a:endParaRPr lang="lv-LV" dirty="0">
              <a:ea typeface="Calibri"/>
              <a:cs typeface="Calibri"/>
            </a:endParaRPr>
          </a:p>
        </p:txBody>
      </p:sp>
      <p:sp>
        <p:nvSpPr>
          <p:cNvPr id="127" name="Google Shape;127;g11d9d0762af_0_9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715345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1b41ce093d_0_226: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spcBef>
                <a:spcPts val="900"/>
              </a:spcBef>
            </a:pPr>
            <a:r>
              <a:rPr lang="lv-LV" i="1" dirty="0">
                <a:ea typeface="Calibri"/>
                <a:cs typeface="Calibri"/>
              </a:rPr>
              <a:t>Īss video ar padomiem, kā pamanīt dziļviltojumus</a:t>
            </a:r>
            <a:endParaRPr lang="lv-LV" i="1" dirty="0"/>
          </a:p>
          <a:p>
            <a:pPr>
              <a:spcBef>
                <a:spcPts val="900"/>
              </a:spcBef>
            </a:pPr>
            <a:endParaRPr lang="lv-LV" i="1" dirty="0"/>
          </a:p>
          <a:p>
            <a:pPr>
              <a:spcBef>
                <a:spcPts val="900"/>
              </a:spcBef>
            </a:pPr>
            <a:r>
              <a:rPr lang="lv-LV" dirty="0"/>
              <a:t>https://youtu.be/LdvUUj9RUhI</a:t>
            </a:r>
            <a:endParaRPr lang="en-US" dirty="0"/>
          </a:p>
        </p:txBody>
      </p:sp>
      <p:sp>
        <p:nvSpPr>
          <p:cNvPr id="115" name="Google Shape;115;g11b41ce093d_0_226: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114086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1d9d0762af_0_1137: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r>
              <a:rPr lang="lv-LV" i="1" dirty="0">
                <a:ea typeface="Calibri"/>
                <a:cs typeface="Calibri"/>
              </a:rPr>
              <a:t>Ja pietiek laika, vari sniegt šo papildu informāciju par viltus profiliem.</a:t>
            </a:r>
          </a:p>
          <a:p>
            <a:endParaRPr lang="lv-LV" i="1" dirty="0">
              <a:ea typeface="Calibri"/>
              <a:cs typeface="Calibri"/>
            </a:endParaRPr>
          </a:p>
          <a:p>
            <a:r>
              <a:rPr lang="lv-LV" dirty="0">
                <a:ea typeface="Calibri"/>
                <a:cs typeface="Calibri"/>
              </a:rPr>
              <a:t>Daži viltus kanāli imitē īstu ziņu mediju sociālo mediju profilus, ne tikai izveido jaunas grupas ar reģionālajām ziņām. Piemēram, </a:t>
            </a:r>
            <a:r>
              <a:rPr lang="lv-LV" i="1" dirty="0">
                <a:ea typeface="Calibri"/>
                <a:cs typeface="Calibri"/>
              </a:rPr>
              <a:t>Ukrainska Pravda Official </a:t>
            </a:r>
            <a:r>
              <a:rPr lang="lv-LV" dirty="0">
                <a:ea typeface="Calibri"/>
                <a:cs typeface="Calibri"/>
              </a:rPr>
              <a:t>ir viltus konts, kur atdarināts īsts medijs Ukrainā </a:t>
            </a:r>
            <a:r>
              <a:rPr lang="lv-LV" sz="1200" dirty="0">
                <a:latin typeface="Montserrat"/>
                <a:ea typeface="+mn-lt"/>
                <a:cs typeface="+mn-lt"/>
              </a:rPr>
              <a:t>–</a:t>
            </a:r>
            <a:r>
              <a:rPr lang="lv-LV" dirty="0">
                <a:ea typeface="Calibri"/>
                <a:cs typeface="Calibri"/>
              </a:rPr>
              <a:t> </a:t>
            </a:r>
            <a:r>
              <a:rPr lang="lv-LV" i="1" dirty="0">
                <a:ea typeface="Calibri"/>
                <a:cs typeface="Calibri"/>
              </a:rPr>
              <a:t>Ukrainska Pravda</a:t>
            </a:r>
            <a:r>
              <a:rPr lang="lv-LV" dirty="0">
                <a:ea typeface="Calibri"/>
                <a:cs typeface="Calibri"/>
              </a:rPr>
              <a:t>. Vērts atcerēties, ka tā ir bieži izmantota taktika. Viltus ziņu veidotāji mēģina atdarināt arī Latvijas medijus, tāpat arī visā pasaulē populārus ASV medijus kā </a:t>
            </a:r>
            <a:r>
              <a:rPr lang="lv-LV" i="1" dirty="0">
                <a:ea typeface="Calibri"/>
                <a:cs typeface="Calibri"/>
              </a:rPr>
              <a:t>The Washington Post </a:t>
            </a:r>
            <a:r>
              <a:rPr lang="lv-LV" dirty="0">
                <a:ea typeface="Calibri"/>
                <a:cs typeface="Calibri"/>
              </a:rPr>
              <a:t>vai </a:t>
            </a:r>
            <a:r>
              <a:rPr lang="lv-LV" i="1" dirty="0">
                <a:ea typeface="Calibri"/>
                <a:cs typeface="Calibri"/>
              </a:rPr>
              <a:t>Fox News</a:t>
            </a:r>
            <a:r>
              <a:rPr lang="lv-LV" dirty="0">
                <a:ea typeface="Calibri"/>
                <a:cs typeface="Calibri"/>
              </a:rPr>
              <a:t>.</a:t>
            </a:r>
          </a:p>
          <a:p>
            <a:endParaRPr lang="lv-LV" dirty="0">
              <a:ea typeface="Calibri"/>
              <a:cs typeface="Calibri"/>
            </a:endParaRPr>
          </a:p>
          <a:p>
            <a:endParaRPr lang="lv-LV" dirty="0">
              <a:ea typeface="Calibri"/>
              <a:cs typeface="Calibri"/>
            </a:endParaRPr>
          </a:p>
          <a:p>
            <a:pPr>
              <a:buSzPts val="1400"/>
            </a:pPr>
            <a:r>
              <a:rPr lang="lv-LV" dirty="0">
                <a:sym typeface="Montserrat"/>
              </a:rPr>
              <a:t>ttps://therecord.media/russians-fake-news-anti-ukraine</a:t>
            </a:r>
            <a:endParaRPr lang="lv-LV" dirty="0">
              <a:latin typeface="Montserrat"/>
            </a:endParaRPr>
          </a:p>
        </p:txBody>
      </p:sp>
      <p:sp>
        <p:nvSpPr>
          <p:cNvPr id="169" name="Google Shape;169;g11d9d0762af_0_1137: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1d9d0762af_0_181: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buSzPts val="1400"/>
              <a:defRPr/>
            </a:pPr>
            <a:r>
              <a:rPr lang="lv-LV" sz="1800" i="1" dirty="0">
                <a:latin typeface="Calibri"/>
                <a:ea typeface="Calibri"/>
                <a:cs typeface="Calibri"/>
              </a:rPr>
              <a:t>Ja vēlies sniegt vairāk informāciju nodarbības dalībniekiem par to, kas ir boti un troļļi, parādi šo video.</a:t>
            </a:r>
          </a:p>
          <a:p>
            <a:pPr>
              <a:buSzPts val="1400"/>
              <a:defRPr/>
            </a:pPr>
            <a:endParaRPr lang="lv-LV" sz="1800" dirty="0">
              <a:latin typeface="Calibri" panose="020F0502020204030204" pitchFamily="34" charset="0"/>
              <a:ea typeface="Calibri" panose="020F0502020204030204" pitchFamily="34" charset="0"/>
              <a:cs typeface="Calibri"/>
            </a:endParaRPr>
          </a:p>
          <a:p>
            <a:pPr>
              <a:defRPr/>
            </a:pPr>
            <a:r>
              <a:rPr lang="lv-LV" dirty="0"/>
              <a:t>https://youtu.be/3MG3dQ_jZNY</a:t>
            </a:r>
            <a:endParaRPr lang="lv-LV" dirty="0">
              <a:ea typeface="Calibri"/>
              <a:cs typeface="Calibri"/>
            </a:endParaRPr>
          </a:p>
        </p:txBody>
      </p:sp>
      <p:sp>
        <p:nvSpPr>
          <p:cNvPr id="183" name="Google Shape;183;g11d9d0762af_0_181: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ea typeface="Calibri"/>
                <a:cs typeface="Calibri"/>
              </a:rPr>
              <a:t>IREX Ukrainas programma identificējusi vairākus mērķus un galvenos propagandas ziņojumus:</a:t>
            </a:r>
          </a:p>
          <a:p>
            <a:pPr marL="228600" indent="-228600">
              <a:buFont typeface="+mj-lt"/>
              <a:buAutoNum type="arabicPeriod"/>
            </a:pPr>
            <a:r>
              <a:rPr lang="lv-LV" dirty="0">
                <a:ea typeface="Calibri"/>
                <a:cs typeface="Calibri"/>
              </a:rPr>
              <a:t>Sašķelt ukraiņus un radīt spriedzi valsts iekšienē.</a:t>
            </a:r>
          </a:p>
          <a:p>
            <a:pPr marL="228600" indent="-228600">
              <a:buFont typeface="+mj-lt"/>
              <a:buAutoNum type="arabicPeriod"/>
            </a:pPr>
            <a:r>
              <a:rPr lang="lv-LV" dirty="0">
                <a:ea typeface="Calibri"/>
                <a:cs typeface="Calibri"/>
              </a:rPr>
              <a:t>Likt Rietumvalstu partneriem izskatīties neuzticamiem.</a:t>
            </a:r>
          </a:p>
          <a:p>
            <a:pPr marL="228600" indent="-228600">
              <a:buFont typeface="+mj-lt"/>
              <a:buAutoNum type="arabicPeriod"/>
            </a:pPr>
            <a:r>
              <a:rPr lang="lv-LV" dirty="0">
                <a:ea typeface="Calibri"/>
                <a:cs typeface="Calibri"/>
              </a:rPr>
              <a:t>Demoralizēt Ukrainas iedzīvotājus, lai tie ir mazāk ieinteresēti pretoties iebrukumam.</a:t>
            </a:r>
          </a:p>
        </p:txBody>
      </p:sp>
      <p:sp>
        <p:nvSpPr>
          <p:cNvPr id="4" name="Slide Number Placeholder 3"/>
          <p:cNvSpPr>
            <a:spLocks noGrp="1"/>
          </p:cNvSpPr>
          <p:nvPr>
            <p:ph type="sldNum" sz="quarter" idx="5"/>
          </p:nvPr>
        </p:nvSpPr>
        <p:spPr/>
        <p:txBody>
          <a:bodyPr/>
          <a:lstStyle/>
          <a:p>
            <a:fld id="{941CC335-EB9B-49B1-83E3-B68A7ABBFEAA}" type="slidenum">
              <a:rPr lang="en-US" smtClean="0"/>
              <a:t>4</a:t>
            </a:fld>
            <a:endParaRPr lang="en-US" dirty="0"/>
          </a:p>
        </p:txBody>
      </p:sp>
    </p:spTree>
    <p:extLst>
      <p:ext uri="{BB962C8B-B14F-4D97-AF65-F5344CB8AC3E}">
        <p14:creationId xmlns:p14="http://schemas.microsoft.com/office/powerpoint/2010/main" val="810995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cs typeface="Calibri"/>
              </a:rPr>
              <a:t>Pirms detalizētāk apspriežam propagandas mērķus un ziņojumus, es vēlos jūs iepazīstināt ar saukli "Apzinies emociju, lai to apvaldītu" (</a:t>
            </a:r>
            <a:r>
              <a:rPr lang="lv-LV" i="1" dirty="0">
                <a:cs typeface="Calibri"/>
              </a:rPr>
              <a:t>Name It to Tame It</a:t>
            </a:r>
            <a:r>
              <a:rPr lang="lv-LV" dirty="0">
                <a:cs typeface="Calibri"/>
              </a:rPr>
              <a:t> angļu val.).</a:t>
            </a:r>
            <a:endParaRPr lang="lv-LV" dirty="0">
              <a:ea typeface="Calibri"/>
              <a:cs typeface="Calibri"/>
            </a:endParaRPr>
          </a:p>
          <a:p>
            <a:r>
              <a:rPr lang="lv-LV" dirty="0">
                <a:cs typeface="Calibri"/>
              </a:rPr>
              <a:t>Saturs, kas izraisa spēcīgas emocijas, bieži kļūst populārs. Mūsu sadusmošana palīdz vākt klikšķus, komentārus, reakcijas un noturēt uzmanību. Apdomā, vai tas, ko redzi, izraisa spēcīgas emocijas – tas ir pirmais solis, lai izvērtētu, vai ar tevi, iespējams, manipulē. Protams, ne visi stāsti, kas padara mūs emocionālus, ir nepatiesi. Bet tā ir viena no zīmēm, ka, iespējams, vajadzētu būt piesardzīgiem – tev vajadzētu apstāties, apdomāt, kā tu jūties, un pārbaudīt faktus, lai noskaidrotu, vai realitāte ir tikpat dramatiska un uztraucoša, cik vēstījums.</a:t>
            </a:r>
            <a:endParaRPr lang="lv-LV" dirty="0">
              <a:ea typeface="Calibri"/>
              <a:cs typeface="Calibri"/>
            </a:endParaRPr>
          </a:p>
        </p:txBody>
      </p:sp>
      <p:sp>
        <p:nvSpPr>
          <p:cNvPr id="4" name="Slide Number Placeholder 3"/>
          <p:cNvSpPr>
            <a:spLocks noGrp="1"/>
          </p:cNvSpPr>
          <p:nvPr>
            <p:ph type="sldNum" sz="quarter" idx="5"/>
          </p:nvPr>
        </p:nvSpPr>
        <p:spPr/>
        <p:txBody>
          <a:bodyPr/>
          <a:lstStyle/>
          <a:p>
            <a:fld id="{941CC335-EB9B-49B1-83E3-B68A7ABBFEAA}" type="slidenum">
              <a:rPr lang="en-US" smtClean="0"/>
              <a:t>5</a:t>
            </a:fld>
            <a:endParaRPr lang="en-US" dirty="0"/>
          </a:p>
        </p:txBody>
      </p:sp>
    </p:spTree>
    <p:extLst>
      <p:ext uri="{BB962C8B-B14F-4D97-AF65-F5344CB8AC3E}">
        <p14:creationId xmlns:p14="http://schemas.microsoft.com/office/powerpoint/2010/main" val="1659640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cs typeface="Calibri"/>
              </a:rPr>
              <a:t>Šeit ir piemērs, kā vari to praktizēt. </a:t>
            </a:r>
            <a:endParaRPr lang="lv-LV" dirty="0">
              <a:ea typeface="Calibri"/>
              <a:cs typeface="Calibri"/>
            </a:endParaRPr>
          </a:p>
          <a:p>
            <a:endParaRPr lang="lv-LV" dirty="0">
              <a:ea typeface="Calibri"/>
              <a:cs typeface="Calibri"/>
            </a:endParaRPr>
          </a:p>
          <a:p>
            <a:r>
              <a:rPr lang="lv-LV" b="1" dirty="0"/>
              <a:t>Apstājies</a:t>
            </a:r>
            <a:r>
              <a:rPr lang="lv-LV" b="0" dirty="0"/>
              <a:t>!</a:t>
            </a:r>
            <a:r>
              <a:rPr lang="lv-LV" dirty="0"/>
              <a:t> Pagriez galvu prom no ekrāna, kad redzi saturu, kas izprovocē emocijas! </a:t>
            </a:r>
            <a:endParaRPr lang="lv-LV" dirty="0">
              <a:ea typeface="Calibri"/>
              <a:cs typeface="Calibri"/>
            </a:endParaRPr>
          </a:p>
          <a:p>
            <a:r>
              <a:rPr lang="lv-LV" b="1" dirty="0"/>
              <a:t>Ievelc elpu</a:t>
            </a:r>
            <a:r>
              <a:rPr lang="lv-LV" b="0" dirty="0"/>
              <a:t>!</a:t>
            </a:r>
            <a:r>
              <a:rPr lang="lv-LV" dirty="0"/>
              <a:t> Pajautā sev </a:t>
            </a:r>
            <a:r>
              <a:rPr lang="lv-LV" dirty="0">
                <a:cs typeface="Calibri"/>
              </a:rPr>
              <a:t>–</a:t>
            </a:r>
            <a:r>
              <a:rPr lang="lv-LV" dirty="0"/>
              <a:t> kādas sajūtas šis saturs uzkurina? </a:t>
            </a:r>
            <a:endParaRPr lang="lv-LV" dirty="0">
              <a:ea typeface="Calibri"/>
              <a:cs typeface="Calibri"/>
            </a:endParaRPr>
          </a:p>
          <a:p>
            <a:r>
              <a:rPr lang="lv-LV" b="1" dirty="0"/>
              <a:t>Pasaki sev, ko jūti</a:t>
            </a:r>
            <a:r>
              <a:rPr lang="lv-LV" b="0" dirty="0"/>
              <a:t>!</a:t>
            </a:r>
            <a:r>
              <a:rPr lang="lv-LV" dirty="0"/>
              <a:t> Savu emociju apzināšanās palīdz tās kontrolēt. </a:t>
            </a:r>
            <a:endParaRPr lang="lv-LV" dirty="0">
              <a:ea typeface="Calibri"/>
              <a:cs typeface="Calibri"/>
            </a:endParaRPr>
          </a:p>
          <a:p>
            <a:endParaRPr lang="lv-LV" dirty="0">
              <a:ea typeface="Calibri"/>
              <a:cs typeface="Calibri"/>
            </a:endParaRPr>
          </a:p>
        </p:txBody>
      </p:sp>
      <p:sp>
        <p:nvSpPr>
          <p:cNvPr id="4" name="Slide Number Placeholder 3"/>
          <p:cNvSpPr>
            <a:spLocks noGrp="1"/>
          </p:cNvSpPr>
          <p:nvPr>
            <p:ph type="sldNum" sz="quarter" idx="5"/>
          </p:nvPr>
        </p:nvSpPr>
        <p:spPr/>
        <p:txBody>
          <a:bodyPr/>
          <a:lstStyle/>
          <a:p>
            <a:fld id="{941CC335-EB9B-49B1-83E3-B68A7ABBFEAA}" type="slidenum">
              <a:rPr lang="en-US" smtClean="0"/>
              <a:t>6</a:t>
            </a:fld>
            <a:endParaRPr lang="en-US" dirty="0"/>
          </a:p>
        </p:txBody>
      </p:sp>
    </p:spTree>
    <p:extLst>
      <p:ext uri="{BB962C8B-B14F-4D97-AF65-F5344CB8AC3E}">
        <p14:creationId xmlns:p14="http://schemas.microsoft.com/office/powerpoint/2010/main" val="2206588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cs typeface="Calibri"/>
              </a:rPr>
              <a:t>Tagad izmēģināsim šo taktiku, izmantojot reālu piemēru. Iedomājies, ka esi ieraudzījis</a:t>
            </a:r>
            <a:r>
              <a:rPr lang="lv-LV" baseline="0" dirty="0">
                <a:cs typeface="Calibri"/>
              </a:rPr>
              <a:t> šo </a:t>
            </a:r>
            <a:r>
              <a:rPr lang="lv-LV" dirty="0">
                <a:cs typeface="Calibri"/>
              </a:rPr>
              <a:t>ierakstu</a:t>
            </a:r>
            <a:r>
              <a:rPr lang="lv-LV" baseline="0" dirty="0">
                <a:cs typeface="Calibri"/>
              </a:rPr>
              <a:t> lietotnē</a:t>
            </a:r>
            <a:r>
              <a:rPr lang="lv-LV" dirty="0">
                <a:cs typeface="Calibri"/>
              </a:rPr>
              <a:t> </a:t>
            </a:r>
            <a:r>
              <a:rPr lang="lv-LV" i="1" dirty="0">
                <a:cs typeface="Calibri"/>
              </a:rPr>
              <a:t>Telegram</a:t>
            </a:r>
            <a:r>
              <a:rPr lang="lv-LV" dirty="0">
                <a:cs typeface="Calibri"/>
              </a:rPr>
              <a:t>. Izmanto "Apzinies emociju, lai to apvaldītu" taktiku, lai identificētu, kā tu jūties.</a:t>
            </a:r>
            <a:endParaRPr lang="lv-LV" dirty="0">
              <a:ea typeface="Calibri"/>
              <a:cs typeface="Calibri"/>
            </a:endParaRPr>
          </a:p>
          <a:p>
            <a:endParaRPr lang="lv-LV" dirty="0">
              <a:ea typeface="Calibri"/>
              <a:cs typeface="Calibri"/>
            </a:endParaRPr>
          </a:p>
          <a:p>
            <a:r>
              <a:rPr lang="lv-LV" dirty="0">
                <a:cs typeface="Calibri"/>
              </a:rPr>
              <a:t>(Lūdz dažiem nodarbības dalībniekiem dalīties ar emocijām, ko šis ieraksts izsauc)</a:t>
            </a:r>
            <a:endParaRPr lang="lv-LV" dirty="0">
              <a:ea typeface="Calibri"/>
              <a:cs typeface="Calibri"/>
            </a:endParaRPr>
          </a:p>
          <a:p>
            <a:endParaRPr lang="lv-LV" dirty="0">
              <a:ea typeface="Calibri"/>
              <a:cs typeface="Calibri"/>
            </a:endParaRPr>
          </a:p>
          <a:p>
            <a:endParaRPr lang="lv-LV" dirty="0">
              <a:ea typeface="Calibri"/>
              <a:cs typeface="Calibri"/>
            </a:endParaRPr>
          </a:p>
          <a:p>
            <a:r>
              <a:rPr lang="lv-LV" dirty="0">
                <a:hlinkClick r:id="rId3"/>
              </a:rPr>
              <a:t>https://www.stopfake.org/en/fake-ukrainians-decorate-christmas-trees-with-swastikas/</a:t>
            </a:r>
            <a:endParaRPr lang="lv-LV" dirty="0">
              <a:ea typeface="Calibri"/>
              <a:cs typeface="Calibri" panose="020F0502020204030204"/>
            </a:endParaRPr>
          </a:p>
          <a:p>
            <a:endParaRPr lang="lv-LV" dirty="0">
              <a:ea typeface="Calibri"/>
              <a:cs typeface="Calibri" panose="020F0502020204030204"/>
            </a:endParaRPr>
          </a:p>
          <a:p>
            <a:endParaRPr lang="lv-LV" dirty="0">
              <a:ea typeface="Calibri"/>
              <a:cs typeface="Calibri" panose="020F0502020204030204"/>
            </a:endParaRPr>
          </a:p>
        </p:txBody>
      </p:sp>
      <p:sp>
        <p:nvSpPr>
          <p:cNvPr id="4" name="Slide Number Placeholder 3"/>
          <p:cNvSpPr>
            <a:spLocks noGrp="1"/>
          </p:cNvSpPr>
          <p:nvPr>
            <p:ph type="sldNum" sz="quarter" idx="5"/>
          </p:nvPr>
        </p:nvSpPr>
        <p:spPr/>
        <p:txBody>
          <a:bodyPr/>
          <a:lstStyle/>
          <a:p>
            <a:fld id="{941CC335-EB9B-49B1-83E3-B68A7ABBFEAA}" type="slidenum">
              <a:rPr lang="en-US" smtClean="0"/>
              <a:t>7</a:t>
            </a:fld>
            <a:endParaRPr lang="en-US" dirty="0"/>
          </a:p>
        </p:txBody>
      </p:sp>
    </p:spTree>
    <p:extLst>
      <p:ext uri="{BB962C8B-B14F-4D97-AF65-F5344CB8AC3E}">
        <p14:creationId xmlns:p14="http://schemas.microsoft.com/office/powerpoint/2010/main" val="1993169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i="1" dirty="0">
                <a:cs typeface="Calibri"/>
              </a:rPr>
              <a:t>Izstāsti, ka žurnālisti noskaidroja, ka ieraksts nav patiess. Saki: "</a:t>
            </a:r>
            <a:r>
              <a:rPr lang="lv-LV" dirty="0"/>
              <a:t>Faktu pārbaudes medijs </a:t>
            </a:r>
            <a:r>
              <a:rPr lang="lv-LV" i="1" dirty="0"/>
              <a:t>StopFake</a:t>
            </a:r>
            <a:r>
              <a:rPr lang="lv-LV" dirty="0"/>
              <a:t> atklāja, ka foto ar nacistu simboliem uzņemts muzejā Vācijā. Daļa attēlu arī ņemti no reklāmām, kur cilvēki internetā mēģina šādus rotājumus pārdot.</a:t>
            </a:r>
            <a:r>
              <a:rPr lang="lv-LV" i="1" dirty="0">
                <a:cs typeface="Calibri"/>
              </a:rPr>
              <a:t>"</a:t>
            </a:r>
            <a:endParaRPr lang="lv-LV" i="1" dirty="0">
              <a:ea typeface="Calibri"/>
              <a:cs typeface="Calibri"/>
            </a:endParaRPr>
          </a:p>
          <a:p>
            <a:endParaRPr lang="lv-LV" dirty="0">
              <a:ea typeface="Calibri"/>
              <a:cs typeface="Calibri"/>
            </a:endParaRPr>
          </a:p>
          <a:p>
            <a:r>
              <a:rPr lang="lv-LV" dirty="0">
                <a:hlinkClick r:id="rId3"/>
              </a:rPr>
              <a:t>https://www.stopfake.org/en/fake-ukrainians-decorate-christmas-trees-with-swastikas/</a:t>
            </a:r>
            <a:endParaRPr lang="lv-LV" dirty="0">
              <a:ea typeface="Calibri"/>
              <a:cs typeface="Calibri" panose="020F0502020204030204"/>
            </a:endParaRPr>
          </a:p>
          <a:p>
            <a:endParaRPr lang="lv-LV" dirty="0">
              <a:ea typeface="Calibri"/>
              <a:cs typeface="Calibri" panose="020F0502020204030204"/>
            </a:endParaRPr>
          </a:p>
          <a:p>
            <a:endParaRPr lang="lv-LV" dirty="0">
              <a:ea typeface="Calibri"/>
              <a:cs typeface="Calibri" panose="020F0502020204030204"/>
            </a:endParaRPr>
          </a:p>
        </p:txBody>
      </p:sp>
      <p:sp>
        <p:nvSpPr>
          <p:cNvPr id="4" name="Slide Number Placeholder 3"/>
          <p:cNvSpPr>
            <a:spLocks noGrp="1"/>
          </p:cNvSpPr>
          <p:nvPr>
            <p:ph type="sldNum" sz="quarter" idx="5"/>
          </p:nvPr>
        </p:nvSpPr>
        <p:spPr/>
        <p:txBody>
          <a:bodyPr/>
          <a:lstStyle/>
          <a:p>
            <a:fld id="{941CC335-EB9B-49B1-83E3-B68A7ABBFEAA}" type="slidenum">
              <a:rPr lang="en-US" smtClean="0"/>
              <a:t>8</a:t>
            </a:fld>
            <a:endParaRPr lang="en-US" dirty="0"/>
          </a:p>
        </p:txBody>
      </p:sp>
    </p:spTree>
    <p:extLst>
      <p:ext uri="{BB962C8B-B14F-4D97-AF65-F5344CB8AC3E}">
        <p14:creationId xmlns:p14="http://schemas.microsoft.com/office/powerpoint/2010/main" val="1107155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cs typeface="Calibri"/>
              </a:rPr>
              <a:t>Piemērs ar eglīšu rotājumiem atbilst vienam no Krievijas propagandas mērķiem – šķelt Ukrainas sabiedrību. Kremlis centies sašķelt ukraiņus pēc lingvistiskām, politiskām un kulturālām atšķirībām. Padomju periodā krievu valodai bija augstāks statuss nekā ukraiņu. Pirms iebrukuma un kara laikā Krievija iedzīvināja ar valodu saistītus konfliktus, apgalvojot, ka krievvalodīgie valstī tiek apspiesti. Valodas jautājums izmantots, lai veidotu dramatiskus stāstījumus par ukraiņu nacistiem, kuri, saskaņā ar Kremļa propagandu, ir liela daļa Rietumukrainas iedzīvotāju. Kremlis dala Ukraiņus lojālos "mazajos krievos", kultivējot skatījumu, ka Ukraina ir daļa no Krievijas, un minoritāti ar "nacionālistiem", kurus pārvalda korumpēti, Rietumvalstu ietekmēti politiķi.</a:t>
            </a:r>
            <a:endParaRPr lang="lv-LV" dirty="0">
              <a:ea typeface="Calibri"/>
              <a:cs typeface="Calibri"/>
            </a:endParaRPr>
          </a:p>
          <a:p>
            <a:endParaRPr lang="lv-LV" dirty="0">
              <a:ea typeface="Calibri"/>
              <a:cs typeface="Calibri"/>
            </a:endParaRPr>
          </a:p>
          <a:p>
            <a:endParaRPr lang="lv-LV" dirty="0">
              <a:ea typeface="Calibri"/>
              <a:cs typeface="Calibri"/>
            </a:endParaRPr>
          </a:p>
          <a:p>
            <a:r>
              <a:rPr lang="lv-LV" dirty="0"/>
              <a:t>https://voxukraine.org/ru/fejk-medosmotr-ukraynskogo-plennyka-s-fashystskymy-tatuyrovkamy-foto</a:t>
            </a:r>
            <a:endParaRPr lang="lv-LV" dirty="0">
              <a:ea typeface="Calibri"/>
              <a:cs typeface="Calibri"/>
            </a:endParaRPr>
          </a:p>
          <a:p>
            <a:endParaRPr lang="lv-LV" dirty="0">
              <a:ea typeface="Calibri"/>
              <a:cs typeface="Calibri"/>
            </a:endParaRPr>
          </a:p>
        </p:txBody>
      </p:sp>
      <p:sp>
        <p:nvSpPr>
          <p:cNvPr id="4" name="Slide Number Placeholder 3"/>
          <p:cNvSpPr>
            <a:spLocks noGrp="1"/>
          </p:cNvSpPr>
          <p:nvPr>
            <p:ph type="sldNum" sz="quarter" idx="5"/>
          </p:nvPr>
        </p:nvSpPr>
        <p:spPr/>
        <p:txBody>
          <a:bodyPr/>
          <a:lstStyle/>
          <a:p>
            <a:fld id="{941CC335-EB9B-49B1-83E3-B68A7ABBFEAA}" type="slidenum">
              <a:rPr lang="en-US" smtClean="0"/>
              <a:t>9</a:t>
            </a:fld>
            <a:endParaRPr lang="en-US" dirty="0"/>
          </a:p>
        </p:txBody>
      </p:sp>
    </p:spTree>
    <p:extLst>
      <p:ext uri="{BB962C8B-B14F-4D97-AF65-F5344CB8AC3E}">
        <p14:creationId xmlns:p14="http://schemas.microsoft.com/office/powerpoint/2010/main" val="3819362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obj">
  <p:cSld name="Title Only">
    <p:spTree>
      <p:nvGrpSpPr>
        <p:cNvPr id="1" name="Shape 15"/>
        <p:cNvGrpSpPr/>
        <p:nvPr/>
      </p:nvGrpSpPr>
      <p:grpSpPr>
        <a:xfrm>
          <a:off x="0" y="0"/>
          <a:ext cx="0" cy="0"/>
          <a:chOff x="0" y="0"/>
          <a:chExt cx="0" cy="0"/>
        </a:xfrm>
      </p:grpSpPr>
      <p:sp>
        <p:nvSpPr>
          <p:cNvPr id="16" name="Google Shape;16;p24"/>
          <p:cNvSpPr txBox="1">
            <a:spLocks noGrp="1"/>
          </p:cNvSpPr>
          <p:nvPr>
            <p:ph type="title"/>
          </p:nvPr>
        </p:nvSpPr>
        <p:spPr>
          <a:xfrm>
            <a:off x="609600" y="732316"/>
            <a:ext cx="4485932" cy="653256"/>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4245" b="1" i="0">
                <a:solidFill>
                  <a:srgbClr val="0068FF"/>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4"/>
          <p:cNvSpPr txBox="1">
            <a:spLocks noGrp="1"/>
          </p:cNvSpPr>
          <p:nvPr>
            <p:ph type="ftr" idx="11"/>
          </p:nvPr>
        </p:nvSpPr>
        <p:spPr>
          <a:xfrm>
            <a:off x="4145280" y="6377940"/>
            <a:ext cx="3901440" cy="16805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8" name="Google Shape;18;p24"/>
          <p:cNvSpPr txBox="1">
            <a:spLocks noGrp="1"/>
          </p:cNvSpPr>
          <p:nvPr>
            <p:ph type="dt" idx="10"/>
          </p:nvPr>
        </p:nvSpPr>
        <p:spPr>
          <a:xfrm>
            <a:off x="609600" y="6377940"/>
            <a:ext cx="2804160" cy="16805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9" name="Google Shape;19;p24"/>
          <p:cNvSpPr txBox="1">
            <a:spLocks noGrp="1"/>
          </p:cNvSpPr>
          <p:nvPr>
            <p:ph type="sldNum" idx="12"/>
          </p:nvPr>
        </p:nvSpPr>
        <p:spPr>
          <a:xfrm>
            <a:off x="8778241" y="6377941"/>
            <a:ext cx="2804160" cy="168059"/>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3989928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FA7D6-FD61-6C42-86C8-D24359AFA2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D1A59C-1062-1F3F-E320-91F57CE5EF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A672CA-3C32-87BB-6C79-05A007479A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24A055-24C4-1C22-DA56-D30329CC73DF}"/>
              </a:ext>
            </a:extLst>
          </p:cNvPr>
          <p:cNvSpPr>
            <a:spLocks noGrp="1"/>
          </p:cNvSpPr>
          <p:nvPr>
            <p:ph type="dt" sz="half" idx="10"/>
          </p:nvPr>
        </p:nvSpPr>
        <p:spPr/>
        <p:txBody>
          <a:bodyPr/>
          <a:lstStyle/>
          <a:p>
            <a:fld id="{51E00066-39FF-47C7-8C88-3EF74884ECAD}" type="datetimeFigureOut">
              <a:rPr lang="en-US" smtClean="0"/>
              <a:t>10/17/2023</a:t>
            </a:fld>
            <a:endParaRPr lang="en-US" dirty="0"/>
          </a:p>
        </p:txBody>
      </p:sp>
      <p:sp>
        <p:nvSpPr>
          <p:cNvPr id="6" name="Footer Placeholder 5">
            <a:extLst>
              <a:ext uri="{FF2B5EF4-FFF2-40B4-BE49-F238E27FC236}">
                <a16:creationId xmlns:a16="http://schemas.microsoft.com/office/drawing/2014/main" id="{A5B6E4E9-4A9A-E7B8-9BD6-D7A63626C26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11F22BB-0418-3DF6-6BA2-177859328C8D}"/>
              </a:ext>
            </a:extLst>
          </p:cNvPr>
          <p:cNvSpPr>
            <a:spLocks noGrp="1"/>
          </p:cNvSpPr>
          <p:nvPr>
            <p:ph type="sldNum" sz="quarter" idx="12"/>
          </p:nvPr>
        </p:nvSpPr>
        <p:spPr/>
        <p:txBody>
          <a:bodyPr/>
          <a:lstStyle/>
          <a:p>
            <a:fld id="{C4B0E802-E313-48B4-A744-399E70E78FB2}" type="slidenum">
              <a:rPr lang="en-US" smtClean="0"/>
              <a:t>‹#›</a:t>
            </a:fld>
            <a:endParaRPr lang="en-US" dirty="0"/>
          </a:p>
        </p:txBody>
      </p:sp>
    </p:spTree>
    <p:extLst>
      <p:ext uri="{BB962C8B-B14F-4D97-AF65-F5344CB8AC3E}">
        <p14:creationId xmlns:p14="http://schemas.microsoft.com/office/powerpoint/2010/main" val="79693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FD963-02DA-1448-A36C-B4028E68A7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7AC469-DF17-9946-FBA7-0C30F3361A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5B50A1-401B-3DED-1E91-06CD2F8D84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96F6C4-F42D-6A53-A33C-6FD30EEE4D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4E1758-0BEC-7CC4-FFFC-A155B95EDA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4338AE-0CB9-DB9B-6A94-752B98045FA7}"/>
              </a:ext>
            </a:extLst>
          </p:cNvPr>
          <p:cNvSpPr>
            <a:spLocks noGrp="1"/>
          </p:cNvSpPr>
          <p:nvPr>
            <p:ph type="dt" sz="half" idx="10"/>
          </p:nvPr>
        </p:nvSpPr>
        <p:spPr/>
        <p:txBody>
          <a:bodyPr/>
          <a:lstStyle/>
          <a:p>
            <a:fld id="{51E00066-39FF-47C7-8C88-3EF74884ECAD}" type="datetimeFigureOut">
              <a:rPr lang="en-US" smtClean="0"/>
              <a:t>10/17/2023</a:t>
            </a:fld>
            <a:endParaRPr lang="en-US" dirty="0"/>
          </a:p>
        </p:txBody>
      </p:sp>
      <p:sp>
        <p:nvSpPr>
          <p:cNvPr id="8" name="Footer Placeholder 7">
            <a:extLst>
              <a:ext uri="{FF2B5EF4-FFF2-40B4-BE49-F238E27FC236}">
                <a16:creationId xmlns:a16="http://schemas.microsoft.com/office/drawing/2014/main" id="{6C45FE19-B6F9-347B-523E-B36F996D8A9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529168F-E034-6372-B2C6-3148E10F4953}"/>
              </a:ext>
            </a:extLst>
          </p:cNvPr>
          <p:cNvSpPr>
            <a:spLocks noGrp="1"/>
          </p:cNvSpPr>
          <p:nvPr>
            <p:ph type="sldNum" sz="quarter" idx="12"/>
          </p:nvPr>
        </p:nvSpPr>
        <p:spPr/>
        <p:txBody>
          <a:bodyPr/>
          <a:lstStyle/>
          <a:p>
            <a:fld id="{C4B0E802-E313-48B4-A744-399E70E78FB2}" type="slidenum">
              <a:rPr lang="en-US" smtClean="0"/>
              <a:t>‹#›</a:t>
            </a:fld>
            <a:endParaRPr lang="en-US" dirty="0"/>
          </a:p>
        </p:txBody>
      </p:sp>
    </p:spTree>
    <p:extLst>
      <p:ext uri="{BB962C8B-B14F-4D97-AF65-F5344CB8AC3E}">
        <p14:creationId xmlns:p14="http://schemas.microsoft.com/office/powerpoint/2010/main" val="572071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F3AD8-05AA-AD1F-CB49-5CC6BDB023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D63580-2FFB-6A4E-F725-DB1CAFDF69E5}"/>
              </a:ext>
            </a:extLst>
          </p:cNvPr>
          <p:cNvSpPr>
            <a:spLocks noGrp="1"/>
          </p:cNvSpPr>
          <p:nvPr>
            <p:ph type="dt" sz="half" idx="10"/>
          </p:nvPr>
        </p:nvSpPr>
        <p:spPr/>
        <p:txBody>
          <a:bodyPr/>
          <a:lstStyle/>
          <a:p>
            <a:fld id="{51E00066-39FF-47C7-8C88-3EF74884ECAD}" type="datetimeFigureOut">
              <a:rPr lang="en-US" smtClean="0"/>
              <a:t>10/17/2023</a:t>
            </a:fld>
            <a:endParaRPr lang="en-US" dirty="0"/>
          </a:p>
        </p:txBody>
      </p:sp>
      <p:sp>
        <p:nvSpPr>
          <p:cNvPr id="4" name="Footer Placeholder 3">
            <a:extLst>
              <a:ext uri="{FF2B5EF4-FFF2-40B4-BE49-F238E27FC236}">
                <a16:creationId xmlns:a16="http://schemas.microsoft.com/office/drawing/2014/main" id="{800ABC62-AB51-77C0-FD7F-4E4A995F97E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ED02426-4712-8925-6B18-F557605ED550}"/>
              </a:ext>
            </a:extLst>
          </p:cNvPr>
          <p:cNvSpPr>
            <a:spLocks noGrp="1"/>
          </p:cNvSpPr>
          <p:nvPr>
            <p:ph type="sldNum" sz="quarter" idx="12"/>
          </p:nvPr>
        </p:nvSpPr>
        <p:spPr/>
        <p:txBody>
          <a:bodyPr/>
          <a:lstStyle/>
          <a:p>
            <a:fld id="{C4B0E802-E313-48B4-A744-399E70E78FB2}" type="slidenum">
              <a:rPr lang="en-US" smtClean="0"/>
              <a:t>‹#›</a:t>
            </a:fld>
            <a:endParaRPr lang="en-US" dirty="0"/>
          </a:p>
        </p:txBody>
      </p:sp>
    </p:spTree>
    <p:extLst>
      <p:ext uri="{BB962C8B-B14F-4D97-AF65-F5344CB8AC3E}">
        <p14:creationId xmlns:p14="http://schemas.microsoft.com/office/powerpoint/2010/main" val="405116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72FD2C-EA4C-DF62-A5F4-38147610530C}"/>
              </a:ext>
            </a:extLst>
          </p:cNvPr>
          <p:cNvSpPr>
            <a:spLocks noGrp="1"/>
          </p:cNvSpPr>
          <p:nvPr>
            <p:ph type="dt" sz="half" idx="10"/>
          </p:nvPr>
        </p:nvSpPr>
        <p:spPr/>
        <p:txBody>
          <a:bodyPr/>
          <a:lstStyle/>
          <a:p>
            <a:fld id="{51E00066-39FF-47C7-8C88-3EF74884ECAD}" type="datetimeFigureOut">
              <a:rPr lang="en-US" smtClean="0"/>
              <a:t>10/17/2023</a:t>
            </a:fld>
            <a:endParaRPr lang="en-US" dirty="0"/>
          </a:p>
        </p:txBody>
      </p:sp>
      <p:sp>
        <p:nvSpPr>
          <p:cNvPr id="3" name="Footer Placeholder 2">
            <a:extLst>
              <a:ext uri="{FF2B5EF4-FFF2-40B4-BE49-F238E27FC236}">
                <a16:creationId xmlns:a16="http://schemas.microsoft.com/office/drawing/2014/main" id="{1CDD37DF-71C8-0F43-D79C-FFEB0043916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C64263F-0BF6-A075-BCF7-697EB1421756}"/>
              </a:ext>
            </a:extLst>
          </p:cNvPr>
          <p:cNvSpPr>
            <a:spLocks noGrp="1"/>
          </p:cNvSpPr>
          <p:nvPr>
            <p:ph type="sldNum" sz="quarter" idx="12"/>
          </p:nvPr>
        </p:nvSpPr>
        <p:spPr/>
        <p:txBody>
          <a:bodyPr/>
          <a:lstStyle/>
          <a:p>
            <a:fld id="{C4B0E802-E313-48B4-A744-399E70E78FB2}" type="slidenum">
              <a:rPr lang="en-US" smtClean="0"/>
              <a:t>‹#›</a:t>
            </a:fld>
            <a:endParaRPr lang="en-US" dirty="0"/>
          </a:p>
        </p:txBody>
      </p:sp>
    </p:spTree>
    <p:extLst>
      <p:ext uri="{BB962C8B-B14F-4D97-AF65-F5344CB8AC3E}">
        <p14:creationId xmlns:p14="http://schemas.microsoft.com/office/powerpoint/2010/main" val="3920707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9ECBB-DE28-056F-A19C-38D13390CD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50E055-C3DB-2D10-6F20-F08206612A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6B929C-8AC9-90E5-D2A2-D40FE76C02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DB81D1-6A99-44DC-B851-F71A3F96B678}"/>
              </a:ext>
            </a:extLst>
          </p:cNvPr>
          <p:cNvSpPr>
            <a:spLocks noGrp="1"/>
          </p:cNvSpPr>
          <p:nvPr>
            <p:ph type="dt" sz="half" idx="10"/>
          </p:nvPr>
        </p:nvSpPr>
        <p:spPr/>
        <p:txBody>
          <a:bodyPr/>
          <a:lstStyle/>
          <a:p>
            <a:fld id="{51E00066-39FF-47C7-8C88-3EF74884ECAD}" type="datetimeFigureOut">
              <a:rPr lang="en-US" smtClean="0"/>
              <a:t>10/17/2023</a:t>
            </a:fld>
            <a:endParaRPr lang="en-US" dirty="0"/>
          </a:p>
        </p:txBody>
      </p:sp>
      <p:sp>
        <p:nvSpPr>
          <p:cNvPr id="6" name="Footer Placeholder 5">
            <a:extLst>
              <a:ext uri="{FF2B5EF4-FFF2-40B4-BE49-F238E27FC236}">
                <a16:creationId xmlns:a16="http://schemas.microsoft.com/office/drawing/2014/main" id="{066B62EE-25E4-13CC-1718-F2E2360286E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5A989EE-0481-A6D8-16D8-2C45998D49B7}"/>
              </a:ext>
            </a:extLst>
          </p:cNvPr>
          <p:cNvSpPr>
            <a:spLocks noGrp="1"/>
          </p:cNvSpPr>
          <p:nvPr>
            <p:ph type="sldNum" sz="quarter" idx="12"/>
          </p:nvPr>
        </p:nvSpPr>
        <p:spPr/>
        <p:txBody>
          <a:bodyPr/>
          <a:lstStyle/>
          <a:p>
            <a:fld id="{C4B0E802-E313-48B4-A744-399E70E78FB2}" type="slidenum">
              <a:rPr lang="en-US" smtClean="0"/>
              <a:t>‹#›</a:t>
            </a:fld>
            <a:endParaRPr lang="en-US" dirty="0"/>
          </a:p>
        </p:txBody>
      </p:sp>
    </p:spTree>
    <p:extLst>
      <p:ext uri="{BB962C8B-B14F-4D97-AF65-F5344CB8AC3E}">
        <p14:creationId xmlns:p14="http://schemas.microsoft.com/office/powerpoint/2010/main" val="694347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52BE4-2DD5-059E-7154-5F72B4AB71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EF317D-1884-05BE-8ED6-3F2C5B94BD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4188BDB-3B0D-A52B-DA2F-5AC85375E7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96EC9E-781A-AE35-1341-EB5891C6A055}"/>
              </a:ext>
            </a:extLst>
          </p:cNvPr>
          <p:cNvSpPr>
            <a:spLocks noGrp="1"/>
          </p:cNvSpPr>
          <p:nvPr>
            <p:ph type="dt" sz="half" idx="10"/>
          </p:nvPr>
        </p:nvSpPr>
        <p:spPr/>
        <p:txBody>
          <a:bodyPr/>
          <a:lstStyle/>
          <a:p>
            <a:fld id="{51E00066-39FF-47C7-8C88-3EF74884ECAD}" type="datetimeFigureOut">
              <a:rPr lang="en-US" smtClean="0"/>
              <a:t>10/17/2023</a:t>
            </a:fld>
            <a:endParaRPr lang="en-US" dirty="0"/>
          </a:p>
        </p:txBody>
      </p:sp>
      <p:sp>
        <p:nvSpPr>
          <p:cNvPr id="6" name="Footer Placeholder 5">
            <a:extLst>
              <a:ext uri="{FF2B5EF4-FFF2-40B4-BE49-F238E27FC236}">
                <a16:creationId xmlns:a16="http://schemas.microsoft.com/office/drawing/2014/main" id="{3B8F35A3-AEE3-FBF8-760C-759D1AA8079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FB5825B-B2CD-7135-124F-C9C0E96D4B44}"/>
              </a:ext>
            </a:extLst>
          </p:cNvPr>
          <p:cNvSpPr>
            <a:spLocks noGrp="1"/>
          </p:cNvSpPr>
          <p:nvPr>
            <p:ph type="sldNum" sz="quarter" idx="12"/>
          </p:nvPr>
        </p:nvSpPr>
        <p:spPr/>
        <p:txBody>
          <a:bodyPr/>
          <a:lstStyle/>
          <a:p>
            <a:fld id="{C4B0E802-E313-48B4-A744-399E70E78FB2}" type="slidenum">
              <a:rPr lang="en-US" smtClean="0"/>
              <a:t>‹#›</a:t>
            </a:fld>
            <a:endParaRPr lang="en-US" dirty="0"/>
          </a:p>
        </p:txBody>
      </p:sp>
    </p:spTree>
    <p:extLst>
      <p:ext uri="{BB962C8B-B14F-4D97-AF65-F5344CB8AC3E}">
        <p14:creationId xmlns:p14="http://schemas.microsoft.com/office/powerpoint/2010/main" val="1553741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368D1-2820-076B-7D71-29909266FF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D6E496-BA5C-B105-B600-58816F1197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305F7B-32AC-FE30-2F95-3C0C6E515AAC}"/>
              </a:ext>
            </a:extLst>
          </p:cNvPr>
          <p:cNvSpPr>
            <a:spLocks noGrp="1"/>
          </p:cNvSpPr>
          <p:nvPr>
            <p:ph type="dt" sz="half" idx="10"/>
          </p:nvPr>
        </p:nvSpPr>
        <p:spPr/>
        <p:txBody>
          <a:bodyPr/>
          <a:lstStyle/>
          <a:p>
            <a:fld id="{51E00066-39FF-47C7-8C88-3EF74884ECAD}" type="datetimeFigureOut">
              <a:rPr lang="en-US" smtClean="0"/>
              <a:t>10/17/2023</a:t>
            </a:fld>
            <a:endParaRPr lang="en-US" dirty="0"/>
          </a:p>
        </p:txBody>
      </p:sp>
      <p:sp>
        <p:nvSpPr>
          <p:cNvPr id="5" name="Footer Placeholder 4">
            <a:extLst>
              <a:ext uri="{FF2B5EF4-FFF2-40B4-BE49-F238E27FC236}">
                <a16:creationId xmlns:a16="http://schemas.microsoft.com/office/drawing/2014/main" id="{203323E8-0B58-EC62-0ABB-A91CACE1BCD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7D5B0D5-8ED2-B827-B25D-38B77CF786B9}"/>
              </a:ext>
            </a:extLst>
          </p:cNvPr>
          <p:cNvSpPr>
            <a:spLocks noGrp="1"/>
          </p:cNvSpPr>
          <p:nvPr>
            <p:ph type="sldNum" sz="quarter" idx="12"/>
          </p:nvPr>
        </p:nvSpPr>
        <p:spPr/>
        <p:txBody>
          <a:bodyPr/>
          <a:lstStyle/>
          <a:p>
            <a:fld id="{C4B0E802-E313-48B4-A744-399E70E78FB2}" type="slidenum">
              <a:rPr lang="en-US" smtClean="0"/>
              <a:t>‹#›</a:t>
            </a:fld>
            <a:endParaRPr lang="en-US" dirty="0"/>
          </a:p>
        </p:txBody>
      </p:sp>
    </p:spTree>
    <p:extLst>
      <p:ext uri="{BB962C8B-B14F-4D97-AF65-F5344CB8AC3E}">
        <p14:creationId xmlns:p14="http://schemas.microsoft.com/office/powerpoint/2010/main" val="33593745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C0045E-F9CC-290E-3F55-0773E0A1FB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4B9465-2600-6BA4-CB30-CE4F52C62F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FAD625-5EBE-B74E-3F97-2A3C465E18B7}"/>
              </a:ext>
            </a:extLst>
          </p:cNvPr>
          <p:cNvSpPr>
            <a:spLocks noGrp="1"/>
          </p:cNvSpPr>
          <p:nvPr>
            <p:ph type="dt" sz="half" idx="10"/>
          </p:nvPr>
        </p:nvSpPr>
        <p:spPr/>
        <p:txBody>
          <a:bodyPr/>
          <a:lstStyle/>
          <a:p>
            <a:fld id="{51E00066-39FF-47C7-8C88-3EF74884ECAD}" type="datetimeFigureOut">
              <a:rPr lang="en-US" smtClean="0"/>
              <a:t>10/17/2023</a:t>
            </a:fld>
            <a:endParaRPr lang="en-US" dirty="0"/>
          </a:p>
        </p:txBody>
      </p:sp>
      <p:sp>
        <p:nvSpPr>
          <p:cNvPr id="5" name="Footer Placeholder 4">
            <a:extLst>
              <a:ext uri="{FF2B5EF4-FFF2-40B4-BE49-F238E27FC236}">
                <a16:creationId xmlns:a16="http://schemas.microsoft.com/office/drawing/2014/main" id="{B6FC7803-696A-787D-0BBA-1B46CD98F2B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C865CD-3016-655A-DE03-4AE259EB09E5}"/>
              </a:ext>
            </a:extLst>
          </p:cNvPr>
          <p:cNvSpPr>
            <a:spLocks noGrp="1"/>
          </p:cNvSpPr>
          <p:nvPr>
            <p:ph type="sldNum" sz="quarter" idx="12"/>
          </p:nvPr>
        </p:nvSpPr>
        <p:spPr/>
        <p:txBody>
          <a:bodyPr/>
          <a:lstStyle/>
          <a:p>
            <a:fld id="{C4B0E802-E313-48B4-A744-399E70E78FB2}" type="slidenum">
              <a:rPr lang="en-US" smtClean="0"/>
              <a:t>‹#›</a:t>
            </a:fld>
            <a:endParaRPr lang="en-US" dirty="0"/>
          </a:p>
        </p:txBody>
      </p:sp>
    </p:spTree>
    <p:extLst>
      <p:ext uri="{BB962C8B-B14F-4D97-AF65-F5344CB8AC3E}">
        <p14:creationId xmlns:p14="http://schemas.microsoft.com/office/powerpoint/2010/main" val="286398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0"/>
        <p:cNvGrpSpPr/>
        <p:nvPr/>
      </p:nvGrpSpPr>
      <p:grpSpPr>
        <a:xfrm>
          <a:off x="0" y="0"/>
          <a:ext cx="0" cy="0"/>
          <a:chOff x="0" y="0"/>
          <a:chExt cx="0" cy="0"/>
        </a:xfrm>
      </p:grpSpPr>
      <p:sp>
        <p:nvSpPr>
          <p:cNvPr id="21" name="Google Shape;21;p25"/>
          <p:cNvSpPr txBox="1">
            <a:spLocks noGrp="1"/>
          </p:cNvSpPr>
          <p:nvPr>
            <p:ph type="title"/>
          </p:nvPr>
        </p:nvSpPr>
        <p:spPr>
          <a:xfrm>
            <a:off x="609600" y="732316"/>
            <a:ext cx="4485932" cy="653256"/>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4245" b="1" i="0">
                <a:solidFill>
                  <a:srgbClr val="0068FF"/>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5"/>
          <p:cNvSpPr txBox="1">
            <a:spLocks noGrp="1"/>
          </p:cNvSpPr>
          <p:nvPr>
            <p:ph type="body" idx="1"/>
          </p:nvPr>
        </p:nvSpPr>
        <p:spPr>
          <a:xfrm>
            <a:off x="609600" y="1577340"/>
            <a:ext cx="10972800" cy="276999"/>
          </a:xfrm>
          <a:prstGeom prst="rect">
            <a:avLst/>
          </a:prstGeom>
          <a:noFill/>
          <a:ln>
            <a:noFill/>
          </a:ln>
        </p:spPr>
        <p:txBody>
          <a:bodyPr spcFirstLastPara="1" wrap="square" lIns="0" tIns="0" rIns="0" bIns="0" anchor="t" anchorCtr="0">
            <a:spAutoFit/>
          </a:bodyPr>
          <a:lstStyle>
            <a:lvl1pPr marL="277246" lvl="0" indent="-138623" algn="l">
              <a:lnSpc>
                <a:spcPct val="100000"/>
              </a:lnSpc>
              <a:spcBef>
                <a:spcPts val="0"/>
              </a:spcBef>
              <a:spcAft>
                <a:spcPts val="0"/>
              </a:spcAft>
              <a:buSzPts val="1400"/>
              <a:buNone/>
              <a:defRPr/>
            </a:lvl1pPr>
            <a:lvl2pPr marL="554492" lvl="1" indent="-138623" algn="l">
              <a:lnSpc>
                <a:spcPct val="100000"/>
              </a:lnSpc>
              <a:spcBef>
                <a:spcPts val="0"/>
              </a:spcBef>
              <a:spcAft>
                <a:spcPts val="0"/>
              </a:spcAft>
              <a:buSzPts val="1400"/>
              <a:buNone/>
              <a:defRPr/>
            </a:lvl2pPr>
            <a:lvl3pPr marL="831738" lvl="2" indent="-138623" algn="l">
              <a:lnSpc>
                <a:spcPct val="100000"/>
              </a:lnSpc>
              <a:spcBef>
                <a:spcPts val="0"/>
              </a:spcBef>
              <a:spcAft>
                <a:spcPts val="0"/>
              </a:spcAft>
              <a:buSzPts val="1400"/>
              <a:buNone/>
              <a:defRPr/>
            </a:lvl3pPr>
            <a:lvl4pPr marL="1108984" lvl="3" indent="-138623" algn="l">
              <a:lnSpc>
                <a:spcPct val="100000"/>
              </a:lnSpc>
              <a:spcBef>
                <a:spcPts val="0"/>
              </a:spcBef>
              <a:spcAft>
                <a:spcPts val="0"/>
              </a:spcAft>
              <a:buSzPts val="1400"/>
              <a:buNone/>
              <a:defRPr/>
            </a:lvl4pPr>
            <a:lvl5pPr marL="1386230" lvl="4" indent="-138623" algn="l">
              <a:lnSpc>
                <a:spcPct val="100000"/>
              </a:lnSpc>
              <a:spcBef>
                <a:spcPts val="0"/>
              </a:spcBef>
              <a:spcAft>
                <a:spcPts val="0"/>
              </a:spcAft>
              <a:buSzPts val="1400"/>
              <a:buNone/>
              <a:defRPr/>
            </a:lvl5pPr>
            <a:lvl6pPr marL="1663476" lvl="5" indent="-138623" algn="l">
              <a:lnSpc>
                <a:spcPct val="100000"/>
              </a:lnSpc>
              <a:spcBef>
                <a:spcPts val="0"/>
              </a:spcBef>
              <a:spcAft>
                <a:spcPts val="0"/>
              </a:spcAft>
              <a:buSzPts val="1400"/>
              <a:buNone/>
              <a:defRPr/>
            </a:lvl6pPr>
            <a:lvl7pPr marL="1940723" lvl="6" indent="-138623" algn="l">
              <a:lnSpc>
                <a:spcPct val="100000"/>
              </a:lnSpc>
              <a:spcBef>
                <a:spcPts val="0"/>
              </a:spcBef>
              <a:spcAft>
                <a:spcPts val="0"/>
              </a:spcAft>
              <a:buSzPts val="1400"/>
              <a:buNone/>
              <a:defRPr/>
            </a:lvl7pPr>
            <a:lvl8pPr marL="2217969" lvl="7" indent="-138623" algn="l">
              <a:lnSpc>
                <a:spcPct val="100000"/>
              </a:lnSpc>
              <a:spcBef>
                <a:spcPts val="0"/>
              </a:spcBef>
              <a:spcAft>
                <a:spcPts val="0"/>
              </a:spcAft>
              <a:buSzPts val="1400"/>
              <a:buNone/>
              <a:defRPr/>
            </a:lvl8pPr>
            <a:lvl9pPr marL="2495215" lvl="8" indent="-138623" algn="l">
              <a:lnSpc>
                <a:spcPct val="100000"/>
              </a:lnSpc>
              <a:spcBef>
                <a:spcPts val="0"/>
              </a:spcBef>
              <a:spcAft>
                <a:spcPts val="0"/>
              </a:spcAft>
              <a:buSzPts val="1400"/>
              <a:buNone/>
              <a:defRPr/>
            </a:lvl9pPr>
          </a:lstStyle>
          <a:p>
            <a:endParaRPr/>
          </a:p>
        </p:txBody>
      </p:sp>
      <p:sp>
        <p:nvSpPr>
          <p:cNvPr id="23" name="Google Shape;23;p25"/>
          <p:cNvSpPr txBox="1">
            <a:spLocks noGrp="1"/>
          </p:cNvSpPr>
          <p:nvPr>
            <p:ph type="ftr" idx="11"/>
          </p:nvPr>
        </p:nvSpPr>
        <p:spPr>
          <a:xfrm>
            <a:off x="4145280" y="6377940"/>
            <a:ext cx="3901440" cy="16805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4" name="Google Shape;24;p25"/>
          <p:cNvSpPr txBox="1">
            <a:spLocks noGrp="1"/>
          </p:cNvSpPr>
          <p:nvPr>
            <p:ph type="dt" idx="10"/>
          </p:nvPr>
        </p:nvSpPr>
        <p:spPr>
          <a:xfrm>
            <a:off x="609600" y="6377940"/>
            <a:ext cx="2804160" cy="16805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5" name="Google Shape;25;p25"/>
          <p:cNvSpPr txBox="1">
            <a:spLocks noGrp="1"/>
          </p:cNvSpPr>
          <p:nvPr>
            <p:ph type="sldNum" idx="12"/>
          </p:nvPr>
        </p:nvSpPr>
        <p:spPr>
          <a:xfrm>
            <a:off x="8778241" y="6377941"/>
            <a:ext cx="2804160" cy="168059"/>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1522532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6"/>
        <p:cNvGrpSpPr/>
        <p:nvPr/>
      </p:nvGrpSpPr>
      <p:grpSpPr>
        <a:xfrm>
          <a:off x="0" y="0"/>
          <a:ext cx="0" cy="0"/>
          <a:chOff x="0" y="0"/>
          <a:chExt cx="0" cy="0"/>
        </a:xfrm>
      </p:grpSpPr>
      <p:sp>
        <p:nvSpPr>
          <p:cNvPr id="27" name="Google Shape;27;p26"/>
          <p:cNvSpPr txBox="1">
            <a:spLocks noGrp="1"/>
          </p:cNvSpPr>
          <p:nvPr>
            <p:ph type="ctrTitle"/>
          </p:nvPr>
        </p:nvSpPr>
        <p:spPr>
          <a:xfrm>
            <a:off x="914400" y="2125980"/>
            <a:ext cx="10363201" cy="1077218"/>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6"/>
          <p:cNvSpPr txBox="1">
            <a:spLocks noGrp="1"/>
          </p:cNvSpPr>
          <p:nvPr>
            <p:ph type="subTitle" idx="1"/>
          </p:nvPr>
        </p:nvSpPr>
        <p:spPr>
          <a:xfrm>
            <a:off x="1828800" y="3840480"/>
            <a:ext cx="8534400" cy="27699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6"/>
          <p:cNvSpPr txBox="1">
            <a:spLocks noGrp="1"/>
          </p:cNvSpPr>
          <p:nvPr>
            <p:ph type="ftr" idx="11"/>
          </p:nvPr>
        </p:nvSpPr>
        <p:spPr>
          <a:xfrm>
            <a:off x="4145280" y="6377940"/>
            <a:ext cx="3901440" cy="16805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0" name="Google Shape;30;p26"/>
          <p:cNvSpPr txBox="1">
            <a:spLocks noGrp="1"/>
          </p:cNvSpPr>
          <p:nvPr>
            <p:ph type="dt" idx="10"/>
          </p:nvPr>
        </p:nvSpPr>
        <p:spPr>
          <a:xfrm>
            <a:off x="609600" y="6377940"/>
            <a:ext cx="2804160" cy="16805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1" name="Google Shape;31;p26"/>
          <p:cNvSpPr txBox="1">
            <a:spLocks noGrp="1"/>
          </p:cNvSpPr>
          <p:nvPr>
            <p:ph type="sldNum" idx="12"/>
          </p:nvPr>
        </p:nvSpPr>
        <p:spPr>
          <a:xfrm>
            <a:off x="8778241" y="6377941"/>
            <a:ext cx="2804160" cy="168059"/>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59111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2"/>
        <p:cNvGrpSpPr/>
        <p:nvPr/>
      </p:nvGrpSpPr>
      <p:grpSpPr>
        <a:xfrm>
          <a:off x="0" y="0"/>
          <a:ext cx="0" cy="0"/>
          <a:chOff x="0" y="0"/>
          <a:chExt cx="0" cy="0"/>
        </a:xfrm>
      </p:grpSpPr>
      <p:sp>
        <p:nvSpPr>
          <p:cNvPr id="33" name="Google Shape;33;p27"/>
          <p:cNvSpPr txBox="1">
            <a:spLocks noGrp="1"/>
          </p:cNvSpPr>
          <p:nvPr>
            <p:ph type="title"/>
          </p:nvPr>
        </p:nvSpPr>
        <p:spPr>
          <a:xfrm>
            <a:off x="609600" y="732316"/>
            <a:ext cx="4485932" cy="653256"/>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4245" b="1" i="0">
                <a:solidFill>
                  <a:srgbClr val="0068FF"/>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7"/>
          <p:cNvSpPr txBox="1">
            <a:spLocks noGrp="1"/>
          </p:cNvSpPr>
          <p:nvPr>
            <p:ph type="body" idx="1"/>
          </p:nvPr>
        </p:nvSpPr>
        <p:spPr>
          <a:xfrm>
            <a:off x="609600" y="1577340"/>
            <a:ext cx="5303520" cy="276999"/>
          </a:xfrm>
          <a:prstGeom prst="rect">
            <a:avLst/>
          </a:prstGeom>
          <a:noFill/>
          <a:ln>
            <a:noFill/>
          </a:ln>
        </p:spPr>
        <p:txBody>
          <a:bodyPr spcFirstLastPara="1" wrap="square" lIns="0" tIns="0" rIns="0" bIns="0" anchor="t" anchorCtr="0">
            <a:spAutoFit/>
          </a:bodyPr>
          <a:lstStyle>
            <a:lvl1pPr marL="277246" lvl="0" indent="-138623" algn="l">
              <a:lnSpc>
                <a:spcPct val="100000"/>
              </a:lnSpc>
              <a:spcBef>
                <a:spcPts val="0"/>
              </a:spcBef>
              <a:spcAft>
                <a:spcPts val="0"/>
              </a:spcAft>
              <a:buSzPts val="1400"/>
              <a:buNone/>
              <a:defRPr/>
            </a:lvl1pPr>
            <a:lvl2pPr marL="554492" lvl="1" indent="-138623" algn="l">
              <a:lnSpc>
                <a:spcPct val="100000"/>
              </a:lnSpc>
              <a:spcBef>
                <a:spcPts val="0"/>
              </a:spcBef>
              <a:spcAft>
                <a:spcPts val="0"/>
              </a:spcAft>
              <a:buSzPts val="1400"/>
              <a:buNone/>
              <a:defRPr/>
            </a:lvl2pPr>
            <a:lvl3pPr marL="831738" lvl="2" indent="-138623" algn="l">
              <a:lnSpc>
                <a:spcPct val="100000"/>
              </a:lnSpc>
              <a:spcBef>
                <a:spcPts val="0"/>
              </a:spcBef>
              <a:spcAft>
                <a:spcPts val="0"/>
              </a:spcAft>
              <a:buSzPts val="1400"/>
              <a:buNone/>
              <a:defRPr/>
            </a:lvl3pPr>
            <a:lvl4pPr marL="1108984" lvl="3" indent="-138623" algn="l">
              <a:lnSpc>
                <a:spcPct val="100000"/>
              </a:lnSpc>
              <a:spcBef>
                <a:spcPts val="0"/>
              </a:spcBef>
              <a:spcAft>
                <a:spcPts val="0"/>
              </a:spcAft>
              <a:buSzPts val="1400"/>
              <a:buNone/>
              <a:defRPr/>
            </a:lvl4pPr>
            <a:lvl5pPr marL="1386230" lvl="4" indent="-138623" algn="l">
              <a:lnSpc>
                <a:spcPct val="100000"/>
              </a:lnSpc>
              <a:spcBef>
                <a:spcPts val="0"/>
              </a:spcBef>
              <a:spcAft>
                <a:spcPts val="0"/>
              </a:spcAft>
              <a:buSzPts val="1400"/>
              <a:buNone/>
              <a:defRPr/>
            </a:lvl5pPr>
            <a:lvl6pPr marL="1663476" lvl="5" indent="-138623" algn="l">
              <a:lnSpc>
                <a:spcPct val="100000"/>
              </a:lnSpc>
              <a:spcBef>
                <a:spcPts val="0"/>
              </a:spcBef>
              <a:spcAft>
                <a:spcPts val="0"/>
              </a:spcAft>
              <a:buSzPts val="1400"/>
              <a:buNone/>
              <a:defRPr/>
            </a:lvl6pPr>
            <a:lvl7pPr marL="1940723" lvl="6" indent="-138623" algn="l">
              <a:lnSpc>
                <a:spcPct val="100000"/>
              </a:lnSpc>
              <a:spcBef>
                <a:spcPts val="0"/>
              </a:spcBef>
              <a:spcAft>
                <a:spcPts val="0"/>
              </a:spcAft>
              <a:buSzPts val="1400"/>
              <a:buNone/>
              <a:defRPr/>
            </a:lvl7pPr>
            <a:lvl8pPr marL="2217969" lvl="7" indent="-138623" algn="l">
              <a:lnSpc>
                <a:spcPct val="100000"/>
              </a:lnSpc>
              <a:spcBef>
                <a:spcPts val="0"/>
              </a:spcBef>
              <a:spcAft>
                <a:spcPts val="0"/>
              </a:spcAft>
              <a:buSzPts val="1400"/>
              <a:buNone/>
              <a:defRPr/>
            </a:lvl8pPr>
            <a:lvl9pPr marL="2495215" lvl="8" indent="-138623" algn="l">
              <a:lnSpc>
                <a:spcPct val="100000"/>
              </a:lnSpc>
              <a:spcBef>
                <a:spcPts val="0"/>
              </a:spcBef>
              <a:spcAft>
                <a:spcPts val="0"/>
              </a:spcAft>
              <a:buSzPts val="1400"/>
              <a:buNone/>
              <a:defRPr/>
            </a:lvl9pPr>
          </a:lstStyle>
          <a:p>
            <a:endParaRPr/>
          </a:p>
        </p:txBody>
      </p:sp>
      <p:sp>
        <p:nvSpPr>
          <p:cNvPr id="35" name="Google Shape;35;p27"/>
          <p:cNvSpPr txBox="1">
            <a:spLocks noGrp="1"/>
          </p:cNvSpPr>
          <p:nvPr>
            <p:ph type="body" idx="2"/>
          </p:nvPr>
        </p:nvSpPr>
        <p:spPr>
          <a:xfrm>
            <a:off x="6278880" y="1577340"/>
            <a:ext cx="5303520" cy="276999"/>
          </a:xfrm>
          <a:prstGeom prst="rect">
            <a:avLst/>
          </a:prstGeom>
          <a:noFill/>
          <a:ln>
            <a:noFill/>
          </a:ln>
        </p:spPr>
        <p:txBody>
          <a:bodyPr spcFirstLastPara="1" wrap="square" lIns="0" tIns="0" rIns="0" bIns="0" anchor="t" anchorCtr="0">
            <a:spAutoFit/>
          </a:bodyPr>
          <a:lstStyle>
            <a:lvl1pPr marL="277246" lvl="0" indent="-138623" algn="l">
              <a:lnSpc>
                <a:spcPct val="100000"/>
              </a:lnSpc>
              <a:spcBef>
                <a:spcPts val="0"/>
              </a:spcBef>
              <a:spcAft>
                <a:spcPts val="0"/>
              </a:spcAft>
              <a:buSzPts val="1400"/>
              <a:buNone/>
              <a:defRPr/>
            </a:lvl1pPr>
            <a:lvl2pPr marL="554492" lvl="1" indent="-138623" algn="l">
              <a:lnSpc>
                <a:spcPct val="100000"/>
              </a:lnSpc>
              <a:spcBef>
                <a:spcPts val="0"/>
              </a:spcBef>
              <a:spcAft>
                <a:spcPts val="0"/>
              </a:spcAft>
              <a:buSzPts val="1400"/>
              <a:buNone/>
              <a:defRPr/>
            </a:lvl2pPr>
            <a:lvl3pPr marL="831738" lvl="2" indent="-138623" algn="l">
              <a:lnSpc>
                <a:spcPct val="100000"/>
              </a:lnSpc>
              <a:spcBef>
                <a:spcPts val="0"/>
              </a:spcBef>
              <a:spcAft>
                <a:spcPts val="0"/>
              </a:spcAft>
              <a:buSzPts val="1400"/>
              <a:buNone/>
              <a:defRPr/>
            </a:lvl3pPr>
            <a:lvl4pPr marL="1108984" lvl="3" indent="-138623" algn="l">
              <a:lnSpc>
                <a:spcPct val="100000"/>
              </a:lnSpc>
              <a:spcBef>
                <a:spcPts val="0"/>
              </a:spcBef>
              <a:spcAft>
                <a:spcPts val="0"/>
              </a:spcAft>
              <a:buSzPts val="1400"/>
              <a:buNone/>
              <a:defRPr/>
            </a:lvl4pPr>
            <a:lvl5pPr marL="1386230" lvl="4" indent="-138623" algn="l">
              <a:lnSpc>
                <a:spcPct val="100000"/>
              </a:lnSpc>
              <a:spcBef>
                <a:spcPts val="0"/>
              </a:spcBef>
              <a:spcAft>
                <a:spcPts val="0"/>
              </a:spcAft>
              <a:buSzPts val="1400"/>
              <a:buNone/>
              <a:defRPr/>
            </a:lvl5pPr>
            <a:lvl6pPr marL="1663476" lvl="5" indent="-138623" algn="l">
              <a:lnSpc>
                <a:spcPct val="100000"/>
              </a:lnSpc>
              <a:spcBef>
                <a:spcPts val="0"/>
              </a:spcBef>
              <a:spcAft>
                <a:spcPts val="0"/>
              </a:spcAft>
              <a:buSzPts val="1400"/>
              <a:buNone/>
              <a:defRPr/>
            </a:lvl6pPr>
            <a:lvl7pPr marL="1940723" lvl="6" indent="-138623" algn="l">
              <a:lnSpc>
                <a:spcPct val="100000"/>
              </a:lnSpc>
              <a:spcBef>
                <a:spcPts val="0"/>
              </a:spcBef>
              <a:spcAft>
                <a:spcPts val="0"/>
              </a:spcAft>
              <a:buSzPts val="1400"/>
              <a:buNone/>
              <a:defRPr/>
            </a:lvl7pPr>
            <a:lvl8pPr marL="2217969" lvl="7" indent="-138623" algn="l">
              <a:lnSpc>
                <a:spcPct val="100000"/>
              </a:lnSpc>
              <a:spcBef>
                <a:spcPts val="0"/>
              </a:spcBef>
              <a:spcAft>
                <a:spcPts val="0"/>
              </a:spcAft>
              <a:buSzPts val="1400"/>
              <a:buNone/>
              <a:defRPr/>
            </a:lvl8pPr>
            <a:lvl9pPr marL="2495215" lvl="8" indent="-138623" algn="l">
              <a:lnSpc>
                <a:spcPct val="100000"/>
              </a:lnSpc>
              <a:spcBef>
                <a:spcPts val="0"/>
              </a:spcBef>
              <a:spcAft>
                <a:spcPts val="0"/>
              </a:spcAft>
              <a:buSzPts val="1400"/>
              <a:buNone/>
              <a:defRPr/>
            </a:lvl9pPr>
          </a:lstStyle>
          <a:p>
            <a:endParaRPr/>
          </a:p>
        </p:txBody>
      </p:sp>
      <p:sp>
        <p:nvSpPr>
          <p:cNvPr id="36" name="Google Shape;36;p27"/>
          <p:cNvSpPr txBox="1">
            <a:spLocks noGrp="1"/>
          </p:cNvSpPr>
          <p:nvPr>
            <p:ph type="ftr" idx="11"/>
          </p:nvPr>
        </p:nvSpPr>
        <p:spPr>
          <a:xfrm>
            <a:off x="4145280" y="6377940"/>
            <a:ext cx="3901440" cy="16805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7" name="Google Shape;37;p27"/>
          <p:cNvSpPr txBox="1">
            <a:spLocks noGrp="1"/>
          </p:cNvSpPr>
          <p:nvPr>
            <p:ph type="dt" idx="10"/>
          </p:nvPr>
        </p:nvSpPr>
        <p:spPr>
          <a:xfrm>
            <a:off x="609600" y="6377940"/>
            <a:ext cx="2804160" cy="16805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8" name="Google Shape;38;p27"/>
          <p:cNvSpPr txBox="1">
            <a:spLocks noGrp="1"/>
          </p:cNvSpPr>
          <p:nvPr>
            <p:ph type="sldNum" idx="12"/>
          </p:nvPr>
        </p:nvSpPr>
        <p:spPr>
          <a:xfrm>
            <a:off x="8778241" y="6377941"/>
            <a:ext cx="2804160" cy="168059"/>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774767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9"/>
        <p:cNvGrpSpPr/>
        <p:nvPr/>
      </p:nvGrpSpPr>
      <p:grpSpPr>
        <a:xfrm>
          <a:off x="0" y="0"/>
          <a:ext cx="0" cy="0"/>
          <a:chOff x="0" y="0"/>
          <a:chExt cx="0" cy="0"/>
        </a:xfrm>
      </p:grpSpPr>
      <p:sp>
        <p:nvSpPr>
          <p:cNvPr id="40" name="Google Shape;40;p28"/>
          <p:cNvSpPr txBox="1">
            <a:spLocks noGrp="1"/>
          </p:cNvSpPr>
          <p:nvPr>
            <p:ph type="ftr" idx="11"/>
          </p:nvPr>
        </p:nvSpPr>
        <p:spPr>
          <a:xfrm>
            <a:off x="4145280" y="6377940"/>
            <a:ext cx="3901440" cy="16805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1" name="Google Shape;41;p28"/>
          <p:cNvSpPr txBox="1">
            <a:spLocks noGrp="1"/>
          </p:cNvSpPr>
          <p:nvPr>
            <p:ph type="dt" idx="10"/>
          </p:nvPr>
        </p:nvSpPr>
        <p:spPr>
          <a:xfrm>
            <a:off x="609600" y="6377940"/>
            <a:ext cx="2804160" cy="16805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2" name="Google Shape;42;p28"/>
          <p:cNvSpPr txBox="1">
            <a:spLocks noGrp="1"/>
          </p:cNvSpPr>
          <p:nvPr>
            <p:ph type="sldNum" idx="12"/>
          </p:nvPr>
        </p:nvSpPr>
        <p:spPr>
          <a:xfrm>
            <a:off x="8778241" y="6377941"/>
            <a:ext cx="2804160" cy="168059"/>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1623305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BB533-FA9F-71ED-07FD-A72219461EFB}"/>
              </a:ext>
            </a:extLst>
          </p:cNvPr>
          <p:cNvSpPr>
            <a:spLocks noGrp="1"/>
          </p:cNvSpPr>
          <p:nvPr>
            <p:ph type="ctrTitle"/>
          </p:nvPr>
        </p:nvSpPr>
        <p:spPr>
          <a:xfrm>
            <a:off x="1524001" y="1663355"/>
            <a:ext cx="9144000" cy="184660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7AE752-8595-E030-1ECA-0979149F4DFF}"/>
              </a:ext>
            </a:extLst>
          </p:cNvPr>
          <p:cNvSpPr>
            <a:spLocks noGrp="1"/>
          </p:cNvSpPr>
          <p:nvPr>
            <p:ph type="subTitle" idx="1"/>
          </p:nvPr>
        </p:nvSpPr>
        <p:spPr>
          <a:xfrm>
            <a:off x="1524001" y="3602039"/>
            <a:ext cx="9144000" cy="369345"/>
          </a:xfrm>
        </p:spPr>
        <p:txBody>
          <a:bodyPr/>
          <a:lstStyle>
            <a:lvl1pPr marL="0" indent="0" algn="ctr">
              <a:buNone/>
              <a:defRPr sz="2400"/>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D28D8D-FE19-43CB-5B03-3E8CA1B8585C}"/>
              </a:ext>
            </a:extLst>
          </p:cNvPr>
          <p:cNvSpPr>
            <a:spLocks noGrp="1"/>
          </p:cNvSpPr>
          <p:nvPr>
            <p:ph type="dt" sz="half" idx="10"/>
          </p:nvPr>
        </p:nvSpPr>
        <p:spPr>
          <a:xfrm>
            <a:off x="609600" y="6377941"/>
            <a:ext cx="2804160" cy="167972"/>
          </a:xfrm>
        </p:spPr>
        <p:txBody>
          <a:bodyPr/>
          <a:lstStyle/>
          <a:p>
            <a:fld id="{766EBD05-E7D2-47F9-BB75-0E97E4B0224B}" type="datetimeFigureOut">
              <a:rPr lang="en-US" smtClean="0"/>
              <a:t>10/17/2023</a:t>
            </a:fld>
            <a:endParaRPr lang="en-US" dirty="0"/>
          </a:p>
        </p:txBody>
      </p:sp>
      <p:sp>
        <p:nvSpPr>
          <p:cNvPr id="5" name="Footer Placeholder 4">
            <a:extLst>
              <a:ext uri="{FF2B5EF4-FFF2-40B4-BE49-F238E27FC236}">
                <a16:creationId xmlns:a16="http://schemas.microsoft.com/office/drawing/2014/main" id="{B1207ED9-C93E-4985-D7EA-FA1178787AEC}"/>
              </a:ext>
            </a:extLst>
          </p:cNvPr>
          <p:cNvSpPr>
            <a:spLocks noGrp="1"/>
          </p:cNvSpPr>
          <p:nvPr>
            <p:ph type="ftr" sz="quarter" idx="11"/>
          </p:nvPr>
        </p:nvSpPr>
        <p:spPr>
          <a:xfrm>
            <a:off x="4145280" y="6377941"/>
            <a:ext cx="3901440" cy="167972"/>
          </a:xfrm>
        </p:spPr>
        <p:txBody>
          <a:bodyPr/>
          <a:lstStyle/>
          <a:p>
            <a:endParaRPr lang="en-US" dirty="0"/>
          </a:p>
        </p:txBody>
      </p:sp>
      <p:sp>
        <p:nvSpPr>
          <p:cNvPr id="6" name="Slide Number Placeholder 5">
            <a:extLst>
              <a:ext uri="{FF2B5EF4-FFF2-40B4-BE49-F238E27FC236}">
                <a16:creationId xmlns:a16="http://schemas.microsoft.com/office/drawing/2014/main" id="{D9723474-90C5-106E-47B4-85C626321008}"/>
              </a:ext>
            </a:extLst>
          </p:cNvPr>
          <p:cNvSpPr>
            <a:spLocks noGrp="1"/>
          </p:cNvSpPr>
          <p:nvPr>
            <p:ph type="sldNum" sz="quarter" idx="12"/>
          </p:nvPr>
        </p:nvSpPr>
        <p:spPr>
          <a:xfrm>
            <a:off x="8778241" y="6377941"/>
            <a:ext cx="2804160" cy="167972"/>
          </a:xfrm>
        </p:spPr>
        <p:txBody>
          <a:bodyPr/>
          <a:lstStyle/>
          <a:p>
            <a:fld id="{B69D9296-E12D-4BCA-A207-5CA0BCD5EB52}" type="slidenum">
              <a:rPr lang="en-US" smtClean="0"/>
              <a:t>‹#›</a:t>
            </a:fld>
            <a:endParaRPr lang="en-US" dirty="0"/>
          </a:p>
        </p:txBody>
      </p:sp>
    </p:spTree>
    <p:extLst>
      <p:ext uri="{BB962C8B-B14F-4D97-AF65-F5344CB8AC3E}">
        <p14:creationId xmlns:p14="http://schemas.microsoft.com/office/powerpoint/2010/main" val="3833785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BEF09-B81F-7566-9ED4-59759164B3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D83DF3-424D-AFC9-59C5-6982373ECA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6E3A95-BB96-4774-6993-5E0FE5AC1AFB}"/>
              </a:ext>
            </a:extLst>
          </p:cNvPr>
          <p:cNvSpPr>
            <a:spLocks noGrp="1"/>
          </p:cNvSpPr>
          <p:nvPr>
            <p:ph type="dt" sz="half" idx="10"/>
          </p:nvPr>
        </p:nvSpPr>
        <p:spPr/>
        <p:txBody>
          <a:bodyPr/>
          <a:lstStyle/>
          <a:p>
            <a:fld id="{51E00066-39FF-47C7-8C88-3EF74884ECAD}" type="datetimeFigureOut">
              <a:rPr lang="en-US" smtClean="0"/>
              <a:t>10/17/2023</a:t>
            </a:fld>
            <a:endParaRPr lang="en-US" dirty="0"/>
          </a:p>
        </p:txBody>
      </p:sp>
      <p:sp>
        <p:nvSpPr>
          <p:cNvPr id="5" name="Footer Placeholder 4">
            <a:extLst>
              <a:ext uri="{FF2B5EF4-FFF2-40B4-BE49-F238E27FC236}">
                <a16:creationId xmlns:a16="http://schemas.microsoft.com/office/drawing/2014/main" id="{A15E672B-6DE4-2B3D-FEB0-B811A88817F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D3CB52-F971-9DBF-1195-7B1DC7B19A00}"/>
              </a:ext>
            </a:extLst>
          </p:cNvPr>
          <p:cNvSpPr>
            <a:spLocks noGrp="1"/>
          </p:cNvSpPr>
          <p:nvPr>
            <p:ph type="sldNum" sz="quarter" idx="12"/>
          </p:nvPr>
        </p:nvSpPr>
        <p:spPr/>
        <p:txBody>
          <a:bodyPr/>
          <a:lstStyle/>
          <a:p>
            <a:fld id="{C4B0E802-E313-48B4-A744-399E70E78FB2}" type="slidenum">
              <a:rPr lang="en-US" smtClean="0"/>
              <a:t>‹#›</a:t>
            </a:fld>
            <a:endParaRPr lang="en-US" dirty="0"/>
          </a:p>
        </p:txBody>
      </p:sp>
    </p:spTree>
    <p:extLst>
      <p:ext uri="{BB962C8B-B14F-4D97-AF65-F5344CB8AC3E}">
        <p14:creationId xmlns:p14="http://schemas.microsoft.com/office/powerpoint/2010/main" val="3816866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DED44-ACD4-AB6A-18A9-8B118F67D6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BC9E02-5E91-F54D-ECC2-815AEF579F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F76B86-7CF9-96DC-F383-80C94C703FF4}"/>
              </a:ext>
            </a:extLst>
          </p:cNvPr>
          <p:cNvSpPr>
            <a:spLocks noGrp="1"/>
          </p:cNvSpPr>
          <p:nvPr>
            <p:ph type="dt" sz="half" idx="10"/>
          </p:nvPr>
        </p:nvSpPr>
        <p:spPr/>
        <p:txBody>
          <a:bodyPr/>
          <a:lstStyle/>
          <a:p>
            <a:fld id="{51E00066-39FF-47C7-8C88-3EF74884ECAD}" type="datetimeFigureOut">
              <a:rPr lang="en-US" smtClean="0"/>
              <a:t>10/17/2023</a:t>
            </a:fld>
            <a:endParaRPr lang="en-US" dirty="0"/>
          </a:p>
        </p:txBody>
      </p:sp>
      <p:sp>
        <p:nvSpPr>
          <p:cNvPr id="5" name="Footer Placeholder 4">
            <a:extLst>
              <a:ext uri="{FF2B5EF4-FFF2-40B4-BE49-F238E27FC236}">
                <a16:creationId xmlns:a16="http://schemas.microsoft.com/office/drawing/2014/main" id="{D67E08CC-D911-35C2-457B-3E682CA2D66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DD51C8C-F100-0A59-0A81-74C1666D239E}"/>
              </a:ext>
            </a:extLst>
          </p:cNvPr>
          <p:cNvSpPr>
            <a:spLocks noGrp="1"/>
          </p:cNvSpPr>
          <p:nvPr>
            <p:ph type="sldNum" sz="quarter" idx="12"/>
          </p:nvPr>
        </p:nvSpPr>
        <p:spPr/>
        <p:txBody>
          <a:bodyPr/>
          <a:lstStyle/>
          <a:p>
            <a:fld id="{C4B0E802-E313-48B4-A744-399E70E78FB2}" type="slidenum">
              <a:rPr lang="en-US" smtClean="0"/>
              <a:t>‹#›</a:t>
            </a:fld>
            <a:endParaRPr lang="en-US" dirty="0"/>
          </a:p>
        </p:txBody>
      </p:sp>
    </p:spTree>
    <p:extLst>
      <p:ext uri="{BB962C8B-B14F-4D97-AF65-F5344CB8AC3E}">
        <p14:creationId xmlns:p14="http://schemas.microsoft.com/office/powerpoint/2010/main" val="3872307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2AB73-DE82-4222-ECFC-4CC4EE790C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C77674-3DAE-F906-C5B6-E0A6D93747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EADA50-0373-6D2F-05A5-AD5576B5EC1A}"/>
              </a:ext>
            </a:extLst>
          </p:cNvPr>
          <p:cNvSpPr>
            <a:spLocks noGrp="1"/>
          </p:cNvSpPr>
          <p:nvPr>
            <p:ph type="dt" sz="half" idx="10"/>
          </p:nvPr>
        </p:nvSpPr>
        <p:spPr/>
        <p:txBody>
          <a:bodyPr/>
          <a:lstStyle/>
          <a:p>
            <a:fld id="{51E00066-39FF-47C7-8C88-3EF74884ECAD}" type="datetimeFigureOut">
              <a:rPr lang="en-US" smtClean="0"/>
              <a:t>10/17/2023</a:t>
            </a:fld>
            <a:endParaRPr lang="en-US" dirty="0"/>
          </a:p>
        </p:txBody>
      </p:sp>
      <p:sp>
        <p:nvSpPr>
          <p:cNvPr id="5" name="Footer Placeholder 4">
            <a:extLst>
              <a:ext uri="{FF2B5EF4-FFF2-40B4-BE49-F238E27FC236}">
                <a16:creationId xmlns:a16="http://schemas.microsoft.com/office/drawing/2014/main" id="{73E1BB2C-1C49-F7DC-9384-AF1F3F8F52C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C6DBB9-0233-38CF-F259-83FD3FC81C72}"/>
              </a:ext>
            </a:extLst>
          </p:cNvPr>
          <p:cNvSpPr>
            <a:spLocks noGrp="1"/>
          </p:cNvSpPr>
          <p:nvPr>
            <p:ph type="sldNum" sz="quarter" idx="12"/>
          </p:nvPr>
        </p:nvSpPr>
        <p:spPr/>
        <p:txBody>
          <a:bodyPr/>
          <a:lstStyle/>
          <a:p>
            <a:fld id="{C4B0E802-E313-48B4-A744-399E70E78FB2}" type="slidenum">
              <a:rPr lang="en-US" smtClean="0"/>
              <a:t>‹#›</a:t>
            </a:fld>
            <a:endParaRPr lang="en-US" dirty="0"/>
          </a:p>
        </p:txBody>
      </p:sp>
    </p:spTree>
    <p:extLst>
      <p:ext uri="{BB962C8B-B14F-4D97-AF65-F5344CB8AC3E}">
        <p14:creationId xmlns:p14="http://schemas.microsoft.com/office/powerpoint/2010/main" val="15661004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609600" y="732316"/>
            <a:ext cx="4485932" cy="1077218"/>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7000" b="1" i="0" u="none" strike="noStrike" cap="none">
                <a:solidFill>
                  <a:srgbClr val="0068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3"/>
          <p:cNvSpPr txBox="1">
            <a:spLocks noGrp="1"/>
          </p:cNvSpPr>
          <p:nvPr>
            <p:ph type="body" idx="1"/>
          </p:nvPr>
        </p:nvSpPr>
        <p:spPr>
          <a:xfrm>
            <a:off x="609600" y="1577340"/>
            <a:ext cx="10972800" cy="276999"/>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23"/>
          <p:cNvSpPr txBox="1">
            <a:spLocks noGrp="1"/>
          </p:cNvSpPr>
          <p:nvPr>
            <p:ph type="ftr" idx="11"/>
          </p:nvPr>
        </p:nvSpPr>
        <p:spPr>
          <a:xfrm>
            <a:off x="4145280" y="6377940"/>
            <a:ext cx="3901440" cy="168059"/>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092"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9pPr>
          </a:lstStyle>
          <a:p>
            <a:endParaRPr dirty="0"/>
          </a:p>
        </p:txBody>
      </p:sp>
      <p:sp>
        <p:nvSpPr>
          <p:cNvPr id="13" name="Google Shape;13;p23"/>
          <p:cNvSpPr txBox="1">
            <a:spLocks noGrp="1"/>
          </p:cNvSpPr>
          <p:nvPr>
            <p:ph type="dt" idx="10"/>
          </p:nvPr>
        </p:nvSpPr>
        <p:spPr>
          <a:xfrm>
            <a:off x="609600" y="6377940"/>
            <a:ext cx="2804160" cy="168059"/>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092"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9pPr>
          </a:lstStyle>
          <a:p>
            <a:endParaRPr dirty="0"/>
          </a:p>
        </p:txBody>
      </p:sp>
      <p:sp>
        <p:nvSpPr>
          <p:cNvPr id="14" name="Google Shape;14;p23"/>
          <p:cNvSpPr txBox="1">
            <a:spLocks noGrp="1"/>
          </p:cNvSpPr>
          <p:nvPr>
            <p:ph type="sldNum" idx="12"/>
          </p:nvPr>
        </p:nvSpPr>
        <p:spPr>
          <a:xfrm>
            <a:off x="8778241" y="6377941"/>
            <a:ext cx="2804160" cy="168059"/>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19303960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D67BDD-00E3-F1B2-76CF-A2952E0186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15CB0D-FDC0-5BF5-6867-2C5310A485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3CD637-B0D1-A537-DE2A-722D06B10A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E00066-39FF-47C7-8C88-3EF74884ECAD}" type="datetimeFigureOut">
              <a:rPr lang="en-US" smtClean="0"/>
              <a:t>10/17/2023</a:t>
            </a:fld>
            <a:endParaRPr lang="en-US" dirty="0"/>
          </a:p>
        </p:txBody>
      </p:sp>
      <p:sp>
        <p:nvSpPr>
          <p:cNvPr id="5" name="Footer Placeholder 4">
            <a:extLst>
              <a:ext uri="{FF2B5EF4-FFF2-40B4-BE49-F238E27FC236}">
                <a16:creationId xmlns:a16="http://schemas.microsoft.com/office/drawing/2014/main" id="{CC50A10A-1886-7754-C0FD-64B2673E1B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8AAC809-AD0F-CFED-0FD1-0038F663D1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B0E802-E313-48B4-A744-399E70E78FB2}" type="slidenum">
              <a:rPr lang="en-US" smtClean="0"/>
              <a:t>‹#›</a:t>
            </a:fld>
            <a:endParaRPr lang="en-US" dirty="0"/>
          </a:p>
        </p:txBody>
      </p:sp>
    </p:spTree>
    <p:extLst>
      <p:ext uri="{BB962C8B-B14F-4D97-AF65-F5344CB8AC3E}">
        <p14:creationId xmlns:p14="http://schemas.microsoft.com/office/powerpoint/2010/main" val="30982006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hyperlink" Target="https://www.dailymail.co.uk/video/news/video-2619849/Video-Putin-says-Ukraine-colony-puppet-regime.html"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ideo" Target="https://www.youtube.com/embed/vPKl94rygmk?feature=oembed" TargetMode="Externa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https://www.youtube.com/embed/2tgqX5WVhr0?start=41&amp;feature=oembed" TargetMode="Externa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ideo" Target="https://www.youtube.com/embed/Pv301q4Unms?feature=oembed" TargetMode="Externa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ideo" Target="https://www.youtube.com/embed/DHsJ0EyAv-s?feature=oembed" TargetMode="External"/><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video" Target="https://www.youtube.com/embed/LdvUUj9RUhI?feature=oembed" TargetMode="External"/><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video" Target="https://www.youtube.com/embed/3MG3dQ_jZNY?feature=oembed" TargetMode="External"/><Relationship Id="rId4" Type="http://schemas.openxmlformats.org/officeDocument/2006/relationships/image" Target="../media/image3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and yellow background with white text&#10;&#10;Description automatically generated">
            <a:extLst>
              <a:ext uri="{FF2B5EF4-FFF2-40B4-BE49-F238E27FC236}">
                <a16:creationId xmlns:a16="http://schemas.microsoft.com/office/drawing/2014/main" id="{35504997-4CEB-0D08-C505-0D5D7BD1CB16}"/>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815217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28"/>
        <p:cNvGrpSpPr/>
        <p:nvPr/>
      </p:nvGrpSpPr>
      <p:grpSpPr>
        <a:xfrm>
          <a:off x="0" y="0"/>
          <a:ext cx="0" cy="0"/>
          <a:chOff x="0" y="0"/>
          <a:chExt cx="0" cy="0"/>
        </a:xfrm>
      </p:grpSpPr>
      <p:sp>
        <p:nvSpPr>
          <p:cNvPr id="2" name="TextBox 1">
            <a:extLst>
              <a:ext uri="{FF2B5EF4-FFF2-40B4-BE49-F238E27FC236}">
                <a16:creationId xmlns:a16="http://schemas.microsoft.com/office/drawing/2014/main" id="{E6764A24-E000-FB74-BFE1-4CA46FE25140}"/>
              </a:ext>
            </a:extLst>
          </p:cNvPr>
          <p:cNvSpPr txBox="1"/>
          <p:nvPr/>
        </p:nvSpPr>
        <p:spPr>
          <a:xfrm>
            <a:off x="430525" y="369632"/>
            <a:ext cx="6048310" cy="948544"/>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buClr>
                <a:srgbClr val="000000"/>
              </a:buClr>
            </a:pPr>
            <a:r>
              <a:rPr lang="en-US" sz="2900" b="1" kern="0" dirty="0">
                <a:solidFill>
                  <a:srgbClr val="000000"/>
                </a:solidFill>
                <a:latin typeface="Montserrat"/>
                <a:cs typeface="Arial"/>
                <a:sym typeface="Arial"/>
              </a:rPr>
              <a:t>2. Graut uzticību Rietumu partneriem</a:t>
            </a:r>
            <a:endParaRPr lang="en-US" sz="2900" b="1" kern="0" dirty="0">
              <a:solidFill>
                <a:srgbClr val="000000"/>
              </a:solidFill>
              <a:latin typeface="Montserrat"/>
              <a:cs typeface="Arial"/>
            </a:endParaRPr>
          </a:p>
        </p:txBody>
      </p:sp>
      <p:sp>
        <p:nvSpPr>
          <p:cNvPr id="3" name="TextBox 2">
            <a:extLst>
              <a:ext uri="{FF2B5EF4-FFF2-40B4-BE49-F238E27FC236}">
                <a16:creationId xmlns:a16="http://schemas.microsoft.com/office/drawing/2014/main" id="{CEAFE41F-8A9E-3E80-346F-A9AB537750F8}"/>
              </a:ext>
            </a:extLst>
          </p:cNvPr>
          <p:cNvSpPr txBox="1"/>
          <p:nvPr/>
        </p:nvSpPr>
        <p:spPr>
          <a:xfrm>
            <a:off x="482031" y="1720411"/>
            <a:ext cx="5360882" cy="2518204"/>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marL="172720" indent="-172720" defTabSz="554492">
              <a:buClr>
                <a:srgbClr val="000000"/>
              </a:buClr>
              <a:buFont typeface="Arial"/>
              <a:buChar char="•"/>
            </a:pPr>
            <a:r>
              <a:rPr lang="lv-LV" sz="2000" kern="0" dirty="0">
                <a:solidFill>
                  <a:srgbClr val="000000"/>
                </a:solidFill>
                <a:latin typeface="Montserrat"/>
                <a:cs typeface="Arial"/>
                <a:sym typeface="Arial"/>
              </a:rPr>
              <a:t>Ukraina atspoguļota kā Rietumvalstu partneru marionete.</a:t>
            </a:r>
            <a:endParaRPr lang="lv-LV" sz="2000" kern="0" dirty="0">
              <a:solidFill>
                <a:srgbClr val="000000"/>
              </a:solidFill>
              <a:latin typeface="Montserrat"/>
              <a:cs typeface="Arial"/>
            </a:endParaRPr>
          </a:p>
          <a:p>
            <a:pPr marL="172720" indent="-172720" defTabSz="554492">
              <a:buClr>
                <a:srgbClr val="000000"/>
              </a:buClr>
              <a:buFont typeface="Arial"/>
              <a:buChar char="•"/>
            </a:pPr>
            <a:r>
              <a:rPr lang="lv-LV" sz="2000" kern="0" dirty="0">
                <a:solidFill>
                  <a:srgbClr val="000000"/>
                </a:solidFill>
                <a:latin typeface="Montserrat"/>
                <a:cs typeface="Arial"/>
              </a:rPr>
              <a:t>Viens no prokremlisko TV kanālu mērķiem, kad tie līdz bloķēšanai 2021. gadā raidīja Ukrainā, bija nomelnot ES un NATO.</a:t>
            </a:r>
          </a:p>
          <a:p>
            <a:pPr marL="172720" indent="-172720" defTabSz="554492">
              <a:buClr>
                <a:srgbClr val="000000"/>
              </a:buClr>
              <a:buFont typeface="Arial"/>
              <a:buChar char="•"/>
            </a:pPr>
            <a:r>
              <a:rPr lang="lv-LV" sz="2000" kern="0" dirty="0">
                <a:solidFill>
                  <a:srgbClr val="000000"/>
                </a:solidFill>
                <a:latin typeface="Montserrat"/>
                <a:cs typeface="Arial"/>
              </a:rPr>
              <a:t>Kara laikā Kremlis vienlaikus mēģina radīt nemieru un pārliecību, ka partneri Rietumvalstīs gatavojas nodot ukraiņus.</a:t>
            </a:r>
          </a:p>
        </p:txBody>
      </p:sp>
      <p:sp>
        <p:nvSpPr>
          <p:cNvPr id="7" name="Google Shape;117;g11b41ce093d_0_226">
            <a:extLst>
              <a:ext uri="{FF2B5EF4-FFF2-40B4-BE49-F238E27FC236}">
                <a16:creationId xmlns:a16="http://schemas.microsoft.com/office/drawing/2014/main" id="{BEB90A03-F7AB-B320-7482-8ABC79378932}"/>
              </a:ext>
            </a:extLst>
          </p:cNvPr>
          <p:cNvSpPr/>
          <p:nvPr/>
        </p:nvSpPr>
        <p:spPr>
          <a:xfrm>
            <a:off x="427" y="6264609"/>
            <a:ext cx="12191205" cy="748966"/>
          </a:xfrm>
          <a:prstGeom prst="rect">
            <a:avLst/>
          </a:prstGeom>
          <a:solidFill>
            <a:srgbClr val="1E1E1E"/>
          </a:solidFill>
          <a:ln>
            <a:noFill/>
          </a:ln>
        </p:spPr>
        <p:txBody>
          <a:bodyPr spcFirstLastPara="1" wrap="square" lIns="55440" tIns="27713" rIns="55440" bIns="27713" anchor="ctr" anchorCtr="0">
            <a:noAutofit/>
          </a:bodyPr>
          <a:lstStyle/>
          <a:p>
            <a:pPr algn="ctr" defTabSz="554492">
              <a:buClr>
                <a:srgbClr val="000000"/>
              </a:buClr>
              <a:buSzPts val="1800"/>
            </a:pPr>
            <a:endParaRPr sz="1092" kern="0" dirty="0">
              <a:solidFill>
                <a:srgbClr val="F5B342"/>
              </a:solidFill>
              <a:latin typeface="Arial"/>
              <a:ea typeface="Arial"/>
              <a:cs typeface="Arial"/>
              <a:sym typeface="Arial"/>
            </a:endParaRPr>
          </a:p>
        </p:txBody>
      </p:sp>
      <p:sp>
        <p:nvSpPr>
          <p:cNvPr id="9" name="Google Shape;106;g11b41ce093d_0_0">
            <a:extLst>
              <a:ext uri="{FF2B5EF4-FFF2-40B4-BE49-F238E27FC236}">
                <a16:creationId xmlns:a16="http://schemas.microsoft.com/office/drawing/2014/main" id="{FDF625E0-8784-4256-B241-2E0377DB8F82}"/>
              </a:ext>
            </a:extLst>
          </p:cNvPr>
          <p:cNvSpPr/>
          <p:nvPr/>
        </p:nvSpPr>
        <p:spPr>
          <a:xfrm>
            <a:off x="430041" y="6381636"/>
            <a:ext cx="11207004" cy="344068"/>
          </a:xfrm>
          <a:prstGeom prst="rect">
            <a:avLst/>
          </a:prstGeom>
          <a:noFill/>
          <a:ln>
            <a:noFill/>
          </a:ln>
        </p:spPr>
        <p:txBody>
          <a:bodyPr spcFirstLastPara="1" wrap="square" lIns="55440" tIns="27713" rIns="55440" bIns="27713" anchor="t" anchorCtr="0">
            <a:noAutofit/>
          </a:bodyPr>
          <a:lstStyle/>
          <a:p>
            <a:pPr defTabSz="554492">
              <a:buClr>
                <a:srgbClr val="000000"/>
              </a:buClr>
              <a:buSzPts val="2400"/>
            </a:pPr>
            <a:r>
              <a:rPr lang="en-US" sz="1450" kern="0" dirty="0">
                <a:solidFill>
                  <a:schemeClr val="bg1"/>
                </a:solidFill>
                <a:latin typeface="Montserrat"/>
                <a:cs typeface="Arial"/>
                <a:sym typeface="Arial"/>
              </a:rPr>
              <a:t>Avots: </a:t>
            </a:r>
            <a:r>
              <a:rPr lang="en-US" sz="1450" kern="0" dirty="0">
                <a:solidFill>
                  <a:schemeClr val="bg1"/>
                </a:solidFill>
                <a:latin typeface="Montserrat"/>
                <a:cs typeface="Arial"/>
                <a:sym typeface="Arial"/>
                <a:hlinkClick r:id="rId3">
                  <a:extLst>
                    <a:ext uri="{A12FA001-AC4F-418D-AE19-62706E023703}">
                      <ahyp:hlinkClr xmlns:ahyp="http://schemas.microsoft.com/office/drawing/2018/hyperlinkcolor" val="tx"/>
                    </a:ext>
                  </a:extLst>
                </a:hlinkClick>
              </a:rPr>
              <a:t>https://www.dailymail.co.uk/video/news/video-2619849/Video-Putin-says-Ukraine-colony-puppet-regime.html</a:t>
            </a:r>
            <a:r>
              <a:rPr lang="en-US" sz="1450" kern="0" dirty="0">
                <a:solidFill>
                  <a:schemeClr val="bg1"/>
                </a:solidFill>
                <a:latin typeface="Montserrat"/>
                <a:cs typeface="Arial"/>
                <a:sym typeface="Arial"/>
              </a:rPr>
              <a:t>, https://archive.ph/gOFes</a:t>
            </a:r>
            <a:endParaRPr lang="en-US" sz="1450" kern="0" dirty="0">
              <a:solidFill>
                <a:schemeClr val="bg1"/>
              </a:solidFill>
              <a:latin typeface="Montserrat"/>
              <a:ea typeface="Arial"/>
              <a:cs typeface="Arial"/>
              <a:sym typeface="Arial"/>
            </a:endParaRPr>
          </a:p>
        </p:txBody>
      </p:sp>
      <p:pic>
        <p:nvPicPr>
          <p:cNvPr id="8" name="Picture 9" descr="Graphical user interface, website, timeline&#10;&#10;Description automatically generated">
            <a:extLst>
              <a:ext uri="{FF2B5EF4-FFF2-40B4-BE49-F238E27FC236}">
                <a16:creationId xmlns:a16="http://schemas.microsoft.com/office/drawing/2014/main" id="{08CA67F9-FCB7-DD0D-B29B-FDCE14EED6F8}"/>
              </a:ext>
            </a:extLst>
          </p:cNvPr>
          <p:cNvPicPr>
            <a:picLocks noChangeAspect="1"/>
          </p:cNvPicPr>
          <p:nvPr/>
        </p:nvPicPr>
        <p:blipFill>
          <a:blip r:embed="rId4"/>
          <a:stretch>
            <a:fillRect/>
          </a:stretch>
        </p:blipFill>
        <p:spPr>
          <a:xfrm>
            <a:off x="6101880" y="3373187"/>
            <a:ext cx="5601560" cy="2737215"/>
          </a:xfrm>
          <a:prstGeom prst="rect">
            <a:avLst/>
          </a:prstGeom>
        </p:spPr>
      </p:pic>
      <p:pic>
        <p:nvPicPr>
          <p:cNvPr id="10" name="Picture 10">
            <a:extLst>
              <a:ext uri="{FF2B5EF4-FFF2-40B4-BE49-F238E27FC236}">
                <a16:creationId xmlns:a16="http://schemas.microsoft.com/office/drawing/2014/main" id="{F5763B10-6492-6A51-E06D-F05F6A28FF5C}"/>
              </a:ext>
            </a:extLst>
          </p:cNvPr>
          <p:cNvPicPr>
            <a:picLocks noChangeAspect="1"/>
          </p:cNvPicPr>
          <p:nvPr/>
        </p:nvPicPr>
        <p:blipFill>
          <a:blip r:embed="rId5"/>
          <a:stretch>
            <a:fillRect/>
          </a:stretch>
        </p:blipFill>
        <p:spPr>
          <a:xfrm>
            <a:off x="7500070" y="582409"/>
            <a:ext cx="4203102" cy="2584039"/>
          </a:xfrm>
          <a:prstGeom prst="rect">
            <a:avLst/>
          </a:prstGeom>
        </p:spPr>
      </p:pic>
    </p:spTree>
    <p:extLst>
      <p:ext uri="{BB962C8B-B14F-4D97-AF65-F5344CB8AC3E}">
        <p14:creationId xmlns:p14="http://schemas.microsoft.com/office/powerpoint/2010/main" val="1758552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28"/>
        <p:cNvGrpSpPr/>
        <p:nvPr/>
      </p:nvGrpSpPr>
      <p:grpSpPr>
        <a:xfrm>
          <a:off x="0" y="0"/>
          <a:ext cx="0" cy="0"/>
          <a:chOff x="0" y="0"/>
          <a:chExt cx="0" cy="0"/>
        </a:xfrm>
      </p:grpSpPr>
      <p:sp>
        <p:nvSpPr>
          <p:cNvPr id="2" name="TextBox 1">
            <a:extLst>
              <a:ext uri="{FF2B5EF4-FFF2-40B4-BE49-F238E27FC236}">
                <a16:creationId xmlns:a16="http://schemas.microsoft.com/office/drawing/2014/main" id="{E6764A24-E000-FB74-BFE1-4CA46FE25140}"/>
              </a:ext>
            </a:extLst>
          </p:cNvPr>
          <p:cNvSpPr txBox="1"/>
          <p:nvPr/>
        </p:nvSpPr>
        <p:spPr>
          <a:xfrm>
            <a:off x="470078" y="232003"/>
            <a:ext cx="9596372" cy="50226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buClr>
                <a:srgbClr val="000000"/>
              </a:buClr>
            </a:pPr>
            <a:r>
              <a:rPr lang="en-US" sz="2900" b="1" kern="0" dirty="0">
                <a:solidFill>
                  <a:srgbClr val="000000"/>
                </a:solidFill>
                <a:latin typeface="Montserrat"/>
                <a:cs typeface="Arial"/>
                <a:sym typeface="Arial"/>
              </a:rPr>
              <a:t>3. Demoralizēt valsts iedzīvotājus</a:t>
            </a:r>
            <a:endParaRPr lang="en-US" sz="2900" b="1" kern="0" dirty="0">
              <a:solidFill>
                <a:srgbClr val="000000"/>
              </a:solidFill>
              <a:latin typeface="Montserrat"/>
              <a:cs typeface="Arial"/>
            </a:endParaRPr>
          </a:p>
        </p:txBody>
      </p:sp>
      <p:sp>
        <p:nvSpPr>
          <p:cNvPr id="3" name="TextBox 2">
            <a:extLst>
              <a:ext uri="{FF2B5EF4-FFF2-40B4-BE49-F238E27FC236}">
                <a16:creationId xmlns:a16="http://schemas.microsoft.com/office/drawing/2014/main" id="{CEAFE41F-8A9E-3E80-346F-A9AB537750F8}"/>
              </a:ext>
            </a:extLst>
          </p:cNvPr>
          <p:cNvSpPr txBox="1"/>
          <p:nvPr/>
        </p:nvSpPr>
        <p:spPr>
          <a:xfrm>
            <a:off x="573400" y="1985232"/>
            <a:ext cx="5826771" cy="2518204"/>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marL="172720" indent="-172720" defTabSz="554492">
              <a:buClr>
                <a:srgbClr val="000000"/>
              </a:buClr>
              <a:buFont typeface="Arial"/>
              <a:buChar char="•"/>
            </a:pPr>
            <a:r>
              <a:rPr lang="lv-LV" sz="2000" kern="0" dirty="0">
                <a:solidFill>
                  <a:srgbClr val="000000"/>
                </a:solidFill>
                <a:latin typeface="Montserrat"/>
                <a:cs typeface="Arial"/>
              </a:rPr>
              <a:t>Iebrukuma sākumā 2022. gada februārī Kremlis centās pārliecināt ukraiņus, ka prezidents viņus pametis uz aizbēdzis no valsts.</a:t>
            </a:r>
          </a:p>
          <a:p>
            <a:pPr marL="172720" indent="-172720" defTabSz="554492">
              <a:buClr>
                <a:srgbClr val="000000"/>
              </a:buClr>
              <a:buFont typeface="Arial"/>
              <a:buChar char="•"/>
            </a:pPr>
            <a:r>
              <a:rPr lang="lv-LV" sz="2000" kern="0" dirty="0">
                <a:solidFill>
                  <a:srgbClr val="000000"/>
                </a:solidFill>
                <a:latin typeface="Montserrat"/>
                <a:cs typeface="Arial"/>
              </a:rPr>
              <a:t>Nepatiesas apsūdzības par Ukrainas armijas kara noziegumiem savā valstī.</a:t>
            </a:r>
          </a:p>
          <a:p>
            <a:pPr marL="172720" indent="-172720" defTabSz="554492">
              <a:buClr>
                <a:srgbClr val="000000"/>
              </a:buClr>
              <a:buFont typeface="Arial"/>
              <a:buChar char="•"/>
            </a:pPr>
            <a:r>
              <a:rPr lang="lv-LV" sz="2000" kern="0" dirty="0">
                <a:solidFill>
                  <a:srgbClr val="000000"/>
                </a:solidFill>
                <a:latin typeface="Montserrat"/>
                <a:cs typeface="Arial"/>
              </a:rPr>
              <a:t>Pārspīlējumi par enerģētikas un pārtikas krīzi, vainas uzvelšana Ukrainas valdībai.</a:t>
            </a:r>
          </a:p>
          <a:p>
            <a:pPr defTabSz="554492">
              <a:buClr>
                <a:srgbClr val="000000"/>
              </a:buClr>
            </a:pPr>
            <a:endParaRPr lang="lv-LV" sz="2000" kern="0" dirty="0">
              <a:solidFill>
                <a:srgbClr val="000000"/>
              </a:solidFill>
              <a:latin typeface="Montserrat"/>
              <a:cs typeface="Arial"/>
            </a:endParaRPr>
          </a:p>
        </p:txBody>
      </p:sp>
      <p:sp>
        <p:nvSpPr>
          <p:cNvPr id="7" name="Google Shape;117;g11b41ce093d_0_226">
            <a:extLst>
              <a:ext uri="{FF2B5EF4-FFF2-40B4-BE49-F238E27FC236}">
                <a16:creationId xmlns:a16="http://schemas.microsoft.com/office/drawing/2014/main" id="{BEB90A03-F7AB-B320-7482-8ABC79378932}"/>
              </a:ext>
            </a:extLst>
          </p:cNvPr>
          <p:cNvSpPr/>
          <p:nvPr/>
        </p:nvSpPr>
        <p:spPr>
          <a:xfrm>
            <a:off x="427" y="6264609"/>
            <a:ext cx="12191205" cy="748966"/>
          </a:xfrm>
          <a:prstGeom prst="rect">
            <a:avLst/>
          </a:prstGeom>
          <a:solidFill>
            <a:srgbClr val="1E1E1E"/>
          </a:solidFill>
          <a:ln>
            <a:noFill/>
          </a:ln>
        </p:spPr>
        <p:txBody>
          <a:bodyPr spcFirstLastPara="1" wrap="square" lIns="55440" tIns="27713" rIns="55440" bIns="27713" anchor="ctr" anchorCtr="0">
            <a:noAutofit/>
          </a:bodyPr>
          <a:lstStyle/>
          <a:p>
            <a:pPr algn="ctr" defTabSz="554492">
              <a:buClr>
                <a:srgbClr val="000000"/>
              </a:buClr>
              <a:buSzPts val="1800"/>
            </a:pPr>
            <a:endParaRPr sz="1092" kern="0" dirty="0">
              <a:solidFill>
                <a:srgbClr val="F5B342"/>
              </a:solidFill>
              <a:latin typeface="Arial"/>
              <a:ea typeface="Arial"/>
              <a:cs typeface="Arial"/>
              <a:sym typeface="Arial"/>
            </a:endParaRPr>
          </a:p>
        </p:txBody>
      </p:sp>
      <p:sp>
        <p:nvSpPr>
          <p:cNvPr id="9" name="Google Shape;106;g11b41ce093d_0_0">
            <a:extLst>
              <a:ext uri="{FF2B5EF4-FFF2-40B4-BE49-F238E27FC236}">
                <a16:creationId xmlns:a16="http://schemas.microsoft.com/office/drawing/2014/main" id="{FDF625E0-8784-4256-B241-2E0377DB8F82}"/>
              </a:ext>
            </a:extLst>
          </p:cNvPr>
          <p:cNvSpPr/>
          <p:nvPr/>
        </p:nvSpPr>
        <p:spPr>
          <a:xfrm>
            <a:off x="430041" y="6381636"/>
            <a:ext cx="11207004" cy="344068"/>
          </a:xfrm>
          <a:prstGeom prst="rect">
            <a:avLst/>
          </a:prstGeom>
          <a:noFill/>
          <a:ln>
            <a:noFill/>
          </a:ln>
        </p:spPr>
        <p:txBody>
          <a:bodyPr spcFirstLastPara="1" wrap="square" lIns="55440" tIns="27713" rIns="55440" bIns="27713" anchor="t" anchorCtr="0">
            <a:noAutofit/>
          </a:bodyPr>
          <a:lstStyle/>
          <a:p>
            <a:pPr defTabSz="554492">
              <a:buClr>
                <a:srgbClr val="000000"/>
              </a:buClr>
              <a:buSzPts val="2400"/>
            </a:pPr>
            <a:r>
              <a:rPr lang="en-US" sz="1450" kern="0" dirty="0">
                <a:solidFill>
                  <a:schemeClr val="bg1"/>
                </a:solidFill>
                <a:latin typeface="Montserrat"/>
                <a:cs typeface="Arial"/>
                <a:sym typeface="Arial"/>
              </a:rPr>
              <a:t>Avots: https://voxukraine.org/en/fake-volodymyr-zelensky-fled-ukraine-after-russian-invasion/</a:t>
            </a:r>
            <a:endParaRPr lang="en-US" sz="1450" kern="0" dirty="0">
              <a:solidFill>
                <a:schemeClr val="bg1"/>
              </a:solidFill>
              <a:latin typeface="Montserrat"/>
              <a:ea typeface="Arial"/>
              <a:cs typeface="Arial"/>
              <a:sym typeface="Arial"/>
            </a:endParaRPr>
          </a:p>
        </p:txBody>
      </p:sp>
      <p:pic>
        <p:nvPicPr>
          <p:cNvPr id="4" name="Picture 4">
            <a:extLst>
              <a:ext uri="{FF2B5EF4-FFF2-40B4-BE49-F238E27FC236}">
                <a16:creationId xmlns:a16="http://schemas.microsoft.com/office/drawing/2014/main" id="{697332EE-1143-A98A-9915-BDBE2CF18BB2}"/>
              </a:ext>
            </a:extLst>
          </p:cNvPr>
          <p:cNvPicPr>
            <a:picLocks noChangeAspect="1"/>
          </p:cNvPicPr>
          <p:nvPr/>
        </p:nvPicPr>
        <p:blipFill>
          <a:blip r:embed="rId3"/>
          <a:stretch>
            <a:fillRect/>
          </a:stretch>
        </p:blipFill>
        <p:spPr>
          <a:xfrm>
            <a:off x="6902056" y="858548"/>
            <a:ext cx="4832942" cy="3846045"/>
          </a:xfrm>
          <a:prstGeom prst="rect">
            <a:avLst/>
          </a:prstGeom>
        </p:spPr>
      </p:pic>
      <p:sp>
        <p:nvSpPr>
          <p:cNvPr id="5" name="TextBox 4">
            <a:extLst>
              <a:ext uri="{FF2B5EF4-FFF2-40B4-BE49-F238E27FC236}">
                <a16:creationId xmlns:a16="http://schemas.microsoft.com/office/drawing/2014/main" id="{3D000371-A46D-A5E5-7FBC-8506B234A16E}"/>
              </a:ext>
            </a:extLst>
          </p:cNvPr>
          <p:cNvSpPr txBox="1"/>
          <p:nvPr/>
        </p:nvSpPr>
        <p:spPr>
          <a:xfrm>
            <a:off x="6186650" y="4811015"/>
            <a:ext cx="5970058" cy="1163987"/>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algn="ctr" defTabSz="554492">
              <a:buClr>
                <a:srgbClr val="000000"/>
              </a:buClr>
            </a:pPr>
            <a:r>
              <a:rPr lang="lv-LV" i="1" kern="0" dirty="0">
                <a:solidFill>
                  <a:srgbClr val="000000"/>
                </a:solidFill>
                <a:latin typeface="Montserrat"/>
                <a:ea typeface="Arial"/>
                <a:cs typeface="Arial"/>
                <a:sym typeface="Arial"/>
              </a:rPr>
              <a:t>““Zelenskis pametis Ukrainu. Ukrainas parlamenta deputāts norādīja, ka nevarēja viņu sasniegt Ļvivā. Tagad viņš esot Polijā” Krievijas Valsts domes spīkers Vjačeslavs Volodins” </a:t>
            </a:r>
            <a:endParaRPr lang="lv-LV" kern="0" dirty="0">
              <a:solidFill>
                <a:srgbClr val="000000"/>
              </a:solidFill>
              <a:latin typeface="Montserrat"/>
              <a:cs typeface="Arial"/>
            </a:endParaRPr>
          </a:p>
        </p:txBody>
      </p:sp>
    </p:spTree>
    <p:extLst>
      <p:ext uri="{BB962C8B-B14F-4D97-AF65-F5344CB8AC3E}">
        <p14:creationId xmlns:p14="http://schemas.microsoft.com/office/powerpoint/2010/main" val="1050842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28"/>
        <p:cNvGrpSpPr/>
        <p:nvPr/>
      </p:nvGrpSpPr>
      <p:grpSpPr>
        <a:xfrm>
          <a:off x="0" y="0"/>
          <a:ext cx="0" cy="0"/>
          <a:chOff x="0" y="0"/>
          <a:chExt cx="0" cy="0"/>
        </a:xfrm>
      </p:grpSpPr>
      <p:sp>
        <p:nvSpPr>
          <p:cNvPr id="2" name="TextBox 1">
            <a:extLst>
              <a:ext uri="{FF2B5EF4-FFF2-40B4-BE49-F238E27FC236}">
                <a16:creationId xmlns:a16="http://schemas.microsoft.com/office/drawing/2014/main" id="{E6764A24-E000-FB74-BFE1-4CA46FE25140}"/>
              </a:ext>
            </a:extLst>
          </p:cNvPr>
          <p:cNvSpPr txBox="1"/>
          <p:nvPr/>
        </p:nvSpPr>
        <p:spPr>
          <a:xfrm>
            <a:off x="573400" y="774444"/>
            <a:ext cx="9596372" cy="50226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r>
              <a:rPr lang="en-US" sz="2900" b="1" kern="0" dirty="0">
                <a:solidFill>
                  <a:srgbClr val="000000"/>
                </a:solidFill>
                <a:latin typeface="Montserrat"/>
                <a:cs typeface="Arial"/>
                <a:sym typeface="Arial"/>
              </a:rPr>
              <a:t>Izplatīšanas veidi un mediji</a:t>
            </a:r>
            <a:r>
              <a:rPr lang="lv-LV" sz="2900" b="1" kern="0" dirty="0">
                <a:solidFill>
                  <a:srgbClr val="000000"/>
                </a:solidFill>
                <a:latin typeface="Montserrat"/>
                <a:cs typeface="Arial"/>
                <a:sym typeface="Arial"/>
              </a:rPr>
              <a:t>:</a:t>
            </a:r>
            <a:endParaRPr lang="en-US" dirty="0"/>
          </a:p>
        </p:txBody>
      </p:sp>
      <p:sp>
        <p:nvSpPr>
          <p:cNvPr id="3" name="TextBox 2">
            <a:extLst>
              <a:ext uri="{FF2B5EF4-FFF2-40B4-BE49-F238E27FC236}">
                <a16:creationId xmlns:a16="http://schemas.microsoft.com/office/drawing/2014/main" id="{CEAFE41F-8A9E-3E80-346F-A9AB537750F8}"/>
              </a:ext>
            </a:extLst>
          </p:cNvPr>
          <p:cNvSpPr txBox="1"/>
          <p:nvPr/>
        </p:nvSpPr>
        <p:spPr>
          <a:xfrm>
            <a:off x="573400" y="2578922"/>
            <a:ext cx="10358661" cy="1117821"/>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marL="172720" indent="-172720" defTabSz="554492">
              <a:buClr>
                <a:srgbClr val="000000"/>
              </a:buClr>
              <a:buFont typeface="Arial"/>
              <a:buChar char="•"/>
            </a:pPr>
            <a:r>
              <a:rPr lang="lv-LV" sz="2300" kern="0" dirty="0">
                <a:solidFill>
                  <a:srgbClr val="000000"/>
                </a:solidFill>
                <a:latin typeface="Montserrat"/>
                <a:cs typeface="Arial"/>
              </a:rPr>
              <a:t>valstij piederoši tradicionālie mediji;</a:t>
            </a:r>
          </a:p>
          <a:p>
            <a:pPr marL="172720" indent="-172720" defTabSz="554492">
              <a:buClr>
                <a:srgbClr val="000000"/>
              </a:buClr>
              <a:buFont typeface="Arial"/>
              <a:buChar char="•"/>
            </a:pPr>
            <a:r>
              <a:rPr lang="lv-LV" sz="2300" kern="0">
                <a:solidFill>
                  <a:srgbClr val="000000"/>
                </a:solidFill>
                <a:latin typeface="Montserrat"/>
                <a:cs typeface="Arial"/>
              </a:rPr>
              <a:t>manipulatīvi </a:t>
            </a:r>
            <a:r>
              <a:rPr lang="lv-LV" sz="2300" kern="0" dirty="0">
                <a:solidFill>
                  <a:srgbClr val="000000"/>
                </a:solidFill>
                <a:latin typeface="Montserrat"/>
                <a:cs typeface="Arial"/>
              </a:rPr>
              <a:t>vizuālie materiāli, tajā skaitā dziļviltojumi;</a:t>
            </a:r>
          </a:p>
          <a:p>
            <a:pPr marL="172720" indent="-172720" defTabSz="554492">
              <a:buClr>
                <a:srgbClr val="000000"/>
              </a:buClr>
              <a:buFont typeface="Arial"/>
              <a:buChar char="•"/>
            </a:pPr>
            <a:r>
              <a:rPr lang="lv-LV" sz="2300" kern="0" dirty="0">
                <a:solidFill>
                  <a:srgbClr val="000000"/>
                </a:solidFill>
                <a:latin typeface="Montserrat"/>
                <a:cs typeface="Arial"/>
              </a:rPr>
              <a:t>sociālo mediju viltus profili.</a:t>
            </a:r>
          </a:p>
        </p:txBody>
      </p:sp>
    </p:spTree>
    <p:extLst>
      <p:ext uri="{BB962C8B-B14F-4D97-AF65-F5344CB8AC3E}">
        <p14:creationId xmlns:p14="http://schemas.microsoft.com/office/powerpoint/2010/main" val="1258136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7375E"/>
        </a:solidFill>
        <a:effectLst/>
      </p:bgPr>
    </p:bg>
    <p:spTree>
      <p:nvGrpSpPr>
        <p:cNvPr id="1" name=""/>
        <p:cNvGrpSpPr/>
        <p:nvPr/>
      </p:nvGrpSpPr>
      <p:grpSpPr>
        <a:xfrm>
          <a:off x="0" y="0"/>
          <a:ext cx="0" cy="0"/>
          <a:chOff x="0" y="0"/>
          <a:chExt cx="0" cy="0"/>
        </a:xfrm>
      </p:grpSpPr>
      <p:sp>
        <p:nvSpPr>
          <p:cNvPr id="9" name="Google Shape;140;g11d9d0762af_0_93">
            <a:extLst>
              <a:ext uri="{FF2B5EF4-FFF2-40B4-BE49-F238E27FC236}">
                <a16:creationId xmlns:a16="http://schemas.microsoft.com/office/drawing/2014/main" id="{9FE2C89D-1EE7-035B-CE51-31C6B5BC202D}"/>
              </a:ext>
            </a:extLst>
          </p:cNvPr>
          <p:cNvSpPr txBox="1"/>
          <p:nvPr/>
        </p:nvSpPr>
        <p:spPr>
          <a:xfrm>
            <a:off x="733111" y="3517913"/>
            <a:ext cx="8770455" cy="1471739"/>
          </a:xfrm>
          <a:prstGeom prst="rect">
            <a:avLst/>
          </a:prstGeom>
          <a:noFill/>
          <a:ln>
            <a:noFill/>
          </a:ln>
        </p:spPr>
        <p:txBody>
          <a:bodyPr spcFirstLastPara="1" wrap="square" lIns="55440" tIns="27713" rIns="55440" bIns="27713" anchor="t" anchorCtr="0">
            <a:spAutoFit/>
          </a:bodyPr>
          <a:lstStyle/>
          <a:p>
            <a:pPr defTabSz="554492">
              <a:defRPr/>
            </a:pPr>
            <a:r>
              <a:rPr lang="lv-LV" sz="2300" kern="0" dirty="0">
                <a:solidFill>
                  <a:schemeClr val="bg1"/>
                </a:solidFill>
                <a:latin typeface="Montserrat"/>
                <a:cs typeface="Arial"/>
              </a:rPr>
              <a:t>Pārbaudi informāciju, pirms tai uzticies, pat tad, ja tā sakrīt ar tavu viedokli un apstiprina tavas izvēles un pārliecības. Ikvienam ir loma mūsu informatīvās vides veidošanā. Nekad nedalies ar informāciju, ja neesi drošs, ka tā ir patiesa.</a:t>
            </a:r>
            <a:endParaRPr lang="lv-LV" sz="2300" dirty="0">
              <a:solidFill>
                <a:schemeClr val="bg1"/>
              </a:solidFill>
              <a:latin typeface="Montserrat"/>
            </a:endParaRPr>
          </a:p>
        </p:txBody>
      </p:sp>
      <p:pic>
        <p:nvPicPr>
          <p:cNvPr id="2" name="Picture 1" descr="Colorful letters on a black background&#10;&#10;Description automatically generated">
            <a:extLst>
              <a:ext uri="{FF2B5EF4-FFF2-40B4-BE49-F238E27FC236}">
                <a16:creationId xmlns:a16="http://schemas.microsoft.com/office/drawing/2014/main" id="{46FD586E-29AA-3C69-5937-4F8998825056}"/>
              </a:ext>
            </a:extLst>
          </p:cNvPr>
          <p:cNvPicPr>
            <a:picLocks noChangeAspect="1"/>
          </p:cNvPicPr>
          <p:nvPr/>
        </p:nvPicPr>
        <p:blipFill rotWithShape="1">
          <a:blip r:embed="rId3"/>
          <a:srcRect l="13129" t="24324" r="12910" b="24710"/>
          <a:stretch/>
        </p:blipFill>
        <p:spPr>
          <a:xfrm>
            <a:off x="733586" y="513542"/>
            <a:ext cx="6438986" cy="2515022"/>
          </a:xfrm>
          <a:prstGeom prst="rect">
            <a:avLst/>
          </a:prstGeom>
        </p:spPr>
      </p:pic>
    </p:spTree>
    <p:extLst>
      <p:ext uri="{BB962C8B-B14F-4D97-AF65-F5344CB8AC3E}">
        <p14:creationId xmlns:p14="http://schemas.microsoft.com/office/powerpoint/2010/main" val="1030313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28"/>
        <p:cNvGrpSpPr/>
        <p:nvPr/>
      </p:nvGrpSpPr>
      <p:grpSpPr>
        <a:xfrm>
          <a:off x="0" y="0"/>
          <a:ext cx="0" cy="0"/>
          <a:chOff x="0" y="0"/>
          <a:chExt cx="0" cy="0"/>
        </a:xfrm>
      </p:grpSpPr>
      <p:pic>
        <p:nvPicPr>
          <p:cNvPr id="2" name="Picture 1" descr="A person in a white uniform and a sign with a euro and a building&#10;&#10;Description automatically generated">
            <a:extLst>
              <a:ext uri="{FF2B5EF4-FFF2-40B4-BE49-F238E27FC236}">
                <a16:creationId xmlns:a16="http://schemas.microsoft.com/office/drawing/2014/main" id="{D6B4DC41-29FA-960F-97A8-BE678CDC9D3B}"/>
              </a:ext>
            </a:extLst>
          </p:cNvPr>
          <p:cNvPicPr>
            <a:picLocks noChangeAspect="1"/>
          </p:cNvPicPr>
          <p:nvPr/>
        </p:nvPicPr>
        <p:blipFill>
          <a:blip r:embed="rId3"/>
          <a:stretch>
            <a:fillRect/>
          </a:stretch>
        </p:blipFill>
        <p:spPr>
          <a:xfrm>
            <a:off x="785248" y="-3067"/>
            <a:ext cx="10634419" cy="5972981"/>
          </a:xfrm>
          <a:prstGeom prst="rect">
            <a:avLst/>
          </a:prstGeom>
        </p:spPr>
      </p:pic>
      <p:sp>
        <p:nvSpPr>
          <p:cNvPr id="7" name="TextBox 6">
            <a:extLst>
              <a:ext uri="{FF2B5EF4-FFF2-40B4-BE49-F238E27FC236}">
                <a16:creationId xmlns:a16="http://schemas.microsoft.com/office/drawing/2014/main" id="{78611E54-7DDC-465F-741E-7870CFB7F1FE}"/>
              </a:ext>
            </a:extLst>
          </p:cNvPr>
          <p:cNvSpPr txBox="1"/>
          <p:nvPr/>
        </p:nvSpPr>
        <p:spPr>
          <a:xfrm>
            <a:off x="199589" y="156218"/>
            <a:ext cx="9596372" cy="50226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r>
              <a:rPr lang="en-US" sz="2900" b="1" kern="0" dirty="0">
                <a:solidFill>
                  <a:srgbClr val="000000"/>
                </a:solidFill>
                <a:latin typeface="Montserrat"/>
                <a:cs typeface="Arial"/>
              </a:rPr>
              <a:t>Valsts mediji</a:t>
            </a:r>
            <a:endParaRPr lang="en-US" dirty="0"/>
          </a:p>
        </p:txBody>
      </p:sp>
      <p:sp>
        <p:nvSpPr>
          <p:cNvPr id="11" name="Google Shape;307;g157d7739650_0_12">
            <a:extLst>
              <a:ext uri="{FF2B5EF4-FFF2-40B4-BE49-F238E27FC236}">
                <a16:creationId xmlns:a16="http://schemas.microsoft.com/office/drawing/2014/main" id="{50E30439-FCAB-B77D-891D-5DD1B52F5576}"/>
              </a:ext>
            </a:extLst>
          </p:cNvPr>
          <p:cNvSpPr txBox="1"/>
          <p:nvPr/>
        </p:nvSpPr>
        <p:spPr>
          <a:xfrm>
            <a:off x="418367" y="3541343"/>
            <a:ext cx="5429325" cy="1958622"/>
          </a:xfrm>
          <a:prstGeom prst="rect">
            <a:avLst/>
          </a:prstGeom>
          <a:noFill/>
          <a:ln>
            <a:noFill/>
          </a:ln>
        </p:spPr>
        <p:txBody>
          <a:bodyPr spcFirstLastPara="1" wrap="square" lIns="55440" tIns="55440" rIns="55440" bIns="55440" anchor="t" anchorCtr="0">
            <a:spAutoFit/>
          </a:bodyPr>
          <a:lstStyle/>
          <a:p>
            <a:pPr algn="ctr" defTabSz="554492"/>
            <a:r>
              <a:rPr lang="lv-LV" sz="2000" dirty="0">
                <a:latin typeface="Montserrat"/>
                <a:ea typeface="+mn-lt"/>
                <a:cs typeface="+mn-lt"/>
              </a:rPr>
              <a:t>Vairums mediju Baltijas valstīs ir komercmediji. </a:t>
            </a:r>
            <a:r>
              <a:rPr lang="lv-LV" sz="2000" b="1" dirty="0">
                <a:latin typeface="Montserrat"/>
                <a:ea typeface="+mn-lt"/>
                <a:cs typeface="+mn-lt"/>
              </a:rPr>
              <a:t>Komercmediji </a:t>
            </a:r>
            <a:r>
              <a:rPr lang="lv-LV" sz="2000" dirty="0">
                <a:latin typeface="Montserrat"/>
                <a:ea typeface="+mn-lt"/>
                <a:cs typeface="+mn-lt"/>
              </a:rPr>
              <a:t>pieder uzņēmumiem. Tie saņem līdzekļus no reklāmas ieņēmumiem, auditorijas (piemēram, abonementiem), ziedojumiem vai grantiem.</a:t>
            </a:r>
            <a:endParaRPr lang="lv-LV" sz="2000" dirty="0">
              <a:latin typeface="Montserrat"/>
              <a:cs typeface="Arial"/>
            </a:endParaRPr>
          </a:p>
        </p:txBody>
      </p:sp>
      <p:sp>
        <p:nvSpPr>
          <p:cNvPr id="13" name="Google Shape;307;g157d7739650_0_12">
            <a:extLst>
              <a:ext uri="{FF2B5EF4-FFF2-40B4-BE49-F238E27FC236}">
                <a16:creationId xmlns:a16="http://schemas.microsoft.com/office/drawing/2014/main" id="{3E316490-E7E5-9B31-1038-7354BFF84014}"/>
              </a:ext>
            </a:extLst>
          </p:cNvPr>
          <p:cNvSpPr txBox="1"/>
          <p:nvPr/>
        </p:nvSpPr>
        <p:spPr>
          <a:xfrm>
            <a:off x="6255574" y="3541342"/>
            <a:ext cx="5659362" cy="2266399"/>
          </a:xfrm>
          <a:prstGeom prst="rect">
            <a:avLst/>
          </a:prstGeom>
          <a:noFill/>
          <a:ln>
            <a:noFill/>
          </a:ln>
        </p:spPr>
        <p:txBody>
          <a:bodyPr spcFirstLastPara="1" wrap="square" lIns="55440" tIns="55440" rIns="55440" bIns="55440" anchor="t" anchorCtr="0">
            <a:spAutoFit/>
          </a:bodyPr>
          <a:lstStyle/>
          <a:p>
            <a:pPr algn="ctr" defTabSz="554492"/>
            <a:r>
              <a:rPr lang="lv-LV" sz="2000" b="1" dirty="0">
                <a:latin typeface="Montserrat"/>
                <a:ea typeface="+mn-lt"/>
                <a:cs typeface="+mn-lt"/>
              </a:rPr>
              <a:t>Valsts medijus </a:t>
            </a:r>
            <a:r>
              <a:rPr lang="lv-LV" sz="2000" dirty="0">
                <a:latin typeface="Montserrat"/>
                <a:ea typeface="+mn-lt"/>
                <a:cs typeface="+mn-lt"/>
              </a:rPr>
              <a:t>finansē no valsts budžeta. Tie reizēm atdarina komercmedijus, kaut gan patiesībā ir valsts politikas instruments – tie ziņo to, kas ir valsts interesēs, un ne obligāti patiesību. Piemēram, Krievijā valsts lielākie telekanāli pieder valstij vai ar valsti saistītiem uzņēmumiem.</a:t>
            </a:r>
            <a:endParaRPr lang="lv-LV" sz="2000" dirty="0">
              <a:latin typeface="Montserrat"/>
              <a:cs typeface="Arial"/>
            </a:endParaRPr>
          </a:p>
        </p:txBody>
      </p:sp>
    </p:spTree>
    <p:extLst>
      <p:ext uri="{BB962C8B-B14F-4D97-AF65-F5344CB8AC3E}">
        <p14:creationId xmlns:p14="http://schemas.microsoft.com/office/powerpoint/2010/main" val="1467992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28"/>
        <p:cNvGrpSpPr/>
        <p:nvPr/>
      </p:nvGrpSpPr>
      <p:grpSpPr>
        <a:xfrm>
          <a:off x="0" y="0"/>
          <a:ext cx="0" cy="0"/>
          <a:chOff x="0" y="0"/>
          <a:chExt cx="0" cy="0"/>
        </a:xfrm>
      </p:grpSpPr>
      <p:sp>
        <p:nvSpPr>
          <p:cNvPr id="2" name="TextBox 1">
            <a:extLst>
              <a:ext uri="{FF2B5EF4-FFF2-40B4-BE49-F238E27FC236}">
                <a16:creationId xmlns:a16="http://schemas.microsoft.com/office/drawing/2014/main" id="{E6764A24-E000-FB74-BFE1-4CA46FE25140}"/>
              </a:ext>
            </a:extLst>
          </p:cNvPr>
          <p:cNvSpPr txBox="1"/>
          <p:nvPr/>
        </p:nvSpPr>
        <p:spPr>
          <a:xfrm>
            <a:off x="198858" y="464478"/>
            <a:ext cx="9596372" cy="50226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r>
              <a:rPr lang="en-US" sz="2900" b="1" kern="0" dirty="0">
                <a:solidFill>
                  <a:srgbClr val="000000"/>
                </a:solidFill>
                <a:latin typeface="Montserrat"/>
                <a:cs typeface="Arial"/>
                <a:sym typeface="Arial"/>
              </a:rPr>
              <a:t>Manipulatīvi vizuālie materiāli</a:t>
            </a:r>
            <a:endParaRPr lang="en-US" dirty="0"/>
          </a:p>
        </p:txBody>
      </p:sp>
      <p:pic>
        <p:nvPicPr>
          <p:cNvPr id="4" name="Picture 3" descr="A screenshot of a social media post&#10;&#10;Description automatically generated">
            <a:extLst>
              <a:ext uri="{FF2B5EF4-FFF2-40B4-BE49-F238E27FC236}">
                <a16:creationId xmlns:a16="http://schemas.microsoft.com/office/drawing/2014/main" id="{4370BE4C-47B8-F3B3-19E2-499BEB7F9EDF}"/>
              </a:ext>
            </a:extLst>
          </p:cNvPr>
          <p:cNvPicPr>
            <a:picLocks noChangeAspect="1"/>
          </p:cNvPicPr>
          <p:nvPr/>
        </p:nvPicPr>
        <p:blipFill>
          <a:blip r:embed="rId3"/>
          <a:stretch>
            <a:fillRect/>
          </a:stretch>
        </p:blipFill>
        <p:spPr>
          <a:xfrm>
            <a:off x="914400" y="1433873"/>
            <a:ext cx="4164841" cy="5184432"/>
          </a:xfrm>
          <a:prstGeom prst="rect">
            <a:avLst/>
          </a:prstGeom>
        </p:spPr>
      </p:pic>
      <p:sp>
        <p:nvSpPr>
          <p:cNvPr id="8" name="TextBox 7">
            <a:extLst>
              <a:ext uri="{FF2B5EF4-FFF2-40B4-BE49-F238E27FC236}">
                <a16:creationId xmlns:a16="http://schemas.microsoft.com/office/drawing/2014/main" id="{4D69F4C6-57ED-2F4D-A91D-153C13D05239}"/>
              </a:ext>
            </a:extLst>
          </p:cNvPr>
          <p:cNvSpPr txBox="1"/>
          <p:nvPr/>
        </p:nvSpPr>
        <p:spPr>
          <a:xfrm>
            <a:off x="5213639" y="5456325"/>
            <a:ext cx="4103438" cy="88698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r>
              <a:rPr lang="lv-LV" i="1" kern="0" dirty="0">
                <a:latin typeface="Montserrat"/>
                <a:ea typeface="+mn-lt"/>
                <a:cs typeface="+mn-lt"/>
              </a:rPr>
              <a:t>"Šeit redzami īstie izlaupītāji, kuri zog tehniku un šauj uz civiliedzīvotājiem </a:t>
            </a:r>
            <a:r>
              <a:rPr lang="lv-LV" dirty="0"/>
              <a:t>–</a:t>
            </a:r>
            <a:r>
              <a:rPr lang="lv-LV" i="1" kern="0" dirty="0">
                <a:latin typeface="Montserrat"/>
                <a:ea typeface="+mn-lt"/>
                <a:cs typeface="+mn-lt"/>
              </a:rPr>
              <a:t> Ukrainas armija"</a:t>
            </a:r>
            <a:endParaRPr lang="lv-LV" i="1" kern="0" dirty="0">
              <a:latin typeface="Montserrat"/>
              <a:cs typeface="Arial"/>
            </a:endParaRPr>
          </a:p>
        </p:txBody>
      </p:sp>
      <p:pic>
        <p:nvPicPr>
          <p:cNvPr id="9" name="Picture 8" descr="A group of soldiers outside a building&#10;&#10;Description automatically generated">
            <a:extLst>
              <a:ext uri="{FF2B5EF4-FFF2-40B4-BE49-F238E27FC236}">
                <a16:creationId xmlns:a16="http://schemas.microsoft.com/office/drawing/2014/main" id="{BE0C5AEE-D9AB-8FCA-7B8F-A16D948AC8C1}"/>
              </a:ext>
            </a:extLst>
          </p:cNvPr>
          <p:cNvPicPr>
            <a:picLocks noChangeAspect="1"/>
          </p:cNvPicPr>
          <p:nvPr/>
        </p:nvPicPr>
        <p:blipFill>
          <a:blip r:embed="rId4"/>
          <a:stretch>
            <a:fillRect/>
          </a:stretch>
        </p:blipFill>
        <p:spPr>
          <a:xfrm>
            <a:off x="6259774" y="196855"/>
            <a:ext cx="5643348" cy="4633213"/>
          </a:xfrm>
          <a:prstGeom prst="rect">
            <a:avLst/>
          </a:prstGeom>
        </p:spPr>
      </p:pic>
    </p:spTree>
    <p:extLst>
      <p:ext uri="{BB962C8B-B14F-4D97-AF65-F5344CB8AC3E}">
        <p14:creationId xmlns:p14="http://schemas.microsoft.com/office/powerpoint/2010/main" val="669008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28"/>
        <p:cNvGrpSpPr/>
        <p:nvPr/>
      </p:nvGrpSpPr>
      <p:grpSpPr>
        <a:xfrm>
          <a:off x="0" y="0"/>
          <a:ext cx="0" cy="0"/>
          <a:chOff x="0" y="0"/>
          <a:chExt cx="0" cy="0"/>
        </a:xfrm>
      </p:grpSpPr>
      <p:sp>
        <p:nvSpPr>
          <p:cNvPr id="5" name="TextBox 4">
            <a:extLst>
              <a:ext uri="{FF2B5EF4-FFF2-40B4-BE49-F238E27FC236}">
                <a16:creationId xmlns:a16="http://schemas.microsoft.com/office/drawing/2014/main" id="{2551CFE8-DB70-1DF3-09FF-05943B67AA95}"/>
              </a:ext>
            </a:extLst>
          </p:cNvPr>
          <p:cNvSpPr txBox="1"/>
          <p:nvPr/>
        </p:nvSpPr>
        <p:spPr>
          <a:xfrm>
            <a:off x="386494" y="256859"/>
            <a:ext cx="11727388" cy="548434"/>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r>
              <a:rPr lang="en-US" sz="2900" b="1" kern="0" dirty="0">
                <a:solidFill>
                  <a:srgbClr val="000000"/>
                </a:solidFill>
                <a:latin typeface="Montserrat"/>
                <a:ea typeface="+mn-lt"/>
                <a:cs typeface="+mn-lt"/>
              </a:rPr>
              <a:t>Manipulatīvi vizuālie materiāli</a:t>
            </a:r>
            <a:r>
              <a:rPr lang="lv-LV" sz="2900" b="1" kern="0" dirty="0">
                <a:solidFill>
                  <a:srgbClr val="000000"/>
                </a:solidFill>
                <a:latin typeface="Montserrat"/>
                <a:cs typeface="Arial"/>
              </a:rPr>
              <a:t> </a:t>
            </a:r>
            <a:r>
              <a:rPr lang="lv-LV" sz="3200" dirty="0">
                <a:latin typeface="Montserrat"/>
                <a:ea typeface="+mn-lt"/>
                <a:cs typeface="+mn-lt"/>
              </a:rPr>
              <a:t>–</a:t>
            </a:r>
            <a:r>
              <a:rPr lang="en-US" sz="2900" b="1" kern="0" dirty="0">
                <a:solidFill>
                  <a:srgbClr val="000000"/>
                </a:solidFill>
                <a:latin typeface="Montserrat"/>
                <a:cs typeface="Arial"/>
              </a:rPr>
              <a:t> dziļviltojumi</a:t>
            </a:r>
            <a:endParaRPr lang="en-US" dirty="0">
              <a:latin typeface="Montserrat"/>
            </a:endParaRPr>
          </a:p>
        </p:txBody>
      </p:sp>
      <p:pic>
        <p:nvPicPr>
          <p:cNvPr id="2" name="Online Media 1" title="Kas ir dziļviltojumi?">
            <a:hlinkClick r:id="" action="ppaction://media"/>
            <a:extLst>
              <a:ext uri="{FF2B5EF4-FFF2-40B4-BE49-F238E27FC236}">
                <a16:creationId xmlns:a16="http://schemas.microsoft.com/office/drawing/2014/main" id="{EABE3525-B67C-75BB-E3C2-5FB11641AD6F}"/>
              </a:ext>
            </a:extLst>
          </p:cNvPr>
          <p:cNvPicPr>
            <a:picLocks noRot="1" noChangeAspect="1"/>
          </p:cNvPicPr>
          <p:nvPr>
            <a:videoFile r:link="rId1"/>
          </p:nvPr>
        </p:nvPicPr>
        <p:blipFill>
          <a:blip r:embed="rId4"/>
          <a:stretch>
            <a:fillRect/>
          </a:stretch>
        </p:blipFill>
        <p:spPr>
          <a:xfrm>
            <a:off x="241085" y="993721"/>
            <a:ext cx="11683999" cy="5477574"/>
          </a:xfrm>
          <a:prstGeom prst="rect">
            <a:avLst/>
          </a:prstGeom>
        </p:spPr>
      </p:pic>
    </p:spTree>
    <p:extLst>
      <p:ext uri="{BB962C8B-B14F-4D97-AF65-F5344CB8AC3E}">
        <p14:creationId xmlns:p14="http://schemas.microsoft.com/office/powerpoint/2010/main" val="101610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28"/>
        <p:cNvGrpSpPr/>
        <p:nvPr/>
      </p:nvGrpSpPr>
      <p:grpSpPr>
        <a:xfrm>
          <a:off x="0" y="0"/>
          <a:ext cx="0" cy="0"/>
          <a:chOff x="0" y="0"/>
          <a:chExt cx="0" cy="0"/>
        </a:xfrm>
      </p:grpSpPr>
      <p:sp>
        <p:nvSpPr>
          <p:cNvPr id="2" name="TextBox 1">
            <a:extLst>
              <a:ext uri="{FF2B5EF4-FFF2-40B4-BE49-F238E27FC236}">
                <a16:creationId xmlns:a16="http://schemas.microsoft.com/office/drawing/2014/main" id="{E6764A24-E000-FB74-BFE1-4CA46FE25140}"/>
              </a:ext>
            </a:extLst>
          </p:cNvPr>
          <p:cNvSpPr txBox="1"/>
          <p:nvPr/>
        </p:nvSpPr>
        <p:spPr>
          <a:xfrm>
            <a:off x="573400" y="774444"/>
            <a:ext cx="9596372" cy="548434"/>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r>
              <a:rPr lang="en-US" sz="2900" b="1" kern="0" dirty="0">
                <a:solidFill>
                  <a:srgbClr val="000000"/>
                </a:solidFill>
                <a:latin typeface="Montserrat"/>
                <a:ea typeface="+mn-lt"/>
                <a:cs typeface="+mn-lt"/>
              </a:rPr>
              <a:t>Manipulatīvi vizuālie materiāli</a:t>
            </a:r>
            <a:r>
              <a:rPr lang="lv-LV" sz="3200" dirty="0">
                <a:latin typeface="Montserrat"/>
                <a:ea typeface="+mn-lt"/>
                <a:cs typeface="+mn-lt"/>
              </a:rPr>
              <a:t> </a:t>
            </a:r>
            <a:r>
              <a:rPr lang="lv-LV" sz="2900" dirty="0">
                <a:latin typeface="Montserrat"/>
                <a:ea typeface="+mn-lt"/>
                <a:cs typeface="+mn-lt"/>
              </a:rPr>
              <a:t>–</a:t>
            </a:r>
            <a:r>
              <a:rPr lang="lv-LV" sz="3200" dirty="0">
                <a:latin typeface="Montserrat"/>
                <a:ea typeface="+mn-lt"/>
                <a:cs typeface="+mn-lt"/>
              </a:rPr>
              <a:t> </a:t>
            </a:r>
            <a:r>
              <a:rPr lang="en-US" sz="2900" b="1" kern="0" dirty="0">
                <a:solidFill>
                  <a:srgbClr val="000000"/>
                </a:solidFill>
                <a:latin typeface="Montserrat"/>
                <a:ea typeface="+mn-lt"/>
                <a:cs typeface="+mn-lt"/>
              </a:rPr>
              <a:t>dziļviltojumi</a:t>
            </a:r>
            <a:endParaRPr lang="lv-LV" sz="2900" kern="0" dirty="0">
              <a:solidFill>
                <a:srgbClr val="000000"/>
              </a:solidFill>
              <a:latin typeface="Montserrat"/>
              <a:ea typeface="+mn-lt"/>
              <a:cs typeface="+mn-lt"/>
            </a:endParaRPr>
          </a:p>
        </p:txBody>
      </p:sp>
      <p:sp>
        <p:nvSpPr>
          <p:cNvPr id="3" name="TextBox 2">
            <a:extLst>
              <a:ext uri="{FF2B5EF4-FFF2-40B4-BE49-F238E27FC236}">
                <a16:creationId xmlns:a16="http://schemas.microsoft.com/office/drawing/2014/main" id="{CEAFE41F-8A9E-3E80-346F-A9AB537750F8}"/>
              </a:ext>
            </a:extLst>
          </p:cNvPr>
          <p:cNvSpPr txBox="1"/>
          <p:nvPr/>
        </p:nvSpPr>
        <p:spPr>
          <a:xfrm>
            <a:off x="573400" y="2578922"/>
            <a:ext cx="10358661" cy="1594874"/>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marL="342900" indent="-342900" defTabSz="554492">
              <a:buClr>
                <a:srgbClr val="000000"/>
              </a:buClr>
              <a:buFont typeface="Arial"/>
              <a:buChar char="•"/>
            </a:pPr>
            <a:r>
              <a:rPr lang="lv-LV" sz="2000" kern="0" dirty="0">
                <a:solidFill>
                  <a:srgbClr val="000000"/>
                </a:solidFill>
                <a:latin typeface="Montserrat"/>
                <a:cs typeface="Arial"/>
              </a:rPr>
              <a:t>Kara sākumā Ukrainas valdības Stratēģiskās Komunikācijas centrs izplatīja brīdinājumu, ka Kremlis, iespējams, gatavo </a:t>
            </a:r>
            <a:r>
              <a:rPr lang="lv-LV" sz="2000" b="1" kern="0" dirty="0">
                <a:solidFill>
                  <a:srgbClr val="000000"/>
                </a:solidFill>
                <a:latin typeface="Montserrat"/>
                <a:cs typeface="Arial"/>
              </a:rPr>
              <a:t>dziļviltojuma </a:t>
            </a:r>
            <a:r>
              <a:rPr lang="lv-LV" sz="2000" kern="0" dirty="0">
                <a:solidFill>
                  <a:srgbClr val="000000"/>
                </a:solidFill>
                <a:latin typeface="Montserrat"/>
                <a:cs typeface="Arial"/>
              </a:rPr>
              <a:t>video.</a:t>
            </a:r>
          </a:p>
          <a:p>
            <a:pPr marL="342900" indent="-342900" defTabSz="554492">
              <a:buClr>
                <a:srgbClr val="000000"/>
              </a:buClr>
              <a:buFont typeface="Arial"/>
              <a:buChar char="•"/>
            </a:pPr>
            <a:r>
              <a:rPr lang="lv-LV" sz="2000" kern="0" dirty="0">
                <a:solidFill>
                  <a:srgbClr val="000000"/>
                </a:solidFill>
                <a:latin typeface="Montserrat"/>
                <a:cs typeface="Arial"/>
              </a:rPr>
              <a:t>Dažas dienas vēlāk parādījās viltots video, kurā prezidents Zelenskis it kā mudina karavīrus nolikt ieročus. Video ar hakeru palīdzību arī izvietoja Ukrainas ziņu mediju mājaslapās.</a:t>
            </a:r>
          </a:p>
        </p:txBody>
      </p:sp>
    </p:spTree>
    <p:extLst>
      <p:ext uri="{BB962C8B-B14F-4D97-AF65-F5344CB8AC3E}">
        <p14:creationId xmlns:p14="http://schemas.microsoft.com/office/powerpoint/2010/main" val="4048394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28"/>
        <p:cNvGrpSpPr/>
        <p:nvPr/>
      </p:nvGrpSpPr>
      <p:grpSpPr>
        <a:xfrm>
          <a:off x="0" y="0"/>
          <a:ext cx="0" cy="0"/>
          <a:chOff x="0" y="0"/>
          <a:chExt cx="0" cy="0"/>
        </a:xfrm>
      </p:grpSpPr>
      <p:sp>
        <p:nvSpPr>
          <p:cNvPr id="2" name="TextBox 1">
            <a:extLst>
              <a:ext uri="{FF2B5EF4-FFF2-40B4-BE49-F238E27FC236}">
                <a16:creationId xmlns:a16="http://schemas.microsoft.com/office/drawing/2014/main" id="{E6764A24-E000-FB74-BFE1-4CA46FE25140}"/>
              </a:ext>
            </a:extLst>
          </p:cNvPr>
          <p:cNvSpPr txBox="1"/>
          <p:nvPr/>
        </p:nvSpPr>
        <p:spPr>
          <a:xfrm>
            <a:off x="466244" y="250569"/>
            <a:ext cx="9596372" cy="994710"/>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r>
              <a:rPr lang="en-US" sz="2900" b="1" kern="0" dirty="0">
                <a:latin typeface="Montserrat"/>
                <a:ea typeface="+mn-lt"/>
                <a:cs typeface="+mn-lt"/>
              </a:rPr>
              <a:t>Manipulatīvi vizuālie materiāli </a:t>
            </a:r>
            <a:r>
              <a:rPr lang="lv-LV" sz="3200" dirty="0">
                <a:latin typeface="Montserrat"/>
                <a:ea typeface="+mn-lt"/>
                <a:cs typeface="+mn-lt"/>
              </a:rPr>
              <a:t>– </a:t>
            </a:r>
            <a:r>
              <a:rPr lang="en-US" sz="2900" b="1" kern="0" dirty="0">
                <a:latin typeface="Montserrat"/>
                <a:ea typeface="+mn-lt"/>
                <a:cs typeface="+mn-lt"/>
              </a:rPr>
              <a:t>dziļviltojumi</a:t>
            </a:r>
            <a:endParaRPr lang="en-US" sz="2900" kern="0" dirty="0">
              <a:latin typeface="Montserrat"/>
              <a:ea typeface="+mn-lt"/>
              <a:cs typeface="+mn-lt"/>
            </a:endParaRPr>
          </a:p>
          <a:p>
            <a:pPr defTabSz="554492"/>
            <a:endParaRPr lang="en-US" sz="2900" b="1" kern="0" dirty="0">
              <a:latin typeface="Montserrat"/>
              <a:cs typeface="Arial"/>
            </a:endParaRPr>
          </a:p>
        </p:txBody>
      </p:sp>
      <p:pic>
        <p:nvPicPr>
          <p:cNvPr id="4" name="Online Media 3" title="Debunking a deepfake video of Zelensky telling Ukrainians to surrender • FRANCE 24 English">
            <a:hlinkClick r:id="" action="ppaction://media"/>
            <a:extLst>
              <a:ext uri="{FF2B5EF4-FFF2-40B4-BE49-F238E27FC236}">
                <a16:creationId xmlns:a16="http://schemas.microsoft.com/office/drawing/2014/main" id="{D8C1B159-A20A-796D-F481-277176E6DC50}"/>
              </a:ext>
            </a:extLst>
          </p:cNvPr>
          <p:cNvPicPr>
            <a:picLocks noRot="1" noChangeAspect="1"/>
          </p:cNvPicPr>
          <p:nvPr>
            <a:videoFile r:link="rId1"/>
          </p:nvPr>
        </p:nvPicPr>
        <p:blipFill>
          <a:blip r:embed="rId4"/>
          <a:stretch>
            <a:fillRect/>
          </a:stretch>
        </p:blipFill>
        <p:spPr>
          <a:xfrm>
            <a:off x="445973" y="752837"/>
            <a:ext cx="11300053" cy="5936381"/>
          </a:xfrm>
          <a:prstGeom prst="rect">
            <a:avLst/>
          </a:prstGeom>
        </p:spPr>
      </p:pic>
    </p:spTree>
    <p:extLst>
      <p:ext uri="{BB962C8B-B14F-4D97-AF65-F5344CB8AC3E}">
        <p14:creationId xmlns:p14="http://schemas.microsoft.com/office/powerpoint/2010/main" val="214703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16"/>
        <p:cNvGrpSpPr/>
        <p:nvPr/>
      </p:nvGrpSpPr>
      <p:grpSpPr>
        <a:xfrm>
          <a:off x="0" y="0"/>
          <a:ext cx="0" cy="0"/>
          <a:chOff x="0" y="0"/>
          <a:chExt cx="0" cy="0"/>
        </a:xfrm>
      </p:grpSpPr>
      <p:sp>
        <p:nvSpPr>
          <p:cNvPr id="2" name="Google Shape;109;g11b41ce093d_0_0">
            <a:extLst>
              <a:ext uri="{FF2B5EF4-FFF2-40B4-BE49-F238E27FC236}">
                <a16:creationId xmlns:a16="http://schemas.microsoft.com/office/drawing/2014/main" id="{4BFCAF06-C32D-3CFB-A1EC-A6809757D360}"/>
              </a:ext>
            </a:extLst>
          </p:cNvPr>
          <p:cNvSpPr txBox="1"/>
          <p:nvPr/>
        </p:nvSpPr>
        <p:spPr>
          <a:xfrm>
            <a:off x="1228136" y="2757176"/>
            <a:ext cx="9735727" cy="973737"/>
          </a:xfrm>
          <a:prstGeom prst="rect">
            <a:avLst/>
          </a:prstGeom>
          <a:noFill/>
          <a:ln>
            <a:noFill/>
          </a:ln>
        </p:spPr>
        <p:txBody>
          <a:bodyPr spcFirstLastPara="1" wrap="square" lIns="55440" tIns="55440" rIns="55440" bIns="55440" anchor="t" anchorCtr="0">
            <a:spAutoFit/>
          </a:bodyPr>
          <a:lstStyle/>
          <a:p>
            <a:pPr defTabSz="554492"/>
            <a:r>
              <a:rPr lang="lv-LV" sz="2800" kern="0" dirty="0">
                <a:solidFill>
                  <a:srgbClr val="000000"/>
                </a:solidFill>
                <a:latin typeface="Montserrat"/>
                <a:cs typeface="Arial"/>
              </a:rPr>
              <a:t>Vai novēroji kādas pazīmes, kas varētu liecināt, ka video nav īsts?</a:t>
            </a:r>
            <a:endParaRPr lang="lv-LV" sz="2800" kern="0" dirty="0">
              <a:solidFill>
                <a:srgbClr val="000000"/>
              </a:solidFill>
              <a:latin typeface="Montserrat"/>
              <a:cs typeface="Arial"/>
              <a:sym typeface="Arial"/>
            </a:endParaRPr>
          </a:p>
        </p:txBody>
      </p:sp>
    </p:spTree>
    <p:extLst>
      <p:ext uri="{BB962C8B-B14F-4D97-AF65-F5344CB8AC3E}">
        <p14:creationId xmlns:p14="http://schemas.microsoft.com/office/powerpoint/2010/main" val="2030737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7375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7D531-37A0-F904-BABC-7A829822EC57}"/>
              </a:ext>
            </a:extLst>
          </p:cNvPr>
          <p:cNvSpPr>
            <a:spLocks noGrp="1"/>
          </p:cNvSpPr>
          <p:nvPr>
            <p:ph type="title"/>
          </p:nvPr>
        </p:nvSpPr>
        <p:spPr>
          <a:xfrm>
            <a:off x="505496" y="386590"/>
            <a:ext cx="10515600" cy="1325563"/>
          </a:xfrm>
        </p:spPr>
        <p:txBody>
          <a:bodyPr>
            <a:normAutofit/>
          </a:bodyPr>
          <a:lstStyle/>
          <a:p>
            <a:r>
              <a:rPr lang="lv-LV" sz="2900" b="1" dirty="0">
                <a:solidFill>
                  <a:schemeClr val="bg1"/>
                </a:solidFill>
                <a:latin typeface="Montserrat"/>
              </a:rPr>
              <a:t>Nodarbības mērķi:</a:t>
            </a:r>
            <a:endParaRPr lang="en-US" dirty="0"/>
          </a:p>
        </p:txBody>
      </p:sp>
      <p:sp>
        <p:nvSpPr>
          <p:cNvPr id="3" name="Content Placeholder 2">
            <a:extLst>
              <a:ext uri="{FF2B5EF4-FFF2-40B4-BE49-F238E27FC236}">
                <a16:creationId xmlns:a16="http://schemas.microsoft.com/office/drawing/2014/main" id="{F4EDA02A-351D-FBFD-C27C-E25749328A05}"/>
              </a:ext>
            </a:extLst>
          </p:cNvPr>
          <p:cNvSpPr>
            <a:spLocks noGrp="1"/>
          </p:cNvSpPr>
          <p:nvPr>
            <p:ph idx="1"/>
          </p:nvPr>
        </p:nvSpPr>
        <p:spPr>
          <a:xfrm>
            <a:off x="553473" y="2196289"/>
            <a:ext cx="10715341" cy="3281742"/>
          </a:xfrm>
        </p:spPr>
        <p:txBody>
          <a:bodyPr vert="horz" lIns="91440" tIns="45720" rIns="91440" bIns="45720" rtlCol="0" anchor="t">
            <a:noAutofit/>
          </a:bodyPr>
          <a:lstStyle/>
          <a:p>
            <a:r>
              <a:rPr lang="lv-LV" sz="2300" dirty="0">
                <a:solidFill>
                  <a:schemeClr val="bg1"/>
                </a:solidFill>
                <a:latin typeface="Montserrat"/>
              </a:rPr>
              <a:t>saprast Krievijas propagandas Ukrainā mērķus;</a:t>
            </a:r>
          </a:p>
          <a:p>
            <a:r>
              <a:rPr lang="lv-LV" sz="2300" dirty="0">
                <a:solidFill>
                  <a:schemeClr val="bg1"/>
                </a:solidFill>
                <a:latin typeface="Montserrat"/>
              </a:rPr>
              <a:t>uzzināt par propagandas izplatīšanas veidiem un medijiem;</a:t>
            </a:r>
          </a:p>
          <a:p>
            <a:r>
              <a:rPr lang="lv-LV" sz="2300" dirty="0">
                <a:solidFill>
                  <a:schemeClr val="bg1"/>
                </a:solidFill>
                <a:latin typeface="Montserrat"/>
              </a:rPr>
              <a:t>noskaidrot, ko mēs katrs varam darīt, lai mazinātu propagandas izplatīšanos.</a:t>
            </a:r>
          </a:p>
          <a:p>
            <a:pPr>
              <a:buFont typeface="Calibri" panose="020B0604020202020204" pitchFamily="34" charset="0"/>
              <a:buChar char="-"/>
            </a:pPr>
            <a:endParaRPr lang="lv-LV" sz="2300" dirty="0">
              <a:solidFill>
                <a:schemeClr val="bg1"/>
              </a:solidFill>
              <a:latin typeface="Montserrat"/>
            </a:endParaRPr>
          </a:p>
        </p:txBody>
      </p:sp>
    </p:spTree>
    <p:extLst>
      <p:ext uri="{BB962C8B-B14F-4D97-AF65-F5344CB8AC3E}">
        <p14:creationId xmlns:p14="http://schemas.microsoft.com/office/powerpoint/2010/main" val="1663994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57"/>
        <p:cNvGrpSpPr/>
        <p:nvPr/>
      </p:nvGrpSpPr>
      <p:grpSpPr>
        <a:xfrm>
          <a:off x="0" y="0"/>
          <a:ext cx="0" cy="0"/>
          <a:chOff x="0" y="0"/>
          <a:chExt cx="0" cy="0"/>
        </a:xfrm>
      </p:grpSpPr>
      <p:sp>
        <p:nvSpPr>
          <p:cNvPr id="159" name="Google Shape;159;g11d9d0762af_0_56"/>
          <p:cNvSpPr/>
          <p:nvPr/>
        </p:nvSpPr>
        <p:spPr>
          <a:xfrm>
            <a:off x="6587562" y="3832558"/>
            <a:ext cx="5007173" cy="722587"/>
          </a:xfrm>
          <a:prstGeom prst="rect">
            <a:avLst/>
          </a:prstGeom>
          <a:noFill/>
          <a:ln>
            <a:noFill/>
          </a:ln>
        </p:spPr>
        <p:txBody>
          <a:bodyPr spcFirstLastPara="1" wrap="square" lIns="55440" tIns="27713" rIns="55440" bIns="27713" anchor="t" anchorCtr="0">
            <a:noAutofit/>
          </a:bodyPr>
          <a:lstStyle/>
          <a:p>
            <a:pPr marL="7701" marR="3466" defTabSz="554492">
              <a:spcBef>
                <a:spcPts val="731"/>
              </a:spcBef>
              <a:buClr>
                <a:srgbClr val="000000"/>
              </a:buClr>
              <a:buSzPts val="2400"/>
            </a:pPr>
            <a:endParaRPr sz="1455" kern="0" dirty="0">
              <a:solidFill>
                <a:srgbClr val="1E1E1E"/>
              </a:solidFill>
              <a:latin typeface="Arial"/>
              <a:ea typeface="Arial"/>
              <a:cs typeface="Arial"/>
              <a:sym typeface="Arial"/>
            </a:endParaRPr>
          </a:p>
        </p:txBody>
      </p:sp>
      <p:pic>
        <p:nvPicPr>
          <p:cNvPr id="165" name="Google Shape;165;g11d9d0762af_0_56"/>
          <p:cNvPicPr preferRelativeResize="0"/>
          <p:nvPr/>
        </p:nvPicPr>
        <p:blipFill rotWithShape="1">
          <a:blip r:embed="rId3">
            <a:alphaModFix/>
          </a:blip>
          <a:srcRect/>
          <a:stretch/>
        </p:blipFill>
        <p:spPr>
          <a:xfrm>
            <a:off x="4523070" y="1389825"/>
            <a:ext cx="3936023" cy="4640131"/>
          </a:xfrm>
          <a:prstGeom prst="rect">
            <a:avLst/>
          </a:prstGeom>
          <a:noFill/>
          <a:ln>
            <a:noFill/>
          </a:ln>
        </p:spPr>
      </p:pic>
      <p:pic>
        <p:nvPicPr>
          <p:cNvPr id="166" name="Google Shape;166;g11d9d0762af_0_56"/>
          <p:cNvPicPr preferRelativeResize="0"/>
          <p:nvPr/>
        </p:nvPicPr>
        <p:blipFill rotWithShape="1">
          <a:blip r:embed="rId4">
            <a:alphaModFix/>
          </a:blip>
          <a:srcRect/>
          <a:stretch/>
        </p:blipFill>
        <p:spPr>
          <a:xfrm>
            <a:off x="8664083" y="1944738"/>
            <a:ext cx="3132432" cy="3281790"/>
          </a:xfrm>
          <a:prstGeom prst="rect">
            <a:avLst/>
          </a:prstGeom>
          <a:noFill/>
          <a:ln>
            <a:noFill/>
          </a:ln>
        </p:spPr>
      </p:pic>
      <p:sp>
        <p:nvSpPr>
          <p:cNvPr id="2" name="TextBox 1">
            <a:extLst>
              <a:ext uri="{FF2B5EF4-FFF2-40B4-BE49-F238E27FC236}">
                <a16:creationId xmlns:a16="http://schemas.microsoft.com/office/drawing/2014/main" id="{FA728E39-A32F-EDA0-DFE1-E4761BF3D7AA}"/>
              </a:ext>
            </a:extLst>
          </p:cNvPr>
          <p:cNvSpPr txBox="1"/>
          <p:nvPr/>
        </p:nvSpPr>
        <p:spPr>
          <a:xfrm>
            <a:off x="298390" y="1304523"/>
            <a:ext cx="4029419" cy="4364863"/>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buClr>
                <a:srgbClr val="000000"/>
              </a:buClr>
            </a:pPr>
            <a:r>
              <a:rPr lang="lv-LV" sz="2000" b="1" kern="0" dirty="0">
                <a:solidFill>
                  <a:srgbClr val="000000"/>
                </a:solidFill>
                <a:latin typeface="Montserrat"/>
                <a:cs typeface="Arial"/>
                <a:sym typeface="Arial"/>
              </a:rPr>
              <a:t>1) Viltus </a:t>
            </a:r>
            <a:r>
              <a:rPr lang="lv-LV" sz="2000" b="1" i="1" kern="0" dirty="0">
                <a:solidFill>
                  <a:srgbClr val="000000"/>
                </a:solidFill>
                <a:latin typeface="Montserrat"/>
                <a:cs typeface="Arial"/>
                <a:sym typeface="Arial"/>
              </a:rPr>
              <a:t>Telegram</a:t>
            </a:r>
            <a:r>
              <a:rPr lang="lv-LV" sz="2000" b="1" kern="0" dirty="0">
                <a:solidFill>
                  <a:srgbClr val="000000"/>
                </a:solidFill>
                <a:latin typeface="Montserrat"/>
                <a:cs typeface="Arial"/>
                <a:sym typeface="Arial"/>
              </a:rPr>
              <a:t> kanāli</a:t>
            </a:r>
            <a:endParaRPr lang="lv-LV" sz="2000" b="1" kern="0" dirty="0">
              <a:solidFill>
                <a:srgbClr val="000000"/>
              </a:solidFill>
              <a:latin typeface="Montserrat"/>
              <a:cs typeface="Arial"/>
            </a:endParaRPr>
          </a:p>
          <a:p>
            <a:pPr defTabSz="554492">
              <a:buClr>
                <a:srgbClr val="000000"/>
              </a:buClr>
            </a:pPr>
            <a:endParaRPr lang="lv-LV" sz="2000" kern="0" dirty="0">
              <a:solidFill>
                <a:srgbClr val="000000"/>
              </a:solidFill>
              <a:latin typeface="Montserrat"/>
              <a:cs typeface="Arial"/>
            </a:endParaRPr>
          </a:p>
          <a:p>
            <a:pPr defTabSz="554492">
              <a:buClr>
                <a:srgbClr val="000000"/>
              </a:buClr>
            </a:pPr>
            <a:r>
              <a:rPr lang="lv-LV" sz="2000" i="1" kern="0" dirty="0">
                <a:solidFill>
                  <a:srgbClr val="000000"/>
                </a:solidFill>
                <a:latin typeface="Montserrat"/>
                <a:cs typeface="Arial"/>
                <a:sym typeface="Arial"/>
              </a:rPr>
              <a:t>""Krievu karavīri stāsta, ko vietējie ukraiņi lūdz humanitārajā palīdzībā.</a:t>
            </a:r>
            <a:endParaRPr lang="lv-LV" sz="2000" i="1" kern="0" dirty="0">
              <a:solidFill>
                <a:srgbClr val="000000"/>
              </a:solidFill>
              <a:latin typeface="Montserrat"/>
              <a:cs typeface="Arial"/>
            </a:endParaRPr>
          </a:p>
          <a:p>
            <a:pPr defTabSz="554492">
              <a:buClr>
                <a:srgbClr val="000000"/>
              </a:buClr>
            </a:pPr>
            <a:endParaRPr lang="lv-LV" sz="2000" i="1" kern="0" dirty="0">
              <a:solidFill>
                <a:srgbClr val="000000"/>
              </a:solidFill>
              <a:latin typeface="Montserrat"/>
              <a:cs typeface="Arial"/>
            </a:endParaRPr>
          </a:p>
          <a:p>
            <a:pPr defTabSz="554492">
              <a:buClr>
                <a:srgbClr val="000000"/>
              </a:buClr>
            </a:pPr>
            <a:r>
              <a:rPr lang="lv-LV" sz="2000" i="1" kern="0" dirty="0">
                <a:solidFill>
                  <a:srgbClr val="000000"/>
                </a:solidFill>
                <a:latin typeface="Montserrat"/>
                <a:cs typeface="Arial"/>
                <a:sym typeface="Arial"/>
              </a:rPr>
              <a:t>Viņi lūdz raugu. Tagad atvedu maizi. Plānojam arī vest medikamentus, mediķis noskaidros, kādas zāles nepieciešamas" stāsta Krievijas armijas seržants Maksims"</a:t>
            </a:r>
            <a:br>
              <a:rPr lang="lv-LV" sz="2000" kern="0" dirty="0">
                <a:latin typeface="Montserrat"/>
                <a:cs typeface="Arial"/>
              </a:rPr>
            </a:br>
            <a:endParaRPr lang="lv-LV" sz="2000" kern="0" dirty="0">
              <a:solidFill>
                <a:srgbClr val="000000"/>
              </a:solidFill>
              <a:latin typeface="Montserrat"/>
              <a:cs typeface="Arial"/>
            </a:endParaRPr>
          </a:p>
          <a:p>
            <a:pPr defTabSz="554492">
              <a:buClr>
                <a:srgbClr val="000000"/>
              </a:buClr>
            </a:pPr>
            <a:endParaRPr lang="lv-LV" sz="2000" kern="0" dirty="0">
              <a:solidFill>
                <a:srgbClr val="000000"/>
              </a:solidFill>
              <a:latin typeface="Montserrat"/>
              <a:cs typeface="Arial"/>
            </a:endParaRPr>
          </a:p>
        </p:txBody>
      </p:sp>
      <p:sp>
        <p:nvSpPr>
          <p:cNvPr id="3" name="TextBox 2">
            <a:extLst>
              <a:ext uri="{FF2B5EF4-FFF2-40B4-BE49-F238E27FC236}">
                <a16:creationId xmlns:a16="http://schemas.microsoft.com/office/drawing/2014/main" id="{24EA316A-84AC-68D8-A149-85F679AB8B16}"/>
              </a:ext>
            </a:extLst>
          </p:cNvPr>
          <p:cNvSpPr txBox="1"/>
          <p:nvPr/>
        </p:nvSpPr>
        <p:spPr>
          <a:xfrm>
            <a:off x="8654353" y="5360337"/>
            <a:ext cx="2932158" cy="563823"/>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r>
              <a:rPr lang="en-US" sz="1650" kern="0" dirty="0">
                <a:solidFill>
                  <a:srgbClr val="000000"/>
                </a:solidFill>
                <a:latin typeface="Montserrat"/>
                <a:cs typeface="Arial"/>
                <a:sym typeface="Arial"/>
              </a:rPr>
              <a:t>Viltus kanā</a:t>
            </a:r>
            <a:r>
              <a:rPr lang="lv-LV" sz="1650" kern="0" dirty="0">
                <a:solidFill>
                  <a:srgbClr val="000000"/>
                </a:solidFill>
                <a:latin typeface="Montserrat"/>
                <a:cs typeface="Arial"/>
                <a:sym typeface="Arial"/>
              </a:rPr>
              <a:t>l</a:t>
            </a:r>
            <a:r>
              <a:rPr lang="en-US" sz="1650" kern="0" dirty="0">
                <a:solidFill>
                  <a:srgbClr val="000000"/>
                </a:solidFill>
                <a:latin typeface="Montserrat"/>
                <a:cs typeface="Arial"/>
                <a:sym typeface="Arial"/>
              </a:rPr>
              <a:t>s Šostkas pilsētas iedzīvotājiem</a:t>
            </a:r>
            <a:endParaRPr lang="en-US" dirty="0"/>
          </a:p>
        </p:txBody>
      </p:sp>
      <p:sp>
        <p:nvSpPr>
          <p:cNvPr id="4" name="TextBox 3">
            <a:extLst>
              <a:ext uri="{FF2B5EF4-FFF2-40B4-BE49-F238E27FC236}">
                <a16:creationId xmlns:a16="http://schemas.microsoft.com/office/drawing/2014/main" id="{2F97E521-5713-1F36-AEF9-45E83B99C996}"/>
              </a:ext>
            </a:extLst>
          </p:cNvPr>
          <p:cNvSpPr txBox="1"/>
          <p:nvPr/>
        </p:nvSpPr>
        <p:spPr>
          <a:xfrm>
            <a:off x="298390" y="416825"/>
            <a:ext cx="9596372" cy="50226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r>
              <a:rPr lang="lv-LV" sz="2900" b="1" kern="0" dirty="0">
                <a:solidFill>
                  <a:srgbClr val="000000"/>
                </a:solidFill>
                <a:latin typeface="Montserrat"/>
                <a:cs typeface="Arial"/>
                <a:sym typeface="Arial"/>
              </a:rPr>
              <a:t>Viltus sociālo mediju profili</a:t>
            </a:r>
            <a:endParaRPr lang="en-US" dirty="0"/>
          </a:p>
        </p:txBody>
      </p:sp>
    </p:spTree>
    <p:extLst>
      <p:ext uri="{BB962C8B-B14F-4D97-AF65-F5344CB8AC3E}">
        <p14:creationId xmlns:p14="http://schemas.microsoft.com/office/powerpoint/2010/main" val="1529770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84"/>
        <p:cNvGrpSpPr/>
        <p:nvPr/>
      </p:nvGrpSpPr>
      <p:grpSpPr>
        <a:xfrm>
          <a:off x="0" y="0"/>
          <a:ext cx="0" cy="0"/>
          <a:chOff x="0" y="0"/>
          <a:chExt cx="0" cy="0"/>
        </a:xfrm>
      </p:grpSpPr>
      <p:sp>
        <p:nvSpPr>
          <p:cNvPr id="185" name="Google Shape;185;g11d9d0762af_0_181"/>
          <p:cNvSpPr txBox="1"/>
          <p:nvPr/>
        </p:nvSpPr>
        <p:spPr>
          <a:xfrm>
            <a:off x="451387" y="1842460"/>
            <a:ext cx="9978027" cy="1991143"/>
          </a:xfrm>
          <a:prstGeom prst="rect">
            <a:avLst/>
          </a:prstGeom>
          <a:noFill/>
          <a:ln>
            <a:noFill/>
          </a:ln>
        </p:spPr>
        <p:txBody>
          <a:bodyPr spcFirstLastPara="1" wrap="square" lIns="0" tIns="92794" rIns="0" bIns="0" anchor="t" anchorCtr="0">
            <a:spAutoFit/>
          </a:bodyPr>
          <a:lstStyle/>
          <a:p>
            <a:pPr defTabSz="554492">
              <a:lnSpc>
                <a:spcPct val="115000"/>
              </a:lnSpc>
              <a:spcBef>
                <a:spcPts val="728"/>
              </a:spcBef>
              <a:buClr>
                <a:srgbClr val="000000"/>
              </a:buClr>
              <a:buSzPts val="1100"/>
            </a:pPr>
            <a:r>
              <a:rPr lang="lv-LV" sz="2300" b="1" kern="0" dirty="0">
                <a:solidFill>
                  <a:srgbClr val="000000"/>
                </a:solidFill>
                <a:latin typeface="Montserrat"/>
                <a:ea typeface="Montserrat"/>
                <a:cs typeface="Montserrat"/>
                <a:sym typeface="Arial"/>
              </a:rPr>
              <a:t>2) Boti un troļļi </a:t>
            </a:r>
            <a:r>
              <a:rPr lang="lv-LV" sz="2300" b="1" i="1" kern="0" dirty="0">
                <a:solidFill>
                  <a:srgbClr val="000000"/>
                </a:solidFill>
                <a:latin typeface="Montserrat"/>
                <a:ea typeface="Montserrat"/>
                <a:cs typeface="Montserrat"/>
                <a:sym typeface="Arial"/>
              </a:rPr>
              <a:t>Facebook</a:t>
            </a:r>
            <a:r>
              <a:rPr lang="lv-LV" sz="2300" b="1" kern="0" dirty="0">
                <a:solidFill>
                  <a:srgbClr val="000000"/>
                </a:solidFill>
                <a:latin typeface="Montserrat"/>
                <a:ea typeface="Montserrat"/>
                <a:cs typeface="Montserrat"/>
                <a:sym typeface="Arial"/>
              </a:rPr>
              <a:t> grupās </a:t>
            </a:r>
            <a:endParaRPr lang="lv-LV" sz="2300" b="1" kern="0" dirty="0">
              <a:solidFill>
                <a:srgbClr val="000000"/>
              </a:solidFill>
              <a:latin typeface="Montserrat"/>
              <a:ea typeface="Montserrat"/>
              <a:cs typeface="Montserrat"/>
            </a:endParaRPr>
          </a:p>
          <a:p>
            <a:pPr marL="346710" indent="-342900" defTabSz="554492">
              <a:lnSpc>
                <a:spcPct val="115000"/>
              </a:lnSpc>
              <a:spcBef>
                <a:spcPts val="728"/>
              </a:spcBef>
              <a:buClr>
                <a:srgbClr val="000000"/>
              </a:buClr>
              <a:buSzPts val="3500"/>
              <a:buFont typeface="Arial" panose="020B0604020202020204" pitchFamily="34" charset="0"/>
              <a:buChar char="•"/>
            </a:pPr>
            <a:r>
              <a:rPr lang="lv-LV" sz="2300" kern="0" dirty="0">
                <a:solidFill>
                  <a:srgbClr val="000000"/>
                </a:solidFill>
                <a:latin typeface="Montserrat"/>
                <a:ea typeface="Montserrat"/>
                <a:cs typeface="Montserrat"/>
                <a:sym typeface="Arial"/>
              </a:rPr>
              <a:t>Publicē izdomātus stāstus par vardarbību, nāvi un personiskām grūtībām.</a:t>
            </a:r>
            <a:endParaRPr lang="lv-LV" sz="2300" kern="0" dirty="0">
              <a:solidFill>
                <a:srgbClr val="000000"/>
              </a:solidFill>
              <a:latin typeface="Montserrat"/>
              <a:ea typeface="Montserrat"/>
              <a:cs typeface="Montserrat"/>
            </a:endParaRPr>
          </a:p>
          <a:p>
            <a:pPr marL="346710" indent="-342900" defTabSz="554492">
              <a:lnSpc>
                <a:spcPct val="114999"/>
              </a:lnSpc>
              <a:spcBef>
                <a:spcPts val="728"/>
              </a:spcBef>
              <a:buClr>
                <a:srgbClr val="000000"/>
              </a:buClr>
              <a:buSzPts val="3500"/>
              <a:buFont typeface="Arial" panose="020B0604020202020204" pitchFamily="34" charset="0"/>
              <a:buChar char="•"/>
            </a:pPr>
            <a:r>
              <a:rPr lang="lv-LV" sz="2300" kern="0" dirty="0">
                <a:solidFill>
                  <a:srgbClr val="000000"/>
                </a:solidFill>
                <a:latin typeface="Montserrat"/>
                <a:ea typeface="Montserrat"/>
                <a:cs typeface="Montserrat"/>
                <a:sym typeface="Montserrat"/>
              </a:rPr>
              <a:t>Apgalvo, ka Ukrainas valdība ir vainojama pie cilvēku ciešanām kara laikā. </a:t>
            </a:r>
            <a:endParaRPr lang="lv-LV" sz="2300" kern="0" dirty="0">
              <a:solidFill>
                <a:srgbClr val="000000"/>
              </a:solidFill>
              <a:latin typeface="Montserrat"/>
              <a:ea typeface="Montserrat"/>
              <a:cs typeface="Montserrat"/>
            </a:endParaRPr>
          </a:p>
        </p:txBody>
      </p:sp>
      <p:sp>
        <p:nvSpPr>
          <p:cNvPr id="189" name="Google Shape;189;g11d9d0762af_0_181"/>
          <p:cNvSpPr/>
          <p:nvPr/>
        </p:nvSpPr>
        <p:spPr>
          <a:xfrm>
            <a:off x="9792620" y="6499108"/>
            <a:ext cx="1848310" cy="279975"/>
          </a:xfrm>
          <a:prstGeom prst="rect">
            <a:avLst/>
          </a:prstGeom>
          <a:noFill/>
          <a:ln>
            <a:noFill/>
          </a:ln>
        </p:spPr>
        <p:txBody>
          <a:bodyPr spcFirstLastPara="1" wrap="square" lIns="55440" tIns="27713" rIns="55440" bIns="27713" anchor="t" anchorCtr="0">
            <a:noAutofit/>
          </a:bodyPr>
          <a:lstStyle/>
          <a:p>
            <a:pPr defTabSz="554492">
              <a:buClr>
                <a:srgbClr val="000000"/>
              </a:buClr>
              <a:buSzPts val="2400"/>
            </a:pPr>
            <a:endParaRPr sz="1455" kern="0" dirty="0">
              <a:solidFill>
                <a:srgbClr val="BEBEF2"/>
              </a:solidFill>
              <a:latin typeface="Arial"/>
              <a:ea typeface="Arial"/>
              <a:cs typeface="Arial"/>
              <a:sym typeface="Arial"/>
            </a:endParaRPr>
          </a:p>
        </p:txBody>
      </p:sp>
      <p:sp>
        <p:nvSpPr>
          <p:cNvPr id="2" name="TextBox 1">
            <a:extLst>
              <a:ext uri="{FF2B5EF4-FFF2-40B4-BE49-F238E27FC236}">
                <a16:creationId xmlns:a16="http://schemas.microsoft.com/office/drawing/2014/main" id="{FCF51EC0-95E8-A596-CFAA-5E9D5CDCB681}"/>
              </a:ext>
            </a:extLst>
          </p:cNvPr>
          <p:cNvSpPr txBox="1"/>
          <p:nvPr/>
        </p:nvSpPr>
        <p:spPr>
          <a:xfrm>
            <a:off x="451387" y="545161"/>
            <a:ext cx="9596372" cy="50226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r>
              <a:rPr lang="lv-LV" sz="2900" b="1" kern="0" dirty="0">
                <a:solidFill>
                  <a:srgbClr val="000000"/>
                </a:solidFill>
                <a:latin typeface="Montserrat"/>
                <a:ea typeface="+mn-lt"/>
                <a:cs typeface="+mn-lt"/>
                <a:sym typeface="Arial"/>
              </a:rPr>
              <a:t>Viltus sociālo mediju profili</a:t>
            </a:r>
            <a:endParaRPr lang="lv-LV" sz="2900" kern="0" dirty="0">
              <a:solidFill>
                <a:srgbClr val="000000"/>
              </a:solidFill>
              <a:latin typeface="Montserrat"/>
              <a:ea typeface="+mn-lt"/>
              <a:cs typeface="+mn-lt"/>
            </a:endParaRPr>
          </a:p>
        </p:txBody>
      </p:sp>
    </p:spTree>
    <p:extLst>
      <p:ext uri="{BB962C8B-B14F-4D97-AF65-F5344CB8AC3E}">
        <p14:creationId xmlns:p14="http://schemas.microsoft.com/office/powerpoint/2010/main" val="23863612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5B342"/>
        </a:solidFill>
        <a:effectLst/>
      </p:bgPr>
    </p:bg>
    <p:spTree>
      <p:nvGrpSpPr>
        <p:cNvPr id="1" name=""/>
        <p:cNvGrpSpPr/>
        <p:nvPr/>
      </p:nvGrpSpPr>
      <p:grpSpPr>
        <a:xfrm>
          <a:off x="0" y="0"/>
          <a:ext cx="0" cy="0"/>
          <a:chOff x="0" y="0"/>
          <a:chExt cx="0" cy="0"/>
        </a:xfrm>
      </p:grpSpPr>
      <p:pic>
        <p:nvPicPr>
          <p:cNvPr id="5" name="Picture 4" descr="Black text on a white background&#10;&#10;Description automatically generated">
            <a:extLst>
              <a:ext uri="{FF2B5EF4-FFF2-40B4-BE49-F238E27FC236}">
                <a16:creationId xmlns:a16="http://schemas.microsoft.com/office/drawing/2014/main" id="{7D7285BD-DD1F-A037-5B87-CF22576DD6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685" y="304817"/>
            <a:ext cx="6985359" cy="1130358"/>
          </a:xfrm>
          <a:prstGeom prst="rect">
            <a:avLst/>
          </a:prstGeom>
        </p:spPr>
      </p:pic>
      <p:pic>
        <p:nvPicPr>
          <p:cNvPr id="8" name="Picture 7" descr="A red and white flag&#10;&#10;Description automatically generated">
            <a:extLst>
              <a:ext uri="{FF2B5EF4-FFF2-40B4-BE49-F238E27FC236}">
                <a16:creationId xmlns:a16="http://schemas.microsoft.com/office/drawing/2014/main" id="{7CFE9921-A3FE-EF5D-E661-1C4CA19286C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62" t="18384" r="45904" b="34561"/>
          <a:stretch/>
        </p:blipFill>
        <p:spPr>
          <a:xfrm>
            <a:off x="1499039" y="1977972"/>
            <a:ext cx="1379672" cy="1257300"/>
          </a:xfrm>
          <a:prstGeom prst="rect">
            <a:avLst/>
          </a:prstGeom>
        </p:spPr>
      </p:pic>
      <p:pic>
        <p:nvPicPr>
          <p:cNvPr id="10" name="Picture 9" descr="A black background with white and blue stripes&#10;&#10;Description automatically generated">
            <a:extLst>
              <a:ext uri="{FF2B5EF4-FFF2-40B4-BE49-F238E27FC236}">
                <a16:creationId xmlns:a16="http://schemas.microsoft.com/office/drawing/2014/main" id="{FA453C14-3D9A-39D2-55DE-A8A1A14196C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904" t="18875" r="48546" b="36225"/>
          <a:stretch/>
        </p:blipFill>
        <p:spPr>
          <a:xfrm>
            <a:off x="5368334" y="2025486"/>
            <a:ext cx="1379673" cy="1302798"/>
          </a:xfrm>
          <a:prstGeom prst="rect">
            <a:avLst/>
          </a:prstGeom>
        </p:spPr>
      </p:pic>
      <p:pic>
        <p:nvPicPr>
          <p:cNvPr id="12" name="Picture 11" descr="A red green and yellow square with a black background&#10;&#10;Description automatically generated">
            <a:extLst>
              <a:ext uri="{FF2B5EF4-FFF2-40B4-BE49-F238E27FC236}">
                <a16:creationId xmlns:a16="http://schemas.microsoft.com/office/drawing/2014/main" id="{83BDE556-2222-C662-6CF6-4985739C24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320" t="17872" r="47759" b="33576"/>
          <a:stretch/>
        </p:blipFill>
        <p:spPr>
          <a:xfrm>
            <a:off x="9237630" y="1991035"/>
            <a:ext cx="1379673" cy="1397827"/>
          </a:xfrm>
          <a:prstGeom prst="rect">
            <a:avLst/>
          </a:prstGeom>
        </p:spPr>
      </p:pic>
      <p:sp>
        <p:nvSpPr>
          <p:cNvPr id="13" name="TextBox 12">
            <a:extLst>
              <a:ext uri="{FF2B5EF4-FFF2-40B4-BE49-F238E27FC236}">
                <a16:creationId xmlns:a16="http://schemas.microsoft.com/office/drawing/2014/main" id="{A24F91FA-1FA3-A9C1-E2BD-9A34FE6AAA15}"/>
              </a:ext>
            </a:extLst>
          </p:cNvPr>
          <p:cNvSpPr txBox="1"/>
          <p:nvPr/>
        </p:nvSpPr>
        <p:spPr>
          <a:xfrm>
            <a:off x="248444" y="3400768"/>
            <a:ext cx="3886381" cy="2271983"/>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algn="ctr" defTabSz="554492">
              <a:buClr>
                <a:srgbClr val="000000"/>
              </a:buClr>
            </a:pPr>
            <a:r>
              <a:rPr lang="lv-LV" kern="0" dirty="0">
                <a:solidFill>
                  <a:srgbClr val="000000"/>
                </a:solidFill>
                <a:latin typeface="Montserrat"/>
                <a:cs typeface="Arial"/>
                <a:sym typeface="Arial"/>
              </a:rPr>
              <a:t>«Andrejs Perovskis, rīdzinieks, patriots». Blogs Krievijā bāzētā interneta platformā </a:t>
            </a:r>
            <a:r>
              <a:rPr lang="lv-LV" i="1" kern="0" dirty="0">
                <a:solidFill>
                  <a:srgbClr val="000000"/>
                </a:solidFill>
                <a:latin typeface="Montserrat"/>
                <a:cs typeface="Arial"/>
                <a:sym typeface="Arial"/>
              </a:rPr>
              <a:t>cont.ws</a:t>
            </a:r>
            <a:r>
              <a:rPr lang="lv-LV" kern="0" dirty="0">
                <a:solidFill>
                  <a:srgbClr val="000000"/>
                </a:solidFill>
                <a:latin typeface="Montserrat"/>
                <a:cs typeface="Arial"/>
                <a:sym typeface="Arial"/>
              </a:rPr>
              <a:t>. Runā par NATO bāzu izvietošanu Austrumeiropas valstīs un aliansei “stratēģiski svarīgo” dzelzceļa līniju </a:t>
            </a:r>
            <a:r>
              <a:rPr lang="lv-LV" i="1" kern="0" dirty="0">
                <a:solidFill>
                  <a:srgbClr val="000000"/>
                </a:solidFill>
                <a:latin typeface="Montserrat"/>
                <a:cs typeface="Arial"/>
                <a:sym typeface="Arial"/>
              </a:rPr>
              <a:t>Rail Baltica </a:t>
            </a:r>
            <a:r>
              <a:rPr lang="lv-LV" kern="0" dirty="0">
                <a:solidFill>
                  <a:srgbClr val="000000"/>
                </a:solidFill>
                <a:latin typeface="Montserrat"/>
                <a:cs typeface="Arial"/>
                <a:sym typeface="Arial"/>
              </a:rPr>
              <a:t>kā apdraudējumu Kaļiņingradai.</a:t>
            </a:r>
            <a:endParaRPr lang="en-US" kern="0" dirty="0">
              <a:solidFill>
                <a:srgbClr val="000000"/>
              </a:solidFill>
              <a:latin typeface="Montserrat"/>
              <a:cs typeface="Arial"/>
            </a:endParaRPr>
          </a:p>
        </p:txBody>
      </p:sp>
      <p:sp>
        <p:nvSpPr>
          <p:cNvPr id="14" name="TextBox 13">
            <a:extLst>
              <a:ext uri="{FF2B5EF4-FFF2-40B4-BE49-F238E27FC236}">
                <a16:creationId xmlns:a16="http://schemas.microsoft.com/office/drawing/2014/main" id="{BE402412-CF2B-76DE-7BB5-34E4E47AF79F}"/>
              </a:ext>
            </a:extLst>
          </p:cNvPr>
          <p:cNvSpPr txBox="1"/>
          <p:nvPr/>
        </p:nvSpPr>
        <p:spPr>
          <a:xfrm>
            <a:off x="4349136" y="3400768"/>
            <a:ext cx="3418068" cy="1706079"/>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algn="ctr" defTabSz="554492">
              <a:buClr>
                <a:srgbClr val="000000"/>
              </a:buClr>
            </a:pPr>
            <a:r>
              <a:rPr lang="en-US" kern="0" dirty="0">
                <a:solidFill>
                  <a:srgbClr val="000000"/>
                </a:solidFill>
                <a:latin typeface="Montserrat"/>
                <a:cs typeface="Arial"/>
                <a:sym typeface="Arial"/>
              </a:rPr>
              <a:t>Kristin Liinar Igaunijā izplatījis dezinformāciju par Eiropas Savienības it kā nodarīto kaitējumu Igaunijai un iedzīvotāju neapmierinātību ar dzīvi ES</a:t>
            </a:r>
            <a:r>
              <a:rPr lang="lv-LV" kern="0" dirty="0">
                <a:solidFill>
                  <a:srgbClr val="000000"/>
                </a:solidFill>
                <a:latin typeface="Montserrat"/>
                <a:cs typeface="Arial"/>
                <a:sym typeface="Arial"/>
              </a:rPr>
              <a:t>.</a:t>
            </a:r>
            <a:endParaRPr lang="en-US" kern="0" dirty="0">
              <a:solidFill>
                <a:srgbClr val="000000"/>
              </a:solidFill>
              <a:latin typeface="Montserrat"/>
              <a:cs typeface="Arial"/>
            </a:endParaRPr>
          </a:p>
        </p:txBody>
      </p:sp>
      <p:sp>
        <p:nvSpPr>
          <p:cNvPr id="15" name="TextBox 14">
            <a:extLst>
              <a:ext uri="{FF2B5EF4-FFF2-40B4-BE49-F238E27FC236}">
                <a16:creationId xmlns:a16="http://schemas.microsoft.com/office/drawing/2014/main" id="{6B761749-9171-DB26-5CDA-2C25D447E88A}"/>
              </a:ext>
            </a:extLst>
          </p:cNvPr>
          <p:cNvSpPr txBox="1"/>
          <p:nvPr/>
        </p:nvSpPr>
        <p:spPr>
          <a:xfrm>
            <a:off x="8194619" y="3400768"/>
            <a:ext cx="3715723" cy="1994984"/>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algn="ctr" defTabSz="554492">
              <a:buClr>
                <a:srgbClr val="000000"/>
              </a:buClr>
            </a:pPr>
            <a:r>
              <a:rPr lang="lv-LV" kern="0" dirty="0">
                <a:solidFill>
                  <a:srgbClr val="000000"/>
                </a:solidFill>
                <a:latin typeface="Montserrat"/>
                <a:cs typeface="Arial"/>
                <a:sym typeface="Arial"/>
              </a:rPr>
              <a:t>Lietuvā it kā dzīvojošais, bet realitātē neeksistējošais, Antanas Petrauskas raksta negatīvas publikācijas par Ukrainu. Šis profils dalījies arī ar rakstu, kas vainoja ASV Krievijas vēstnieka Turcijā nogalināšanā 2016. gada beigās.</a:t>
            </a:r>
            <a:endParaRPr lang="en-US" kern="0" dirty="0">
              <a:solidFill>
                <a:srgbClr val="000000"/>
              </a:solidFill>
              <a:latin typeface="Montserrat"/>
              <a:cs typeface="Arial"/>
            </a:endParaRPr>
          </a:p>
        </p:txBody>
      </p:sp>
      <p:sp>
        <p:nvSpPr>
          <p:cNvPr id="16" name="Google Shape;117;g11b41ce093d_0_226">
            <a:extLst>
              <a:ext uri="{FF2B5EF4-FFF2-40B4-BE49-F238E27FC236}">
                <a16:creationId xmlns:a16="http://schemas.microsoft.com/office/drawing/2014/main" id="{286F60DC-6071-E055-9981-5FD35BF712CA}"/>
              </a:ext>
            </a:extLst>
          </p:cNvPr>
          <p:cNvSpPr/>
          <p:nvPr/>
        </p:nvSpPr>
        <p:spPr>
          <a:xfrm>
            <a:off x="427" y="6264609"/>
            <a:ext cx="12191205" cy="748966"/>
          </a:xfrm>
          <a:prstGeom prst="rect">
            <a:avLst/>
          </a:prstGeom>
          <a:solidFill>
            <a:srgbClr val="1E1E1E"/>
          </a:solidFill>
          <a:ln>
            <a:noFill/>
          </a:ln>
        </p:spPr>
        <p:txBody>
          <a:bodyPr spcFirstLastPara="1" wrap="square" lIns="55440" tIns="27713" rIns="55440" bIns="27713" anchor="ctr" anchorCtr="0">
            <a:noAutofit/>
          </a:bodyPr>
          <a:lstStyle/>
          <a:p>
            <a:pPr algn="ctr" defTabSz="554492">
              <a:buClr>
                <a:srgbClr val="000000"/>
              </a:buClr>
              <a:buSzPts val="1800"/>
            </a:pPr>
            <a:endParaRPr sz="1092" kern="0" dirty="0">
              <a:solidFill>
                <a:srgbClr val="F5B342"/>
              </a:solidFill>
              <a:latin typeface="Arial"/>
              <a:ea typeface="Arial"/>
              <a:cs typeface="Arial"/>
              <a:sym typeface="Arial"/>
            </a:endParaRPr>
          </a:p>
        </p:txBody>
      </p:sp>
      <p:sp>
        <p:nvSpPr>
          <p:cNvPr id="17" name="Google Shape;106;g11b41ce093d_0_0">
            <a:extLst>
              <a:ext uri="{FF2B5EF4-FFF2-40B4-BE49-F238E27FC236}">
                <a16:creationId xmlns:a16="http://schemas.microsoft.com/office/drawing/2014/main" id="{0C79B82F-FDBA-219E-502B-A74551883AC1}"/>
              </a:ext>
            </a:extLst>
          </p:cNvPr>
          <p:cNvSpPr/>
          <p:nvPr/>
        </p:nvSpPr>
        <p:spPr>
          <a:xfrm>
            <a:off x="430041" y="6327511"/>
            <a:ext cx="11207004" cy="344068"/>
          </a:xfrm>
          <a:prstGeom prst="rect">
            <a:avLst/>
          </a:prstGeom>
          <a:noFill/>
          <a:ln>
            <a:noFill/>
          </a:ln>
        </p:spPr>
        <p:txBody>
          <a:bodyPr spcFirstLastPara="1" wrap="square" lIns="55440" tIns="27713" rIns="55440" bIns="27713" anchor="t" anchorCtr="0">
            <a:noAutofit/>
          </a:bodyPr>
          <a:lstStyle/>
          <a:p>
            <a:pPr defTabSz="554492">
              <a:buClr>
                <a:srgbClr val="000000"/>
              </a:buClr>
              <a:buSzPts val="2400"/>
            </a:pPr>
            <a:r>
              <a:rPr lang="en-US" sz="1450" kern="0" dirty="0">
                <a:solidFill>
                  <a:schemeClr val="bg1"/>
                </a:solidFill>
                <a:latin typeface="Montserrat"/>
                <a:cs typeface="Arial"/>
                <a:sym typeface="Arial"/>
              </a:rPr>
              <a:t>Avots:</a:t>
            </a:r>
            <a:r>
              <a:rPr lang="lv-LV" sz="1450" kern="0" dirty="0">
                <a:solidFill>
                  <a:schemeClr val="bg1"/>
                </a:solidFill>
                <a:latin typeface="Montserrat"/>
                <a:cs typeface="Arial"/>
                <a:sym typeface="Arial"/>
              </a:rPr>
              <a:t> https://rebaltica.lv/2020/02/facebook-sledz-fake-profilus/</a:t>
            </a:r>
            <a:r>
              <a:rPr lang="en-US" sz="1450" kern="0" dirty="0">
                <a:solidFill>
                  <a:schemeClr val="bg1"/>
                </a:solidFill>
                <a:latin typeface="Montserrat"/>
                <a:cs typeface="Arial"/>
                <a:sym typeface="Arial"/>
              </a:rPr>
              <a:t> </a:t>
            </a:r>
            <a:endParaRPr lang="en-US" sz="1450" kern="0" dirty="0">
              <a:solidFill>
                <a:schemeClr val="bg1"/>
              </a:solidFill>
              <a:latin typeface="Montserrat"/>
              <a:ea typeface="Arial"/>
              <a:cs typeface="Arial"/>
              <a:sym typeface="Arial"/>
            </a:endParaRPr>
          </a:p>
        </p:txBody>
      </p:sp>
    </p:spTree>
    <p:extLst>
      <p:ext uri="{BB962C8B-B14F-4D97-AF65-F5344CB8AC3E}">
        <p14:creationId xmlns:p14="http://schemas.microsoft.com/office/powerpoint/2010/main" val="3877686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17375E"/>
        </a:solidFill>
        <a:effectLst/>
      </p:bgPr>
    </p:bg>
    <p:spTree>
      <p:nvGrpSpPr>
        <p:cNvPr id="1" name="Shape 128"/>
        <p:cNvGrpSpPr/>
        <p:nvPr/>
      </p:nvGrpSpPr>
      <p:grpSpPr>
        <a:xfrm>
          <a:off x="0" y="0"/>
          <a:ext cx="0" cy="0"/>
          <a:chOff x="0" y="0"/>
          <a:chExt cx="0" cy="0"/>
        </a:xfrm>
      </p:grpSpPr>
      <p:sp>
        <p:nvSpPr>
          <p:cNvPr id="8" name="Google Shape;140;g11d9d0762af_0_93">
            <a:extLst>
              <a:ext uri="{FF2B5EF4-FFF2-40B4-BE49-F238E27FC236}">
                <a16:creationId xmlns:a16="http://schemas.microsoft.com/office/drawing/2014/main" id="{60B574F1-B53B-84D7-700A-92B76195ACC5}"/>
              </a:ext>
            </a:extLst>
          </p:cNvPr>
          <p:cNvSpPr txBox="1"/>
          <p:nvPr/>
        </p:nvSpPr>
        <p:spPr>
          <a:xfrm>
            <a:off x="646848" y="3489160"/>
            <a:ext cx="9796381" cy="1825683"/>
          </a:xfrm>
          <a:prstGeom prst="rect">
            <a:avLst/>
          </a:prstGeom>
          <a:noFill/>
          <a:ln>
            <a:noFill/>
          </a:ln>
        </p:spPr>
        <p:txBody>
          <a:bodyPr spcFirstLastPara="1" wrap="square" lIns="55440" tIns="27713" rIns="55440" bIns="27713" anchor="t" anchorCtr="0">
            <a:spAutoFit/>
          </a:bodyPr>
          <a:lstStyle/>
          <a:p>
            <a:pPr defTabSz="554492">
              <a:defRPr/>
            </a:pPr>
            <a:r>
              <a:rPr lang="lv-LV" sz="2300" kern="0" dirty="0">
                <a:solidFill>
                  <a:schemeClr val="bg1"/>
                </a:solidFill>
                <a:latin typeface="Montserrat"/>
                <a:ea typeface="+mn-lt"/>
                <a:cs typeface="+mn-lt"/>
              </a:rPr>
              <a:t>Apdomā, cik daudz laika pavadi, patērējot medijus, un ierobežo laiku, ko pavadi platformās, kas izplata emocionālu un izklaidējošu informāciju! Izslēdz nākamā video automātisko atskaņošanu video platformās! Atturies no sensacionāliem virsrakstiem! Izdzēs atkarību izraisošas lietotnes telefonā! Pārņem kontroli savās rokās!</a:t>
            </a:r>
            <a:endParaRPr lang="lv-LV" sz="2300" dirty="0">
              <a:solidFill>
                <a:schemeClr val="bg1"/>
              </a:solidFill>
              <a:latin typeface="Montserrat"/>
            </a:endParaRPr>
          </a:p>
        </p:txBody>
      </p:sp>
      <p:pic>
        <p:nvPicPr>
          <p:cNvPr id="2" name="Picture 1" descr="A colorful text on a black background&#10;&#10;Description automatically generated">
            <a:extLst>
              <a:ext uri="{FF2B5EF4-FFF2-40B4-BE49-F238E27FC236}">
                <a16:creationId xmlns:a16="http://schemas.microsoft.com/office/drawing/2014/main" id="{E815B3AB-190F-8681-378B-7D5195D08D6E}"/>
              </a:ext>
            </a:extLst>
          </p:cNvPr>
          <p:cNvPicPr>
            <a:picLocks noChangeAspect="1"/>
          </p:cNvPicPr>
          <p:nvPr/>
        </p:nvPicPr>
        <p:blipFill rotWithShape="1">
          <a:blip r:embed="rId3"/>
          <a:srcRect l="16418" t="23009" r="20895" b="25664"/>
          <a:stretch/>
        </p:blipFill>
        <p:spPr>
          <a:xfrm>
            <a:off x="642257" y="425904"/>
            <a:ext cx="5760941" cy="2669795"/>
          </a:xfrm>
          <a:prstGeom prst="rect">
            <a:avLst/>
          </a:prstGeom>
        </p:spPr>
      </p:pic>
    </p:spTree>
    <p:extLst>
      <p:ext uri="{BB962C8B-B14F-4D97-AF65-F5344CB8AC3E}">
        <p14:creationId xmlns:p14="http://schemas.microsoft.com/office/powerpoint/2010/main" val="1099575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Shape 128"/>
        <p:cNvGrpSpPr/>
        <p:nvPr/>
      </p:nvGrpSpPr>
      <p:grpSpPr>
        <a:xfrm>
          <a:off x="0" y="0"/>
          <a:ext cx="0" cy="0"/>
          <a:chOff x="0" y="0"/>
          <a:chExt cx="0" cy="0"/>
        </a:xfrm>
      </p:grpSpPr>
      <p:sp>
        <p:nvSpPr>
          <p:cNvPr id="140" name="Google Shape;140;g11d9d0762af_0_93"/>
          <p:cNvSpPr txBox="1"/>
          <p:nvPr/>
        </p:nvSpPr>
        <p:spPr>
          <a:xfrm>
            <a:off x="1408848" y="3215990"/>
            <a:ext cx="9374304" cy="917742"/>
          </a:xfrm>
          <a:prstGeom prst="rect">
            <a:avLst/>
          </a:prstGeom>
          <a:noFill/>
          <a:ln>
            <a:noFill/>
          </a:ln>
        </p:spPr>
        <p:txBody>
          <a:bodyPr spcFirstLastPara="1" wrap="square" lIns="55440" tIns="27713" rIns="55440" bIns="27713" anchor="t" anchorCtr="0">
            <a:spAutoFit/>
          </a:bodyPr>
          <a:lstStyle/>
          <a:p>
            <a:pPr defTabSz="554492">
              <a:defRPr/>
            </a:pPr>
            <a:r>
              <a:rPr lang="lv-LV" sz="2800" kern="0" dirty="0">
                <a:solidFill>
                  <a:srgbClr val="FFFFFF"/>
                </a:solidFill>
                <a:latin typeface="Montserrat"/>
                <a:cs typeface="Arial"/>
                <a:sym typeface="Arial"/>
              </a:rPr>
              <a:t>Ko TU vari darīt, lai stātos pretī nepatiesai informācijai?</a:t>
            </a:r>
            <a:endParaRPr lang="lv-LV" dirty="0">
              <a:cs typeface="Arial"/>
            </a:endParaRPr>
          </a:p>
        </p:txBody>
      </p:sp>
    </p:spTree>
    <p:extLst>
      <p:ext uri="{BB962C8B-B14F-4D97-AF65-F5344CB8AC3E}">
        <p14:creationId xmlns:p14="http://schemas.microsoft.com/office/powerpoint/2010/main" val="287213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Shape 128"/>
        <p:cNvGrpSpPr/>
        <p:nvPr/>
      </p:nvGrpSpPr>
      <p:grpSpPr>
        <a:xfrm>
          <a:off x="0" y="0"/>
          <a:ext cx="0" cy="0"/>
          <a:chOff x="0" y="0"/>
          <a:chExt cx="0" cy="0"/>
        </a:xfrm>
      </p:grpSpPr>
      <p:pic>
        <p:nvPicPr>
          <p:cNvPr id="2" name="Online Media 1" title="Aliona Romaniuk LAT subtitles 2">
            <a:hlinkClick r:id="" action="ppaction://media"/>
            <a:extLst>
              <a:ext uri="{FF2B5EF4-FFF2-40B4-BE49-F238E27FC236}">
                <a16:creationId xmlns:a16="http://schemas.microsoft.com/office/drawing/2014/main" id="{4E3D3DF6-DEA1-7AEF-3605-217F37A1A1CB}"/>
              </a:ext>
            </a:extLst>
          </p:cNvPr>
          <p:cNvPicPr>
            <a:picLocks noRot="1" noChangeAspect="1"/>
          </p:cNvPicPr>
          <p:nvPr>
            <a:videoFile r:link="rId1"/>
          </p:nvPr>
        </p:nvPicPr>
        <p:blipFill>
          <a:blip r:embed="rId4"/>
          <a:stretch>
            <a:fillRect/>
          </a:stretch>
        </p:blipFill>
        <p:spPr>
          <a:xfrm>
            <a:off x="305661" y="399620"/>
            <a:ext cx="11412779" cy="6187913"/>
          </a:xfrm>
          <a:prstGeom prst="rect">
            <a:avLst/>
          </a:prstGeom>
        </p:spPr>
      </p:pic>
    </p:spTree>
    <p:extLst>
      <p:ext uri="{BB962C8B-B14F-4D97-AF65-F5344CB8AC3E}">
        <p14:creationId xmlns:p14="http://schemas.microsoft.com/office/powerpoint/2010/main" val="198113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Shape 128"/>
        <p:cNvGrpSpPr/>
        <p:nvPr/>
      </p:nvGrpSpPr>
      <p:grpSpPr>
        <a:xfrm>
          <a:off x="0" y="0"/>
          <a:ext cx="0" cy="0"/>
          <a:chOff x="0" y="0"/>
          <a:chExt cx="0" cy="0"/>
        </a:xfrm>
      </p:grpSpPr>
      <p:sp>
        <p:nvSpPr>
          <p:cNvPr id="140" name="Google Shape;140;g11d9d0762af_0_93"/>
          <p:cNvSpPr txBox="1"/>
          <p:nvPr/>
        </p:nvSpPr>
        <p:spPr>
          <a:xfrm>
            <a:off x="1408848" y="2540253"/>
            <a:ext cx="9374304" cy="1779516"/>
          </a:xfrm>
          <a:prstGeom prst="rect">
            <a:avLst/>
          </a:prstGeom>
          <a:noFill/>
          <a:ln>
            <a:noFill/>
          </a:ln>
        </p:spPr>
        <p:txBody>
          <a:bodyPr spcFirstLastPara="1" wrap="square" lIns="55440" tIns="27713" rIns="55440" bIns="27713" anchor="t" anchorCtr="0">
            <a:spAutoFit/>
          </a:bodyPr>
          <a:lstStyle/>
          <a:p>
            <a:pPr defTabSz="554492">
              <a:defRPr/>
            </a:pPr>
            <a:r>
              <a:rPr lang="lv-LV" sz="2800" kern="0" dirty="0">
                <a:solidFill>
                  <a:srgbClr val="FFFFFF"/>
                </a:solidFill>
                <a:latin typeface="Montserrat"/>
                <a:cs typeface="Arial"/>
              </a:rPr>
              <a:t>Vai tu vienmēr pārbaudi informāciju pirms dalies? Vai esi novērojis, ka cilvēki čata platformās izplata nepatiesu vai nepārbaudītu informāciju (piemēram, </a:t>
            </a:r>
            <a:r>
              <a:rPr lang="lv-LV" sz="2800" i="1" kern="0" dirty="0">
                <a:solidFill>
                  <a:srgbClr val="FFFFFF"/>
                </a:solidFill>
                <a:latin typeface="Montserrat"/>
                <a:cs typeface="Arial"/>
              </a:rPr>
              <a:t>WhatsApp</a:t>
            </a:r>
            <a:r>
              <a:rPr lang="lv-LV" sz="2800" kern="0" dirty="0">
                <a:solidFill>
                  <a:srgbClr val="FFFFFF"/>
                </a:solidFill>
                <a:latin typeface="Montserrat"/>
                <a:cs typeface="Arial"/>
              </a:rPr>
              <a:t>, </a:t>
            </a:r>
            <a:r>
              <a:rPr lang="lv-LV" sz="2800" i="1" kern="0" dirty="0">
                <a:solidFill>
                  <a:srgbClr val="FFFFFF"/>
                </a:solidFill>
                <a:latin typeface="Montserrat"/>
                <a:cs typeface="Arial"/>
              </a:rPr>
              <a:t>Facebook Messenger </a:t>
            </a:r>
            <a:r>
              <a:rPr lang="lv-LV" sz="2800" kern="0" dirty="0">
                <a:solidFill>
                  <a:srgbClr val="FFFFFF"/>
                </a:solidFill>
                <a:latin typeface="Montserrat"/>
                <a:cs typeface="Arial"/>
              </a:rPr>
              <a:t>vai </a:t>
            </a:r>
            <a:r>
              <a:rPr lang="lv-LV" sz="2800" i="1" kern="0" dirty="0">
                <a:solidFill>
                  <a:srgbClr val="FFFFFF"/>
                </a:solidFill>
                <a:latin typeface="Montserrat"/>
                <a:cs typeface="Arial"/>
              </a:rPr>
              <a:t>Telegram</a:t>
            </a:r>
            <a:r>
              <a:rPr lang="lv-LV" sz="2800" kern="0" dirty="0">
                <a:solidFill>
                  <a:srgbClr val="FFFFFF"/>
                </a:solidFill>
                <a:latin typeface="Montserrat"/>
                <a:cs typeface="Arial"/>
              </a:rPr>
              <a:t>)?</a:t>
            </a:r>
            <a:endParaRPr lang="lv-LV" sz="2800" dirty="0">
              <a:cs typeface="Arial"/>
            </a:endParaRPr>
          </a:p>
        </p:txBody>
      </p:sp>
    </p:spTree>
    <p:extLst>
      <p:ext uri="{BB962C8B-B14F-4D97-AF65-F5344CB8AC3E}">
        <p14:creationId xmlns:p14="http://schemas.microsoft.com/office/powerpoint/2010/main" val="32811493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5B342"/>
        </a:solidFill>
        <a:effectLst/>
      </p:bgPr>
    </p:bg>
    <p:spTree>
      <p:nvGrpSpPr>
        <p:cNvPr id="1" name=""/>
        <p:cNvGrpSpPr/>
        <p:nvPr/>
      </p:nvGrpSpPr>
      <p:grpSpPr>
        <a:xfrm>
          <a:off x="0" y="0"/>
          <a:ext cx="0" cy="0"/>
          <a:chOff x="0" y="0"/>
          <a:chExt cx="0" cy="0"/>
        </a:xfrm>
      </p:grpSpPr>
      <p:sp>
        <p:nvSpPr>
          <p:cNvPr id="3" name="Google Shape;109;g11b41ce093d_0_0">
            <a:extLst>
              <a:ext uri="{FF2B5EF4-FFF2-40B4-BE49-F238E27FC236}">
                <a16:creationId xmlns:a16="http://schemas.microsoft.com/office/drawing/2014/main" id="{A719FF95-4A65-B559-E6CB-71B5CE9196C8}"/>
              </a:ext>
            </a:extLst>
          </p:cNvPr>
          <p:cNvSpPr txBox="1"/>
          <p:nvPr/>
        </p:nvSpPr>
        <p:spPr>
          <a:xfrm>
            <a:off x="3280489" y="3158902"/>
            <a:ext cx="5624657" cy="542850"/>
          </a:xfrm>
          <a:prstGeom prst="rect">
            <a:avLst/>
          </a:prstGeom>
          <a:noFill/>
          <a:ln>
            <a:noFill/>
          </a:ln>
        </p:spPr>
        <p:txBody>
          <a:bodyPr spcFirstLastPara="1" wrap="square" lIns="55440" tIns="55440" rIns="55440" bIns="55440" anchor="t" anchorCtr="0">
            <a:spAutoFit/>
          </a:bodyPr>
          <a:lstStyle/>
          <a:p>
            <a:pPr defTabSz="554492"/>
            <a:r>
              <a:rPr lang="lv-LV" sz="2800" b="1" kern="0" dirty="0">
                <a:latin typeface="Montserrat"/>
                <a:cs typeface="Arial"/>
              </a:rPr>
              <a:t>N</a:t>
            </a:r>
            <a:r>
              <a:rPr lang="en-US" sz="2800" b="1" kern="0" dirty="0" err="1">
                <a:latin typeface="Montserrat"/>
                <a:cs typeface="Arial"/>
              </a:rPr>
              <a:t>odarbības</a:t>
            </a:r>
            <a:r>
              <a:rPr lang="lv-LV" sz="2800" b="1" kern="0" dirty="0">
                <a:latin typeface="Montserrat"/>
                <a:cs typeface="Arial"/>
              </a:rPr>
              <a:t> papildu</a:t>
            </a:r>
            <a:r>
              <a:rPr lang="en-US" sz="2800" b="1" kern="0" dirty="0">
                <a:latin typeface="Montserrat"/>
                <a:cs typeface="Arial"/>
              </a:rPr>
              <a:t> materiāli</a:t>
            </a:r>
            <a:endParaRPr lang="en-US" dirty="0"/>
          </a:p>
        </p:txBody>
      </p:sp>
    </p:spTree>
    <p:extLst>
      <p:ext uri="{BB962C8B-B14F-4D97-AF65-F5344CB8AC3E}">
        <p14:creationId xmlns:p14="http://schemas.microsoft.com/office/powerpoint/2010/main" val="37929088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5B34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D2D898-9725-3C0E-22EC-2B1C5EB609F4}"/>
              </a:ext>
            </a:extLst>
          </p:cNvPr>
          <p:cNvSpPr txBox="1"/>
          <p:nvPr/>
        </p:nvSpPr>
        <p:spPr>
          <a:xfrm>
            <a:off x="573400" y="774444"/>
            <a:ext cx="9596372" cy="50226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buClr>
                <a:srgbClr val="000000"/>
              </a:buClr>
            </a:pPr>
            <a:r>
              <a:rPr lang="en-US" sz="2900" b="1" kern="0" dirty="0">
                <a:solidFill>
                  <a:srgbClr val="000000"/>
                </a:solidFill>
                <a:latin typeface="Montserrat"/>
                <a:cs typeface="Arial"/>
                <a:sym typeface="Arial"/>
              </a:rPr>
              <a:t>1. Sašķelt latviešus</a:t>
            </a:r>
            <a:endParaRPr lang="lv-LV" sz="2900" b="1" kern="0" dirty="0">
              <a:solidFill>
                <a:srgbClr val="000000"/>
              </a:solidFill>
              <a:latin typeface="Montserrat"/>
              <a:cs typeface="Arial"/>
            </a:endParaRPr>
          </a:p>
        </p:txBody>
      </p:sp>
      <p:sp>
        <p:nvSpPr>
          <p:cNvPr id="3" name="Google Shape;307;g157d7739650_0_12">
            <a:extLst>
              <a:ext uri="{FF2B5EF4-FFF2-40B4-BE49-F238E27FC236}">
                <a16:creationId xmlns:a16="http://schemas.microsoft.com/office/drawing/2014/main" id="{1CF519AE-3FF9-AA4E-4BE5-CC00A2D24C4F}"/>
              </a:ext>
            </a:extLst>
          </p:cNvPr>
          <p:cNvSpPr txBox="1"/>
          <p:nvPr/>
        </p:nvSpPr>
        <p:spPr>
          <a:xfrm>
            <a:off x="820161" y="5311551"/>
            <a:ext cx="3853886" cy="727516"/>
          </a:xfrm>
          <a:prstGeom prst="rect">
            <a:avLst/>
          </a:prstGeom>
          <a:noFill/>
          <a:ln>
            <a:noFill/>
          </a:ln>
        </p:spPr>
        <p:txBody>
          <a:bodyPr spcFirstLastPara="1" wrap="square" lIns="55440" tIns="55440" rIns="55440" bIns="55440" anchor="t" anchorCtr="0">
            <a:spAutoFit/>
          </a:bodyPr>
          <a:lstStyle/>
          <a:p>
            <a:pPr defTabSz="554492"/>
            <a:r>
              <a:rPr lang="lv-LV" sz="2000" kern="0" dirty="0">
                <a:latin typeface="Montserrat"/>
                <a:ea typeface="+mn-lt"/>
                <a:cs typeface="+mn-lt"/>
              </a:rPr>
              <a:t>Latvija kļūst par nacistu valsti, bet Nirnberga tuvojas</a:t>
            </a:r>
            <a:endParaRPr lang="lv-LV" sz="2000" kern="0" dirty="0">
              <a:latin typeface="Montserrat"/>
              <a:ea typeface="Calibri"/>
              <a:cs typeface="Calibri"/>
            </a:endParaRPr>
          </a:p>
        </p:txBody>
      </p:sp>
      <p:pic>
        <p:nvPicPr>
          <p:cNvPr id="4" name="Picture 3" descr="Black text on a white background&#10;&#10;Description automatically generated">
            <a:extLst>
              <a:ext uri="{FF2B5EF4-FFF2-40B4-BE49-F238E27FC236}">
                <a16:creationId xmlns:a16="http://schemas.microsoft.com/office/drawing/2014/main" id="{49BC114D-E511-8529-7885-6648B0F3F4EE}"/>
              </a:ext>
            </a:extLst>
          </p:cNvPr>
          <p:cNvPicPr>
            <a:picLocks noChangeAspect="1"/>
          </p:cNvPicPr>
          <p:nvPr/>
        </p:nvPicPr>
        <p:blipFill>
          <a:blip r:embed="rId3"/>
          <a:stretch>
            <a:fillRect/>
          </a:stretch>
        </p:blipFill>
        <p:spPr>
          <a:xfrm>
            <a:off x="637400" y="3956123"/>
            <a:ext cx="4951644" cy="1226032"/>
          </a:xfrm>
          <a:prstGeom prst="rect">
            <a:avLst/>
          </a:prstGeom>
        </p:spPr>
      </p:pic>
      <p:pic>
        <p:nvPicPr>
          <p:cNvPr id="5" name="Picture 4" descr="A black text on a white background&#10;&#10;Description automatically generated">
            <a:extLst>
              <a:ext uri="{FF2B5EF4-FFF2-40B4-BE49-F238E27FC236}">
                <a16:creationId xmlns:a16="http://schemas.microsoft.com/office/drawing/2014/main" id="{4779CA14-3775-0E0F-871A-4B3140DB9EFA}"/>
              </a:ext>
            </a:extLst>
          </p:cNvPr>
          <p:cNvPicPr>
            <a:picLocks noChangeAspect="1"/>
          </p:cNvPicPr>
          <p:nvPr/>
        </p:nvPicPr>
        <p:blipFill>
          <a:blip r:embed="rId4"/>
          <a:stretch>
            <a:fillRect/>
          </a:stretch>
        </p:blipFill>
        <p:spPr>
          <a:xfrm>
            <a:off x="516621" y="3583691"/>
            <a:ext cx="1991933" cy="362057"/>
          </a:xfrm>
          <a:prstGeom prst="rect">
            <a:avLst/>
          </a:prstGeom>
        </p:spPr>
      </p:pic>
      <p:pic>
        <p:nvPicPr>
          <p:cNvPr id="7" name="Picture 6" descr="A black text on a white background&#10;&#10;Description automatically generated">
            <a:extLst>
              <a:ext uri="{FF2B5EF4-FFF2-40B4-BE49-F238E27FC236}">
                <a16:creationId xmlns:a16="http://schemas.microsoft.com/office/drawing/2014/main" id="{77150145-4357-CA20-7427-3427F472B468}"/>
              </a:ext>
            </a:extLst>
          </p:cNvPr>
          <p:cNvPicPr>
            <a:picLocks noChangeAspect="1"/>
          </p:cNvPicPr>
          <p:nvPr/>
        </p:nvPicPr>
        <p:blipFill>
          <a:blip r:embed="rId5"/>
          <a:stretch>
            <a:fillRect/>
          </a:stretch>
        </p:blipFill>
        <p:spPr>
          <a:xfrm>
            <a:off x="4974733" y="1238835"/>
            <a:ext cx="6405173" cy="1025811"/>
          </a:xfrm>
          <a:prstGeom prst="rect">
            <a:avLst/>
          </a:prstGeom>
        </p:spPr>
      </p:pic>
      <p:pic>
        <p:nvPicPr>
          <p:cNvPr id="8" name="Picture 7" descr="A black background with white letters&#10;&#10;Description automatically generated">
            <a:extLst>
              <a:ext uri="{FF2B5EF4-FFF2-40B4-BE49-F238E27FC236}">
                <a16:creationId xmlns:a16="http://schemas.microsoft.com/office/drawing/2014/main" id="{8E64FD3E-E22D-6ADF-454C-B1808078E2ED}"/>
              </a:ext>
            </a:extLst>
          </p:cNvPr>
          <p:cNvPicPr>
            <a:picLocks noChangeAspect="1"/>
          </p:cNvPicPr>
          <p:nvPr/>
        </p:nvPicPr>
        <p:blipFill>
          <a:blip r:embed="rId6"/>
          <a:stretch>
            <a:fillRect/>
          </a:stretch>
        </p:blipFill>
        <p:spPr>
          <a:xfrm>
            <a:off x="9375769" y="732020"/>
            <a:ext cx="2249510" cy="543860"/>
          </a:xfrm>
          <a:prstGeom prst="rect">
            <a:avLst/>
          </a:prstGeom>
        </p:spPr>
      </p:pic>
      <p:sp>
        <p:nvSpPr>
          <p:cNvPr id="9" name="Google Shape;307;g157d7739650_0_12">
            <a:extLst>
              <a:ext uri="{FF2B5EF4-FFF2-40B4-BE49-F238E27FC236}">
                <a16:creationId xmlns:a16="http://schemas.microsoft.com/office/drawing/2014/main" id="{48167DFC-1174-EE50-8954-EFD84CFBAEB7}"/>
              </a:ext>
            </a:extLst>
          </p:cNvPr>
          <p:cNvSpPr txBox="1"/>
          <p:nvPr/>
        </p:nvSpPr>
        <p:spPr>
          <a:xfrm>
            <a:off x="3047881" y="1837365"/>
            <a:ext cx="3853886" cy="419739"/>
          </a:xfrm>
          <a:prstGeom prst="rect">
            <a:avLst/>
          </a:prstGeom>
          <a:noFill/>
          <a:ln>
            <a:noFill/>
          </a:ln>
        </p:spPr>
        <p:txBody>
          <a:bodyPr spcFirstLastPara="1" wrap="square" lIns="55440" tIns="55440" rIns="55440" bIns="55440" anchor="t" anchorCtr="0">
            <a:spAutoFit/>
          </a:bodyPr>
          <a:lstStyle/>
          <a:p>
            <a:pPr defTabSz="554492"/>
            <a:endParaRPr lang="en-US" sz="2000" kern="0" dirty="0">
              <a:latin typeface="Montserrat"/>
              <a:cs typeface="Calibri"/>
            </a:endParaRPr>
          </a:p>
        </p:txBody>
      </p:sp>
      <p:sp>
        <p:nvSpPr>
          <p:cNvPr id="6" name="Google Shape;307;g157d7739650_0_12">
            <a:extLst>
              <a:ext uri="{FF2B5EF4-FFF2-40B4-BE49-F238E27FC236}">
                <a16:creationId xmlns:a16="http://schemas.microsoft.com/office/drawing/2014/main" id="{6B79BFA5-3CE1-E641-A1FA-A13B597600CE}"/>
              </a:ext>
            </a:extLst>
          </p:cNvPr>
          <p:cNvSpPr txBox="1"/>
          <p:nvPr/>
        </p:nvSpPr>
        <p:spPr>
          <a:xfrm>
            <a:off x="5827589" y="2386015"/>
            <a:ext cx="5309850" cy="727516"/>
          </a:xfrm>
          <a:prstGeom prst="rect">
            <a:avLst/>
          </a:prstGeom>
          <a:noFill/>
          <a:ln>
            <a:noFill/>
          </a:ln>
        </p:spPr>
        <p:txBody>
          <a:bodyPr spcFirstLastPara="1" wrap="square" lIns="55440" tIns="55440" rIns="55440" bIns="55440" anchor="t" anchorCtr="0">
            <a:spAutoFit/>
          </a:bodyPr>
          <a:lstStyle/>
          <a:p>
            <a:pPr defTabSz="554492"/>
            <a:r>
              <a:rPr lang="lv-LV" sz="2000" kern="0" dirty="0">
                <a:latin typeface="Montserrat"/>
                <a:ea typeface="+mn-lt"/>
                <a:cs typeface="+mn-lt"/>
              </a:rPr>
              <a:t>Krievija nosauc Latvijas parlamenta deputātus par neonacistiem</a:t>
            </a:r>
            <a:endParaRPr lang="lv-LV" sz="2000" kern="0" dirty="0">
              <a:latin typeface="Montserrat"/>
              <a:ea typeface="Calibri"/>
              <a:cs typeface="Calibri"/>
            </a:endParaRPr>
          </a:p>
        </p:txBody>
      </p:sp>
    </p:spTree>
    <p:extLst>
      <p:ext uri="{BB962C8B-B14F-4D97-AF65-F5344CB8AC3E}">
        <p14:creationId xmlns:p14="http://schemas.microsoft.com/office/powerpoint/2010/main" val="41205499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5B342"/>
        </a:solidFill>
        <a:effectLst/>
      </p:bgPr>
    </p:bg>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D583EA3F-5D0E-9309-B7AA-ECC8905363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28733"/>
            <a:ext cx="8878956" cy="3312267"/>
          </a:xfrm>
          <a:prstGeom prst="rect">
            <a:avLst/>
          </a:prstGeom>
        </p:spPr>
      </p:pic>
      <p:sp>
        <p:nvSpPr>
          <p:cNvPr id="2" name="TextBox 1">
            <a:extLst>
              <a:ext uri="{FF2B5EF4-FFF2-40B4-BE49-F238E27FC236}">
                <a16:creationId xmlns:a16="http://schemas.microsoft.com/office/drawing/2014/main" id="{FDD2D898-9725-3C0E-22EC-2B1C5EB609F4}"/>
              </a:ext>
            </a:extLst>
          </p:cNvPr>
          <p:cNvSpPr txBox="1"/>
          <p:nvPr/>
        </p:nvSpPr>
        <p:spPr>
          <a:xfrm>
            <a:off x="573400" y="774444"/>
            <a:ext cx="9596372" cy="50226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buClr>
                <a:srgbClr val="000000"/>
              </a:buClr>
            </a:pPr>
            <a:r>
              <a:rPr lang="en-US" sz="2900" b="1" kern="0" dirty="0">
                <a:solidFill>
                  <a:srgbClr val="000000"/>
                </a:solidFill>
                <a:latin typeface="Montserrat"/>
                <a:cs typeface="Arial"/>
                <a:sym typeface="Arial"/>
              </a:rPr>
              <a:t>1. Sašķelt latviešus</a:t>
            </a:r>
            <a:endParaRPr lang="lv-LV" sz="2900" b="1" kern="0" dirty="0">
              <a:solidFill>
                <a:srgbClr val="000000"/>
              </a:solidFill>
              <a:latin typeface="Montserrat"/>
              <a:cs typeface="Arial"/>
            </a:endParaRPr>
          </a:p>
        </p:txBody>
      </p:sp>
      <p:sp>
        <p:nvSpPr>
          <p:cNvPr id="3" name="Google Shape;307;g157d7739650_0_12">
            <a:extLst>
              <a:ext uri="{FF2B5EF4-FFF2-40B4-BE49-F238E27FC236}">
                <a16:creationId xmlns:a16="http://schemas.microsoft.com/office/drawing/2014/main" id="{1CF519AE-3FF9-AA4E-4BE5-CC00A2D24C4F}"/>
              </a:ext>
            </a:extLst>
          </p:cNvPr>
          <p:cNvSpPr txBox="1"/>
          <p:nvPr/>
        </p:nvSpPr>
        <p:spPr>
          <a:xfrm>
            <a:off x="9175860" y="1718646"/>
            <a:ext cx="2847471" cy="2050955"/>
          </a:xfrm>
          <a:prstGeom prst="rect">
            <a:avLst/>
          </a:prstGeom>
          <a:noFill/>
          <a:ln>
            <a:noFill/>
          </a:ln>
        </p:spPr>
        <p:txBody>
          <a:bodyPr spcFirstLastPara="1" wrap="square" lIns="55440" tIns="55440" rIns="55440" bIns="55440" anchor="t" anchorCtr="0">
            <a:spAutoFit/>
          </a:bodyPr>
          <a:lstStyle/>
          <a:p>
            <a:pPr defTabSz="554492">
              <a:buClr>
                <a:srgbClr val="000000"/>
              </a:buClr>
            </a:pPr>
            <a:r>
              <a:rPr lang="lv-LV" kern="0" dirty="0">
                <a:latin typeface="Montserrat"/>
                <a:cs typeface="Arial"/>
                <a:sym typeface="Arial"/>
              </a:rPr>
              <a:t>«Rīgā slēgs krievu teātri, lai atvērtu geju klubu.»</a:t>
            </a:r>
            <a:endParaRPr lang="lv-LV" kern="0" dirty="0">
              <a:latin typeface="Montserrat"/>
              <a:cs typeface="Arial"/>
            </a:endParaRPr>
          </a:p>
          <a:p>
            <a:pPr defTabSz="554492"/>
            <a:endParaRPr lang="lv-LV" kern="0" dirty="0">
              <a:latin typeface="Montserrat"/>
              <a:cs typeface="Arial"/>
              <a:sym typeface="Arial"/>
            </a:endParaRPr>
          </a:p>
          <a:p>
            <a:pPr defTabSz="554492">
              <a:buClr>
                <a:srgbClr val="000000"/>
              </a:buClr>
            </a:pPr>
            <a:r>
              <a:rPr lang="lv-LV" kern="0" dirty="0">
                <a:latin typeface="Montserrat"/>
                <a:cs typeface="Arial"/>
                <a:sym typeface="Arial"/>
              </a:rPr>
              <a:t>«"Varavīksnes klubs", nevis krievu teātris. Rīga</a:t>
            </a:r>
            <a:r>
              <a:rPr lang="lv-LV" kern="0" dirty="0">
                <a:latin typeface="Montserrat"/>
                <a:cs typeface="Arial"/>
              </a:rPr>
              <a:t>s</a:t>
            </a:r>
            <a:r>
              <a:rPr lang="lv-LV" kern="0" dirty="0">
                <a:latin typeface="Montserrat"/>
                <a:cs typeface="Arial"/>
                <a:sym typeface="Arial"/>
              </a:rPr>
              <a:t> mērs uzstādījis prioritātes.»</a:t>
            </a:r>
            <a:endParaRPr lang="lv-LV" kern="0" dirty="0">
              <a:latin typeface="Montserrat"/>
              <a:cs typeface="Arial"/>
            </a:endParaRPr>
          </a:p>
        </p:txBody>
      </p:sp>
      <p:sp>
        <p:nvSpPr>
          <p:cNvPr id="4" name="Google Shape;307;g157d7739650_0_12">
            <a:extLst>
              <a:ext uri="{FF2B5EF4-FFF2-40B4-BE49-F238E27FC236}">
                <a16:creationId xmlns:a16="http://schemas.microsoft.com/office/drawing/2014/main" id="{788E2AE9-276B-7D94-4122-EAFC49A7F13E}"/>
              </a:ext>
            </a:extLst>
          </p:cNvPr>
          <p:cNvSpPr txBox="1"/>
          <p:nvPr/>
        </p:nvSpPr>
        <p:spPr>
          <a:xfrm>
            <a:off x="343286" y="4915908"/>
            <a:ext cx="9826486" cy="1035293"/>
          </a:xfrm>
          <a:prstGeom prst="rect">
            <a:avLst/>
          </a:prstGeom>
          <a:noFill/>
          <a:ln>
            <a:noFill/>
          </a:ln>
        </p:spPr>
        <p:txBody>
          <a:bodyPr spcFirstLastPara="1" wrap="square" lIns="55440" tIns="55440" rIns="55440" bIns="55440" anchor="t" anchorCtr="0">
            <a:spAutoFit/>
          </a:bodyPr>
          <a:lstStyle/>
          <a:p>
            <a:pPr defTabSz="554492">
              <a:buClr>
                <a:srgbClr val="000000"/>
              </a:buClr>
            </a:pPr>
            <a:r>
              <a:rPr lang="lv-LV" sz="2000" kern="0" dirty="0">
                <a:latin typeface="Montserrat"/>
                <a:cs typeface="Arial"/>
              </a:rPr>
              <a:t>Patiesībā bijušais mērs apmeklēja LGBTQ+ kopienai draudzīga naktskluba atklāšanu, bet nekad nav runājis par jaunu klubu atvēršanu kā prioritāti. Krievu teātri neslēgs.</a:t>
            </a:r>
            <a:endParaRPr lang="lv-LV" sz="2000" kern="0" dirty="0">
              <a:latin typeface="Montserrat"/>
              <a:cs typeface="Arial"/>
              <a:sym typeface="Arial"/>
            </a:endParaRPr>
          </a:p>
        </p:txBody>
      </p:sp>
      <p:sp>
        <p:nvSpPr>
          <p:cNvPr id="6" name="Google Shape;117;g11b41ce093d_0_226">
            <a:extLst>
              <a:ext uri="{FF2B5EF4-FFF2-40B4-BE49-F238E27FC236}">
                <a16:creationId xmlns:a16="http://schemas.microsoft.com/office/drawing/2014/main" id="{DE344F53-A811-39D6-1804-1611B39D2CBC}"/>
              </a:ext>
            </a:extLst>
          </p:cNvPr>
          <p:cNvSpPr/>
          <p:nvPr/>
        </p:nvSpPr>
        <p:spPr>
          <a:xfrm>
            <a:off x="427" y="6264609"/>
            <a:ext cx="12191205" cy="748966"/>
          </a:xfrm>
          <a:prstGeom prst="rect">
            <a:avLst/>
          </a:prstGeom>
          <a:solidFill>
            <a:srgbClr val="1E1E1E"/>
          </a:solidFill>
          <a:ln>
            <a:noFill/>
          </a:ln>
        </p:spPr>
        <p:txBody>
          <a:bodyPr spcFirstLastPara="1" wrap="square" lIns="55440" tIns="27713" rIns="55440" bIns="27713" anchor="ctr" anchorCtr="0">
            <a:noAutofit/>
          </a:bodyPr>
          <a:lstStyle/>
          <a:p>
            <a:pPr algn="ctr" defTabSz="554492">
              <a:buClr>
                <a:srgbClr val="000000"/>
              </a:buClr>
              <a:buSzPts val="1800"/>
            </a:pPr>
            <a:endParaRPr sz="1092" kern="0" dirty="0">
              <a:solidFill>
                <a:srgbClr val="F5B342"/>
              </a:solidFill>
              <a:latin typeface="Arial"/>
              <a:ea typeface="Arial"/>
              <a:cs typeface="Arial"/>
              <a:sym typeface="Arial"/>
            </a:endParaRPr>
          </a:p>
        </p:txBody>
      </p:sp>
      <p:sp>
        <p:nvSpPr>
          <p:cNvPr id="9" name="TextBox 8">
            <a:extLst>
              <a:ext uri="{FF2B5EF4-FFF2-40B4-BE49-F238E27FC236}">
                <a16:creationId xmlns:a16="http://schemas.microsoft.com/office/drawing/2014/main" id="{D41F7D91-C1A4-2E8F-7346-28F37447469D}"/>
              </a:ext>
            </a:extLst>
          </p:cNvPr>
          <p:cNvSpPr txBox="1"/>
          <p:nvPr/>
        </p:nvSpPr>
        <p:spPr>
          <a:xfrm>
            <a:off x="172277" y="6441295"/>
            <a:ext cx="10946295" cy="323165"/>
          </a:xfrm>
          <a:prstGeom prst="rect">
            <a:avLst/>
          </a:prstGeom>
          <a:noFill/>
        </p:spPr>
        <p:txBody>
          <a:bodyPr wrap="square" lIns="91440" tIns="45720" rIns="91440" bIns="45720" anchor="t">
            <a:spAutoFit/>
          </a:bodyPr>
          <a:lstStyle/>
          <a:p>
            <a:pPr defTabSz="554492">
              <a:buClr>
                <a:srgbClr val="000000"/>
              </a:buClr>
              <a:buSzPts val="2400"/>
            </a:pPr>
            <a:r>
              <a:rPr lang="en-US" sz="1500" kern="0" dirty="0">
                <a:solidFill>
                  <a:schemeClr val="bg1"/>
                </a:solidFill>
                <a:latin typeface="Montserrat"/>
                <a:ea typeface="Arial"/>
                <a:cs typeface="Arial"/>
                <a:sym typeface="Arial"/>
              </a:rPr>
              <a:t>Avots: https://rebaltica.lv/2023/03/riga-krievu-teatra-vieta-geju-klubs-jeb-ka-fantaze-krievijas-propaganda/</a:t>
            </a:r>
          </a:p>
        </p:txBody>
      </p:sp>
    </p:spTree>
    <p:extLst>
      <p:ext uri="{BB962C8B-B14F-4D97-AF65-F5344CB8AC3E}">
        <p14:creationId xmlns:p14="http://schemas.microsoft.com/office/powerpoint/2010/main" val="121406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Shape 128"/>
        <p:cNvGrpSpPr/>
        <p:nvPr/>
      </p:nvGrpSpPr>
      <p:grpSpPr>
        <a:xfrm>
          <a:off x="0" y="0"/>
          <a:ext cx="0" cy="0"/>
          <a:chOff x="0" y="0"/>
          <a:chExt cx="0" cy="0"/>
        </a:xfrm>
      </p:grpSpPr>
      <p:sp>
        <p:nvSpPr>
          <p:cNvPr id="140" name="Google Shape;140;g11d9d0762af_0_93"/>
          <p:cNvSpPr txBox="1"/>
          <p:nvPr/>
        </p:nvSpPr>
        <p:spPr>
          <a:xfrm>
            <a:off x="1568334" y="2519301"/>
            <a:ext cx="9055333" cy="1825683"/>
          </a:xfrm>
          <a:prstGeom prst="rect">
            <a:avLst/>
          </a:prstGeom>
          <a:noFill/>
          <a:ln>
            <a:noFill/>
          </a:ln>
        </p:spPr>
        <p:txBody>
          <a:bodyPr spcFirstLastPara="1" wrap="square" lIns="55440" tIns="27713" rIns="55440" bIns="27713" anchor="t" anchorCtr="0">
            <a:spAutoFit/>
          </a:bodyPr>
          <a:lstStyle/>
          <a:p>
            <a:pPr defTabSz="554492">
              <a:buClr>
                <a:srgbClr val="000000"/>
              </a:buClr>
            </a:pPr>
            <a:r>
              <a:rPr lang="lv-LV" sz="2300" kern="0" dirty="0">
                <a:solidFill>
                  <a:schemeClr val="bg1"/>
                </a:solidFill>
                <a:latin typeface="Montserrat"/>
                <a:cs typeface="Arial"/>
                <a:sym typeface="Arial"/>
              </a:rPr>
              <a:t>Mēs apguvām, kādi ir mērķi propagandai par Ukrainu, ko izplata Rietumvalstīs. </a:t>
            </a:r>
            <a:endParaRPr lang="lv-LV" sz="2300" kern="0" dirty="0">
              <a:solidFill>
                <a:schemeClr val="bg1"/>
              </a:solidFill>
              <a:latin typeface="Montserrat"/>
              <a:cs typeface="Arial"/>
            </a:endParaRPr>
          </a:p>
          <a:p>
            <a:pPr defTabSz="554492">
              <a:buClr>
                <a:srgbClr val="000000"/>
              </a:buClr>
            </a:pPr>
            <a:endParaRPr lang="lv-LV" sz="2300" kern="0" dirty="0">
              <a:solidFill>
                <a:schemeClr val="bg1"/>
              </a:solidFill>
              <a:latin typeface="Montserrat"/>
              <a:cs typeface="Arial"/>
            </a:endParaRPr>
          </a:p>
          <a:p>
            <a:pPr defTabSz="554492">
              <a:buClr>
                <a:srgbClr val="000000"/>
              </a:buClr>
            </a:pPr>
            <a:r>
              <a:rPr lang="lv-LV" sz="2300" kern="0" dirty="0">
                <a:solidFill>
                  <a:schemeClr val="bg1"/>
                </a:solidFill>
                <a:latin typeface="Montserrat"/>
                <a:cs typeface="Arial"/>
                <a:sym typeface="Arial"/>
              </a:rPr>
              <a:t>Kādi, tavuprāt, varētu būt Kremļa propagandas mērķi, kad tā vērsta uz iedzīvotājiem Ukrainā? </a:t>
            </a:r>
            <a:endParaRPr lang="lv-LV" sz="2300" kern="0" dirty="0">
              <a:solidFill>
                <a:schemeClr val="bg1"/>
              </a:solidFill>
              <a:latin typeface="Montserrat"/>
              <a:cs typeface="Arial"/>
            </a:endParaRPr>
          </a:p>
        </p:txBody>
      </p:sp>
    </p:spTree>
    <p:extLst>
      <p:ext uri="{BB962C8B-B14F-4D97-AF65-F5344CB8AC3E}">
        <p14:creationId xmlns:p14="http://schemas.microsoft.com/office/powerpoint/2010/main" val="8732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28"/>
        <p:cNvGrpSpPr/>
        <p:nvPr/>
      </p:nvGrpSpPr>
      <p:grpSpPr>
        <a:xfrm>
          <a:off x="0" y="0"/>
          <a:ext cx="0" cy="0"/>
          <a:chOff x="0" y="0"/>
          <a:chExt cx="0" cy="0"/>
        </a:xfrm>
      </p:grpSpPr>
      <p:sp>
        <p:nvSpPr>
          <p:cNvPr id="2" name="TextBox 1">
            <a:extLst>
              <a:ext uri="{FF2B5EF4-FFF2-40B4-BE49-F238E27FC236}">
                <a16:creationId xmlns:a16="http://schemas.microsoft.com/office/drawing/2014/main" id="{E6764A24-E000-FB74-BFE1-4CA46FE25140}"/>
              </a:ext>
            </a:extLst>
          </p:cNvPr>
          <p:cNvSpPr txBox="1"/>
          <p:nvPr/>
        </p:nvSpPr>
        <p:spPr>
          <a:xfrm>
            <a:off x="573400" y="595850"/>
            <a:ext cx="9596372" cy="50226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buClr>
                <a:srgbClr val="000000"/>
              </a:buClr>
            </a:pPr>
            <a:r>
              <a:rPr lang="en-US" sz="2900" b="1" kern="0" dirty="0">
                <a:solidFill>
                  <a:srgbClr val="000000"/>
                </a:solidFill>
                <a:latin typeface="Montserrat"/>
                <a:cs typeface="Arial"/>
                <a:sym typeface="Arial"/>
              </a:rPr>
              <a:t>2. Graut uzticību Rietumvalstu partneriem</a:t>
            </a:r>
            <a:endParaRPr lang="en-US" sz="2900" kern="0" dirty="0">
              <a:solidFill>
                <a:srgbClr val="000000"/>
              </a:solidFill>
              <a:latin typeface="Montserrat"/>
              <a:cs typeface="Arial"/>
            </a:endParaRPr>
          </a:p>
        </p:txBody>
      </p:sp>
      <p:pic>
        <p:nvPicPr>
          <p:cNvPr id="13" name="Picture 12" descr="A screenshot of a social media post&#10;&#10;Description automatically generated">
            <a:extLst>
              <a:ext uri="{FF2B5EF4-FFF2-40B4-BE49-F238E27FC236}">
                <a16:creationId xmlns:a16="http://schemas.microsoft.com/office/drawing/2014/main" id="{4992C33B-D0DB-A2C8-12B6-73FD074572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25" y="1300588"/>
            <a:ext cx="6820248" cy="2977149"/>
          </a:xfrm>
          <a:prstGeom prst="rect">
            <a:avLst/>
          </a:prstGeom>
        </p:spPr>
      </p:pic>
      <p:pic>
        <p:nvPicPr>
          <p:cNvPr id="16" name="Picture 15" descr="A close-up of a sign&#10;&#10;Description automatically generated">
            <a:extLst>
              <a:ext uri="{FF2B5EF4-FFF2-40B4-BE49-F238E27FC236}">
                <a16:creationId xmlns:a16="http://schemas.microsoft.com/office/drawing/2014/main" id="{7B863F17-6F2B-DD7D-D9D5-1BA1AB9E85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67" y="4456224"/>
            <a:ext cx="12250133" cy="1954416"/>
          </a:xfrm>
          <a:prstGeom prst="rect">
            <a:avLst/>
          </a:prstGeom>
        </p:spPr>
      </p:pic>
      <p:sp>
        <p:nvSpPr>
          <p:cNvPr id="4" name="Google Shape;307;g157d7739650_0_12">
            <a:extLst>
              <a:ext uri="{FF2B5EF4-FFF2-40B4-BE49-F238E27FC236}">
                <a16:creationId xmlns:a16="http://schemas.microsoft.com/office/drawing/2014/main" id="{BD2ED17F-55AF-824A-DF72-0B561416D976}"/>
              </a:ext>
            </a:extLst>
          </p:cNvPr>
          <p:cNvSpPr txBox="1"/>
          <p:nvPr/>
        </p:nvSpPr>
        <p:spPr>
          <a:xfrm>
            <a:off x="7121181" y="1541753"/>
            <a:ext cx="4820506" cy="2050955"/>
          </a:xfrm>
          <a:prstGeom prst="rect">
            <a:avLst/>
          </a:prstGeom>
          <a:noFill/>
          <a:ln>
            <a:noFill/>
          </a:ln>
        </p:spPr>
        <p:txBody>
          <a:bodyPr spcFirstLastPara="1" wrap="square" lIns="55440" tIns="55440" rIns="55440" bIns="55440" anchor="t" anchorCtr="0">
            <a:spAutoFit/>
          </a:bodyPr>
          <a:lstStyle/>
          <a:p>
            <a:pPr defTabSz="554492">
              <a:buClr>
                <a:srgbClr val="000000"/>
              </a:buClr>
            </a:pPr>
            <a:r>
              <a:rPr lang="lv-LV" kern="0" dirty="0">
                <a:latin typeface="Montserrat"/>
                <a:cs typeface="Arial"/>
                <a:sym typeface="Arial"/>
              </a:rPr>
              <a:t>«Kremļa mediji leģitimizē izdevumu, kas nomelno NATO Baltijas valstīs.»</a:t>
            </a:r>
            <a:endParaRPr lang="lv-LV" kern="0" dirty="0">
              <a:latin typeface="Montserrat"/>
              <a:cs typeface="Arial"/>
            </a:endParaRPr>
          </a:p>
          <a:p>
            <a:pPr defTabSz="554492"/>
            <a:endParaRPr lang="lv-LV" kern="0" dirty="0">
              <a:latin typeface="Montserrat"/>
              <a:cs typeface="Arial"/>
              <a:sym typeface="Arial"/>
            </a:endParaRPr>
          </a:p>
          <a:p>
            <a:pPr defTabSz="554492">
              <a:buClr>
                <a:srgbClr val="000000"/>
              </a:buClr>
            </a:pPr>
            <a:r>
              <a:rPr lang="lv-LV" kern="0" dirty="0">
                <a:latin typeface="Montserrat"/>
                <a:cs typeface="Arial"/>
                <a:sym typeface="Arial"/>
              </a:rPr>
              <a:t>Stāstījumi ziņās:</a:t>
            </a:r>
            <a:endParaRPr lang="lv-LV" kern="0" dirty="0">
              <a:latin typeface="Montserrat"/>
              <a:cs typeface="Arial"/>
            </a:endParaRPr>
          </a:p>
          <a:p>
            <a:pPr marL="285750" indent="-285750" defTabSz="554492">
              <a:buFont typeface="Arial" panose="020B0604020202020204" pitchFamily="34" charset="0"/>
              <a:buChar char="•"/>
            </a:pPr>
            <a:r>
              <a:rPr lang="lv-LV" kern="0" dirty="0">
                <a:latin typeface="Montserrat"/>
                <a:cs typeface="Arial"/>
              </a:rPr>
              <a:t>Baltijas valstis lieki tērē aizsardzībai;</a:t>
            </a:r>
          </a:p>
          <a:p>
            <a:pPr marL="285750" indent="-285750" defTabSz="554492">
              <a:buFont typeface="Arial" panose="020B0604020202020204" pitchFamily="34" charset="0"/>
              <a:buChar char="•"/>
            </a:pPr>
            <a:r>
              <a:rPr lang="lv-LV" kern="0" dirty="0">
                <a:latin typeface="Montserrat"/>
                <a:cs typeface="Arial"/>
              </a:rPr>
              <a:t>dalība NATO ir bīstama Baltijas valstīm;</a:t>
            </a:r>
          </a:p>
          <a:p>
            <a:pPr marL="285750" indent="-285750" defTabSz="554492">
              <a:buFont typeface="Arial" panose="020B0604020202020204" pitchFamily="34" charset="0"/>
              <a:buChar char="•"/>
            </a:pPr>
            <a:r>
              <a:rPr lang="lv-LV" kern="0" dirty="0">
                <a:latin typeface="Montserrat"/>
                <a:cs typeface="Arial"/>
              </a:rPr>
              <a:t>NATO nav vienots.</a:t>
            </a:r>
          </a:p>
        </p:txBody>
      </p:sp>
    </p:spTree>
    <p:extLst>
      <p:ext uri="{BB962C8B-B14F-4D97-AF65-F5344CB8AC3E}">
        <p14:creationId xmlns:p14="http://schemas.microsoft.com/office/powerpoint/2010/main" val="763109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5B342"/>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D0B7E61-56E7-EB80-5829-149BC94D27A1}"/>
              </a:ext>
            </a:extLst>
          </p:cNvPr>
          <p:cNvSpPr txBox="1"/>
          <p:nvPr/>
        </p:nvSpPr>
        <p:spPr>
          <a:xfrm>
            <a:off x="454337" y="548225"/>
            <a:ext cx="9596372" cy="50226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buClr>
                <a:srgbClr val="000000"/>
              </a:buClr>
            </a:pPr>
            <a:r>
              <a:rPr lang="en-US" sz="2900" b="1" kern="0" dirty="0">
                <a:solidFill>
                  <a:srgbClr val="000000"/>
                </a:solidFill>
                <a:latin typeface="Montserrat"/>
                <a:cs typeface="Arial"/>
                <a:sym typeface="Arial"/>
              </a:rPr>
              <a:t>2. Graut uzticību Rietumvalstu par</a:t>
            </a:r>
            <a:r>
              <a:rPr lang="lv-LV" sz="2900" b="1" kern="0" dirty="0">
                <a:solidFill>
                  <a:srgbClr val="000000"/>
                </a:solidFill>
                <a:latin typeface="Montserrat"/>
                <a:cs typeface="Arial"/>
                <a:sym typeface="Arial"/>
              </a:rPr>
              <a:t>t</a:t>
            </a:r>
            <a:r>
              <a:rPr lang="en-US" sz="2900" b="1" kern="0" dirty="0">
                <a:solidFill>
                  <a:srgbClr val="000000"/>
                </a:solidFill>
                <a:latin typeface="Montserrat"/>
                <a:cs typeface="Arial"/>
                <a:sym typeface="Arial"/>
              </a:rPr>
              <a:t>neriem</a:t>
            </a:r>
            <a:endParaRPr lang="en-US" sz="2900" kern="0" dirty="0">
              <a:solidFill>
                <a:srgbClr val="000000"/>
              </a:solidFill>
              <a:latin typeface="Montserrat"/>
              <a:cs typeface="Arial"/>
            </a:endParaRPr>
          </a:p>
        </p:txBody>
      </p:sp>
      <p:pic>
        <p:nvPicPr>
          <p:cNvPr id="11" name="Picture 10" descr="A screenshot of a chat&#10;&#10;Description automatically generated">
            <a:extLst>
              <a:ext uri="{FF2B5EF4-FFF2-40B4-BE49-F238E27FC236}">
                <a16:creationId xmlns:a16="http://schemas.microsoft.com/office/drawing/2014/main" id="{4DB541E0-BC25-72EC-D335-1ADC302A29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011" y="2081330"/>
            <a:ext cx="7621223" cy="3590599"/>
          </a:xfrm>
          <a:prstGeom prst="rect">
            <a:avLst/>
          </a:prstGeom>
        </p:spPr>
      </p:pic>
      <p:pic>
        <p:nvPicPr>
          <p:cNvPr id="13" name="Picture 12" descr="A blue and white logo&#10;&#10;Description automatically generated">
            <a:extLst>
              <a:ext uri="{FF2B5EF4-FFF2-40B4-BE49-F238E27FC236}">
                <a16:creationId xmlns:a16="http://schemas.microsoft.com/office/drawing/2014/main" id="{B146EB0D-3D9A-3174-3CCD-2E060FD1C7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441" y="1481662"/>
            <a:ext cx="1573452" cy="655605"/>
          </a:xfrm>
          <a:prstGeom prst="rect">
            <a:avLst/>
          </a:prstGeom>
        </p:spPr>
      </p:pic>
      <p:sp>
        <p:nvSpPr>
          <p:cNvPr id="15" name="Google Shape;307;g157d7739650_0_12">
            <a:extLst>
              <a:ext uri="{FF2B5EF4-FFF2-40B4-BE49-F238E27FC236}">
                <a16:creationId xmlns:a16="http://schemas.microsoft.com/office/drawing/2014/main" id="{72F15636-D058-0ECB-E5F3-0086731EC55E}"/>
              </a:ext>
            </a:extLst>
          </p:cNvPr>
          <p:cNvSpPr txBox="1"/>
          <p:nvPr/>
        </p:nvSpPr>
        <p:spPr>
          <a:xfrm>
            <a:off x="8095581" y="3112761"/>
            <a:ext cx="3792872" cy="1650846"/>
          </a:xfrm>
          <a:prstGeom prst="rect">
            <a:avLst/>
          </a:prstGeom>
          <a:noFill/>
          <a:ln>
            <a:noFill/>
          </a:ln>
        </p:spPr>
        <p:txBody>
          <a:bodyPr spcFirstLastPara="1" wrap="square" lIns="55440" tIns="55440" rIns="55440" bIns="55440" anchor="t" anchorCtr="0">
            <a:spAutoFit/>
          </a:bodyPr>
          <a:lstStyle/>
          <a:p>
            <a:pPr defTabSz="554492"/>
            <a:r>
              <a:rPr lang="lv-LV" sz="2000" kern="0" dirty="0">
                <a:latin typeface="Montserrat"/>
                <a:cs typeface="Arial"/>
                <a:sym typeface="Arial"/>
              </a:rPr>
              <a:t>Propagandas publikācijas, ka bīstamas </a:t>
            </a:r>
            <a:endParaRPr lang="en-US" dirty="0">
              <a:latin typeface="Calibri" panose="020F0502020204030204"/>
              <a:ea typeface="Calibri" panose="020F0502020204030204"/>
              <a:cs typeface="Calibri" panose="020F0502020204030204"/>
              <a:sym typeface="Arial"/>
            </a:endParaRPr>
          </a:p>
          <a:p>
            <a:pPr defTabSz="554492"/>
            <a:r>
              <a:rPr lang="lv-LV" sz="2000" kern="0" dirty="0">
                <a:latin typeface="Montserrat"/>
                <a:cs typeface="Arial"/>
                <a:sym typeface="Arial"/>
              </a:rPr>
              <a:t>biolaboratorijas veidotas ne vien Ukrainā, bet arī Gruzijā un Latvijā</a:t>
            </a:r>
            <a:endParaRPr lang="en-US" dirty="0">
              <a:ea typeface="Calibri"/>
              <a:cs typeface="Calibri"/>
            </a:endParaRPr>
          </a:p>
        </p:txBody>
      </p:sp>
      <p:sp>
        <p:nvSpPr>
          <p:cNvPr id="17" name="Google Shape;117;g11b41ce093d_0_226">
            <a:extLst>
              <a:ext uri="{FF2B5EF4-FFF2-40B4-BE49-F238E27FC236}">
                <a16:creationId xmlns:a16="http://schemas.microsoft.com/office/drawing/2014/main" id="{19E09963-5700-BA9E-86DF-F01943C94C18}"/>
              </a:ext>
            </a:extLst>
          </p:cNvPr>
          <p:cNvSpPr/>
          <p:nvPr/>
        </p:nvSpPr>
        <p:spPr>
          <a:xfrm>
            <a:off x="427" y="6264609"/>
            <a:ext cx="12191205" cy="748966"/>
          </a:xfrm>
          <a:prstGeom prst="rect">
            <a:avLst/>
          </a:prstGeom>
          <a:solidFill>
            <a:srgbClr val="1E1E1E"/>
          </a:solidFill>
          <a:ln>
            <a:noFill/>
          </a:ln>
        </p:spPr>
        <p:txBody>
          <a:bodyPr spcFirstLastPara="1" wrap="square" lIns="55440" tIns="27713" rIns="55440" bIns="27713" anchor="ctr" anchorCtr="0">
            <a:noAutofit/>
          </a:bodyPr>
          <a:lstStyle/>
          <a:p>
            <a:pPr algn="ctr" defTabSz="554492">
              <a:buClr>
                <a:srgbClr val="000000"/>
              </a:buClr>
              <a:buSzPts val="1800"/>
            </a:pPr>
            <a:endParaRPr sz="1092" kern="0" dirty="0">
              <a:solidFill>
                <a:srgbClr val="F5B342"/>
              </a:solidFill>
              <a:latin typeface="Arial"/>
              <a:ea typeface="Arial"/>
              <a:cs typeface="Arial"/>
              <a:sym typeface="Arial"/>
            </a:endParaRPr>
          </a:p>
        </p:txBody>
      </p:sp>
      <p:sp>
        <p:nvSpPr>
          <p:cNvPr id="19" name="Google Shape;106;g11b41ce093d_0_0">
            <a:extLst>
              <a:ext uri="{FF2B5EF4-FFF2-40B4-BE49-F238E27FC236}">
                <a16:creationId xmlns:a16="http://schemas.microsoft.com/office/drawing/2014/main" id="{FE5F5B41-1E9F-E6EF-6CE1-C698BBDFB7E5}"/>
              </a:ext>
            </a:extLst>
          </p:cNvPr>
          <p:cNvSpPr/>
          <p:nvPr/>
        </p:nvSpPr>
        <p:spPr>
          <a:xfrm>
            <a:off x="430041" y="6327511"/>
            <a:ext cx="11207004" cy="344068"/>
          </a:xfrm>
          <a:prstGeom prst="rect">
            <a:avLst/>
          </a:prstGeom>
          <a:noFill/>
          <a:ln>
            <a:noFill/>
          </a:ln>
        </p:spPr>
        <p:txBody>
          <a:bodyPr spcFirstLastPara="1" wrap="square" lIns="55440" tIns="27713" rIns="55440" bIns="27713" anchor="t" anchorCtr="0">
            <a:noAutofit/>
          </a:bodyPr>
          <a:lstStyle/>
          <a:p>
            <a:pPr defTabSz="554492">
              <a:buClr>
                <a:srgbClr val="000000"/>
              </a:buClr>
              <a:buSzPts val="2400"/>
            </a:pPr>
            <a:r>
              <a:rPr lang="en-US" sz="1450" kern="0" dirty="0">
                <a:solidFill>
                  <a:schemeClr val="bg1"/>
                </a:solidFill>
                <a:latin typeface="Montserrat"/>
                <a:cs typeface="Arial"/>
                <a:sym typeface="Arial"/>
              </a:rPr>
              <a:t>Avots: https://www.delfi.lv/atmaskots/faktu-parbaude-ari-lidz-latvijai-atnakusi-krievijas-pekstini-par-biolaboratorijam.d?id=55786482</a:t>
            </a:r>
            <a:endParaRPr lang="en-US" sz="1450" kern="0" dirty="0">
              <a:solidFill>
                <a:schemeClr val="bg1"/>
              </a:solidFill>
              <a:latin typeface="Montserrat"/>
              <a:ea typeface="Arial"/>
              <a:cs typeface="Arial"/>
              <a:sym typeface="Arial"/>
            </a:endParaRPr>
          </a:p>
        </p:txBody>
      </p:sp>
    </p:spTree>
    <p:extLst>
      <p:ext uri="{BB962C8B-B14F-4D97-AF65-F5344CB8AC3E}">
        <p14:creationId xmlns:p14="http://schemas.microsoft.com/office/powerpoint/2010/main" val="31257103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28"/>
        <p:cNvGrpSpPr/>
        <p:nvPr/>
      </p:nvGrpSpPr>
      <p:grpSpPr>
        <a:xfrm>
          <a:off x="0" y="0"/>
          <a:ext cx="0" cy="0"/>
          <a:chOff x="0" y="0"/>
          <a:chExt cx="0" cy="0"/>
        </a:xfrm>
      </p:grpSpPr>
      <p:sp>
        <p:nvSpPr>
          <p:cNvPr id="5" name="TextBox 4">
            <a:extLst>
              <a:ext uri="{FF2B5EF4-FFF2-40B4-BE49-F238E27FC236}">
                <a16:creationId xmlns:a16="http://schemas.microsoft.com/office/drawing/2014/main" id="{3EAE2E9E-88CA-83FA-3D16-A9EACC0E877F}"/>
              </a:ext>
            </a:extLst>
          </p:cNvPr>
          <p:cNvSpPr txBox="1"/>
          <p:nvPr/>
        </p:nvSpPr>
        <p:spPr>
          <a:xfrm>
            <a:off x="459100" y="530489"/>
            <a:ext cx="9596372" cy="50226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buClr>
                <a:srgbClr val="000000"/>
              </a:buClr>
            </a:pPr>
            <a:r>
              <a:rPr lang="en-US" sz="2900" b="1" kern="0" dirty="0">
                <a:solidFill>
                  <a:srgbClr val="000000"/>
                </a:solidFill>
                <a:latin typeface="Montserrat"/>
                <a:cs typeface="Arial"/>
                <a:sym typeface="Arial"/>
              </a:rPr>
              <a:t>3. Demoralizēt iedzīvotājus</a:t>
            </a:r>
            <a:endParaRPr lang="en-US" sz="2900" b="1" kern="0" dirty="0">
              <a:solidFill>
                <a:srgbClr val="000000"/>
              </a:solidFill>
              <a:latin typeface="Montserrat"/>
              <a:cs typeface="Arial"/>
            </a:endParaRPr>
          </a:p>
        </p:txBody>
      </p:sp>
      <p:pic>
        <p:nvPicPr>
          <p:cNvPr id="7" name="Picture 6" descr="A black text on a white background&#10;&#10;Description automatically generated">
            <a:extLst>
              <a:ext uri="{FF2B5EF4-FFF2-40B4-BE49-F238E27FC236}">
                <a16:creationId xmlns:a16="http://schemas.microsoft.com/office/drawing/2014/main" id="{FAA9979C-34FF-344C-A497-9CBE7FFF9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250" y="1507245"/>
            <a:ext cx="6343650" cy="1590647"/>
          </a:xfrm>
          <a:prstGeom prst="rect">
            <a:avLst/>
          </a:prstGeom>
        </p:spPr>
      </p:pic>
      <p:pic>
        <p:nvPicPr>
          <p:cNvPr id="9" name="Picture 8" descr="A black text on a white background&#10;&#10;Description automatically generated">
            <a:extLst>
              <a:ext uri="{FF2B5EF4-FFF2-40B4-BE49-F238E27FC236}">
                <a16:creationId xmlns:a16="http://schemas.microsoft.com/office/drawing/2014/main" id="{49D5B8DA-0E8F-77F9-A8BF-E0130E324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750" y="3113637"/>
            <a:ext cx="7233275" cy="1547731"/>
          </a:xfrm>
          <a:prstGeom prst="rect">
            <a:avLst/>
          </a:prstGeom>
        </p:spPr>
      </p:pic>
      <p:pic>
        <p:nvPicPr>
          <p:cNvPr id="11" name="Picture 10" descr="A black text on a white background&#10;&#10;Description automatically generated">
            <a:extLst>
              <a:ext uri="{FF2B5EF4-FFF2-40B4-BE49-F238E27FC236}">
                <a16:creationId xmlns:a16="http://schemas.microsoft.com/office/drawing/2014/main" id="{CDC4880F-1930-30B2-C1D9-E8A4BBA7C5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550" y="1168196"/>
            <a:ext cx="1915800" cy="350293"/>
          </a:xfrm>
          <a:prstGeom prst="rect">
            <a:avLst/>
          </a:prstGeom>
        </p:spPr>
      </p:pic>
      <p:sp>
        <p:nvSpPr>
          <p:cNvPr id="13" name="Google Shape;307;g157d7739650_0_12">
            <a:extLst>
              <a:ext uri="{FF2B5EF4-FFF2-40B4-BE49-F238E27FC236}">
                <a16:creationId xmlns:a16="http://schemas.microsoft.com/office/drawing/2014/main" id="{AB2C6B7B-77B5-23CE-5808-021720447985}"/>
              </a:ext>
            </a:extLst>
          </p:cNvPr>
          <p:cNvSpPr txBox="1"/>
          <p:nvPr/>
        </p:nvSpPr>
        <p:spPr>
          <a:xfrm>
            <a:off x="6742145" y="1770792"/>
            <a:ext cx="4894900" cy="665961"/>
          </a:xfrm>
          <a:prstGeom prst="rect">
            <a:avLst/>
          </a:prstGeom>
          <a:noFill/>
          <a:ln>
            <a:noFill/>
          </a:ln>
        </p:spPr>
        <p:txBody>
          <a:bodyPr spcFirstLastPara="1" wrap="square" lIns="55440" tIns="55440" rIns="55440" bIns="55440" anchor="t" anchorCtr="0">
            <a:spAutoFit/>
          </a:bodyPr>
          <a:lstStyle/>
          <a:p>
            <a:pPr defTabSz="554492">
              <a:buClr>
                <a:srgbClr val="000000"/>
              </a:buClr>
            </a:pPr>
            <a:r>
              <a:rPr lang="lv-LV" kern="0" dirty="0">
                <a:latin typeface="Montserrat"/>
                <a:cs typeface="Arial"/>
                <a:sym typeface="Arial"/>
              </a:rPr>
              <a:t>Sods par Krievijas "izolēšanu": kā šobrīd dzīvo Baltijas valstis </a:t>
            </a:r>
            <a:endParaRPr lang="lv-LV" kern="0" dirty="0">
              <a:latin typeface="Montserrat"/>
              <a:cs typeface="Arial"/>
            </a:endParaRPr>
          </a:p>
        </p:txBody>
      </p:sp>
      <p:sp>
        <p:nvSpPr>
          <p:cNvPr id="15" name="Google Shape;307;g157d7739650_0_12">
            <a:extLst>
              <a:ext uri="{FF2B5EF4-FFF2-40B4-BE49-F238E27FC236}">
                <a16:creationId xmlns:a16="http://schemas.microsoft.com/office/drawing/2014/main" id="{70BDA8AD-5971-AC8F-5AB0-C13E9ACC80D2}"/>
              </a:ext>
            </a:extLst>
          </p:cNvPr>
          <p:cNvSpPr txBox="1"/>
          <p:nvPr/>
        </p:nvSpPr>
        <p:spPr>
          <a:xfrm>
            <a:off x="662781" y="4720286"/>
            <a:ext cx="10878343" cy="942960"/>
          </a:xfrm>
          <a:prstGeom prst="rect">
            <a:avLst/>
          </a:prstGeom>
          <a:noFill/>
          <a:ln>
            <a:noFill/>
          </a:ln>
        </p:spPr>
        <p:txBody>
          <a:bodyPr spcFirstLastPara="1" wrap="square" lIns="55440" tIns="55440" rIns="55440" bIns="55440" anchor="t" anchorCtr="0">
            <a:spAutoFit/>
          </a:bodyPr>
          <a:lstStyle/>
          <a:p>
            <a:pPr defTabSz="554492">
              <a:buClr>
                <a:srgbClr val="000000"/>
              </a:buClr>
            </a:pPr>
            <a:r>
              <a:rPr lang="lv-LV" dirty="0">
                <a:solidFill>
                  <a:srgbClr val="000000"/>
                </a:solidFill>
                <a:latin typeface="Montserrat"/>
              </a:rPr>
              <a:t>Preču cenas Latvijā, Lietuvā un Igaunijā gada sākumā pieaugušas par vairāk nekā 20%. Iedzīvotāji izmisīgi taupa nauda, bet politiķi attaisnojas ar ekonomisko stāvokli pasaulē, kā arī cer uz ES atbalstu. Neviens neredz, ka krīze ir tikai Baltijas valstīs. </a:t>
            </a:r>
            <a:endParaRPr lang="lv-LV" dirty="0">
              <a:latin typeface="Montserrat"/>
              <a:cs typeface="Arial"/>
            </a:endParaRPr>
          </a:p>
        </p:txBody>
      </p:sp>
      <p:sp>
        <p:nvSpPr>
          <p:cNvPr id="17" name="Google Shape;117;g11b41ce093d_0_226">
            <a:extLst>
              <a:ext uri="{FF2B5EF4-FFF2-40B4-BE49-F238E27FC236}">
                <a16:creationId xmlns:a16="http://schemas.microsoft.com/office/drawing/2014/main" id="{EC7877A3-4A18-B77F-1213-BAD297835FB0}"/>
              </a:ext>
            </a:extLst>
          </p:cNvPr>
          <p:cNvSpPr/>
          <p:nvPr/>
        </p:nvSpPr>
        <p:spPr>
          <a:xfrm>
            <a:off x="427" y="6264609"/>
            <a:ext cx="12191205" cy="748966"/>
          </a:xfrm>
          <a:prstGeom prst="rect">
            <a:avLst/>
          </a:prstGeom>
          <a:solidFill>
            <a:srgbClr val="1E1E1E"/>
          </a:solidFill>
          <a:ln>
            <a:noFill/>
          </a:ln>
        </p:spPr>
        <p:txBody>
          <a:bodyPr spcFirstLastPara="1" wrap="square" lIns="55440" tIns="27713" rIns="55440" bIns="27713" anchor="ctr" anchorCtr="0">
            <a:noAutofit/>
          </a:bodyPr>
          <a:lstStyle/>
          <a:p>
            <a:pPr algn="ctr" defTabSz="554492">
              <a:buClr>
                <a:srgbClr val="000000"/>
              </a:buClr>
              <a:buSzPts val="1800"/>
            </a:pPr>
            <a:endParaRPr sz="1092" kern="0" dirty="0">
              <a:solidFill>
                <a:srgbClr val="F5B342"/>
              </a:solidFill>
              <a:latin typeface="Arial"/>
              <a:ea typeface="Arial"/>
              <a:cs typeface="Arial"/>
              <a:sym typeface="Arial"/>
            </a:endParaRPr>
          </a:p>
        </p:txBody>
      </p:sp>
      <p:sp>
        <p:nvSpPr>
          <p:cNvPr id="19" name="Google Shape;106;g11b41ce093d_0_0">
            <a:extLst>
              <a:ext uri="{FF2B5EF4-FFF2-40B4-BE49-F238E27FC236}">
                <a16:creationId xmlns:a16="http://schemas.microsoft.com/office/drawing/2014/main" id="{6CF2D304-3ED5-C31E-752B-22C1F0C113ED}"/>
              </a:ext>
            </a:extLst>
          </p:cNvPr>
          <p:cNvSpPr/>
          <p:nvPr/>
        </p:nvSpPr>
        <p:spPr>
          <a:xfrm>
            <a:off x="430041" y="6327511"/>
            <a:ext cx="11207004" cy="344068"/>
          </a:xfrm>
          <a:prstGeom prst="rect">
            <a:avLst/>
          </a:prstGeom>
          <a:noFill/>
          <a:ln>
            <a:noFill/>
          </a:ln>
        </p:spPr>
        <p:txBody>
          <a:bodyPr spcFirstLastPara="1" wrap="square" lIns="55440" tIns="27713" rIns="55440" bIns="27713" anchor="t" anchorCtr="0">
            <a:noAutofit/>
          </a:bodyPr>
          <a:lstStyle/>
          <a:p>
            <a:pPr defTabSz="554492">
              <a:buClr>
                <a:srgbClr val="000000"/>
              </a:buClr>
              <a:buSzPts val="2400"/>
            </a:pPr>
            <a:r>
              <a:rPr lang="en-US" sz="1450" kern="0" dirty="0">
                <a:solidFill>
                  <a:schemeClr val="bg1"/>
                </a:solidFill>
                <a:latin typeface="Montserrat"/>
                <a:cs typeface="Arial"/>
                <a:sym typeface="Arial"/>
              </a:rPr>
              <a:t>Avots: https://www.delfi.lv/atmaskots/faktu-parbaude-vai-tiesam-krievija-var-palidzet-baltijas-valstu-ekonomikam.d?id=55082156</a:t>
            </a:r>
            <a:endParaRPr lang="en-US" sz="1450" kern="0" dirty="0">
              <a:solidFill>
                <a:schemeClr val="bg1"/>
              </a:solidFill>
              <a:latin typeface="Montserrat"/>
              <a:ea typeface="Arial"/>
              <a:cs typeface="Arial"/>
              <a:sym typeface="Arial"/>
            </a:endParaRPr>
          </a:p>
        </p:txBody>
      </p:sp>
    </p:spTree>
    <p:extLst>
      <p:ext uri="{BB962C8B-B14F-4D97-AF65-F5344CB8AC3E}">
        <p14:creationId xmlns:p14="http://schemas.microsoft.com/office/powerpoint/2010/main" val="39049934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28"/>
        <p:cNvGrpSpPr/>
        <p:nvPr/>
      </p:nvGrpSpPr>
      <p:grpSpPr>
        <a:xfrm>
          <a:off x="0" y="0"/>
          <a:ext cx="0" cy="0"/>
          <a:chOff x="0" y="0"/>
          <a:chExt cx="0" cy="0"/>
        </a:xfrm>
      </p:grpSpPr>
      <p:sp>
        <p:nvSpPr>
          <p:cNvPr id="2" name="TextBox 1">
            <a:extLst>
              <a:ext uri="{FF2B5EF4-FFF2-40B4-BE49-F238E27FC236}">
                <a16:creationId xmlns:a16="http://schemas.microsoft.com/office/drawing/2014/main" id="{E6764A24-E000-FB74-BFE1-4CA46FE25140}"/>
              </a:ext>
            </a:extLst>
          </p:cNvPr>
          <p:cNvSpPr txBox="1"/>
          <p:nvPr/>
        </p:nvSpPr>
        <p:spPr>
          <a:xfrm>
            <a:off x="199589" y="156218"/>
            <a:ext cx="9596372" cy="50226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r>
              <a:rPr lang="en-US" sz="2900" b="1" kern="0" dirty="0">
                <a:solidFill>
                  <a:srgbClr val="000000"/>
                </a:solidFill>
                <a:latin typeface="Montserrat"/>
                <a:cs typeface="Arial"/>
              </a:rPr>
              <a:t>Valsts mediji</a:t>
            </a:r>
            <a:endParaRPr lang="en-US" dirty="0"/>
          </a:p>
        </p:txBody>
      </p:sp>
      <p:pic>
        <p:nvPicPr>
          <p:cNvPr id="4" name="Online Media 3" title="Privātie un valsts mediji">
            <a:hlinkClick r:id="" action="ppaction://media"/>
            <a:extLst>
              <a:ext uri="{FF2B5EF4-FFF2-40B4-BE49-F238E27FC236}">
                <a16:creationId xmlns:a16="http://schemas.microsoft.com/office/drawing/2014/main" id="{EBEF5C29-88A0-8FA2-1717-DFC14A849727}"/>
              </a:ext>
            </a:extLst>
          </p:cNvPr>
          <p:cNvPicPr>
            <a:picLocks noRot="1" noChangeAspect="1"/>
          </p:cNvPicPr>
          <p:nvPr>
            <a:videoFile r:link="rId1"/>
          </p:nvPr>
        </p:nvPicPr>
        <p:blipFill>
          <a:blip r:embed="rId4"/>
          <a:stretch>
            <a:fillRect/>
          </a:stretch>
        </p:blipFill>
        <p:spPr>
          <a:xfrm>
            <a:off x="408983" y="838738"/>
            <a:ext cx="11322372" cy="5774625"/>
          </a:xfrm>
          <a:prstGeom prst="rect">
            <a:avLst/>
          </a:prstGeom>
        </p:spPr>
      </p:pic>
    </p:spTree>
    <p:extLst>
      <p:ext uri="{BB962C8B-B14F-4D97-AF65-F5344CB8AC3E}">
        <p14:creationId xmlns:p14="http://schemas.microsoft.com/office/powerpoint/2010/main" val="138400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16"/>
        <p:cNvGrpSpPr/>
        <p:nvPr/>
      </p:nvGrpSpPr>
      <p:grpSpPr>
        <a:xfrm>
          <a:off x="0" y="0"/>
          <a:ext cx="0" cy="0"/>
          <a:chOff x="0" y="0"/>
          <a:chExt cx="0" cy="0"/>
        </a:xfrm>
      </p:grpSpPr>
      <p:sp>
        <p:nvSpPr>
          <p:cNvPr id="4" name="TextBox 3">
            <a:extLst>
              <a:ext uri="{FF2B5EF4-FFF2-40B4-BE49-F238E27FC236}">
                <a16:creationId xmlns:a16="http://schemas.microsoft.com/office/drawing/2014/main" id="{942812E2-000B-D199-5EBA-00D24DF8EBCC}"/>
              </a:ext>
            </a:extLst>
          </p:cNvPr>
          <p:cNvSpPr txBox="1"/>
          <p:nvPr/>
        </p:nvSpPr>
        <p:spPr>
          <a:xfrm>
            <a:off x="466244" y="250569"/>
            <a:ext cx="9596372" cy="1440986"/>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r>
              <a:rPr lang="en-US" sz="2900" b="1" kern="0" dirty="0">
                <a:latin typeface="Montserrat"/>
                <a:cs typeface="Segoe UI"/>
              </a:rPr>
              <a:t>Manipulatīvi vizuālie materiāli </a:t>
            </a:r>
            <a:r>
              <a:rPr lang="lv-LV" sz="2800" dirty="0">
                <a:latin typeface="Montserrat"/>
                <a:ea typeface="+mn-lt"/>
                <a:cs typeface="+mn-lt"/>
              </a:rPr>
              <a:t>–</a:t>
            </a:r>
            <a:r>
              <a:rPr lang="en-US" sz="2900" b="1" kern="0" dirty="0">
                <a:latin typeface="Montserrat"/>
                <a:cs typeface="Segoe UI"/>
              </a:rPr>
              <a:t> dziļviltojumi</a:t>
            </a:r>
            <a:endParaRPr lang="en-US" sz="2900" kern="0" dirty="0">
              <a:latin typeface="Montserrat"/>
              <a:cs typeface="Segoe UI"/>
            </a:endParaRPr>
          </a:p>
          <a:p>
            <a:pPr defTabSz="554492"/>
            <a:endParaRPr lang="en-US" sz="2900" kern="0" dirty="0">
              <a:latin typeface="Montserrat"/>
              <a:cs typeface="Segoe UI"/>
            </a:endParaRPr>
          </a:p>
          <a:p>
            <a:pPr defTabSz="554492"/>
            <a:endParaRPr lang="en-US" sz="2900" b="1" kern="0" dirty="0">
              <a:latin typeface="Montserrat"/>
              <a:cs typeface="Arial"/>
            </a:endParaRPr>
          </a:p>
        </p:txBody>
      </p:sp>
      <p:pic>
        <p:nvPicPr>
          <p:cNvPr id="3" name="Online Media 2" title="Kā atklāt dziļviltojumus?">
            <a:hlinkClick r:id="" action="ppaction://media"/>
            <a:extLst>
              <a:ext uri="{FF2B5EF4-FFF2-40B4-BE49-F238E27FC236}">
                <a16:creationId xmlns:a16="http://schemas.microsoft.com/office/drawing/2014/main" id="{9D2A9135-FB8A-6763-136D-44F5F87BAE01}"/>
              </a:ext>
            </a:extLst>
          </p:cNvPr>
          <p:cNvPicPr>
            <a:picLocks noRot="1" noChangeAspect="1"/>
          </p:cNvPicPr>
          <p:nvPr>
            <a:videoFile r:link="rId1"/>
          </p:nvPr>
        </p:nvPicPr>
        <p:blipFill>
          <a:blip r:embed="rId4"/>
          <a:stretch>
            <a:fillRect/>
          </a:stretch>
        </p:blipFill>
        <p:spPr>
          <a:xfrm>
            <a:off x="211070" y="897675"/>
            <a:ext cx="11726929" cy="5717325"/>
          </a:xfrm>
          <a:prstGeom prst="rect">
            <a:avLst/>
          </a:prstGeom>
        </p:spPr>
      </p:pic>
    </p:spTree>
    <p:extLst>
      <p:ext uri="{BB962C8B-B14F-4D97-AF65-F5344CB8AC3E}">
        <p14:creationId xmlns:p14="http://schemas.microsoft.com/office/powerpoint/2010/main" val="215223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70"/>
        <p:cNvGrpSpPr/>
        <p:nvPr/>
      </p:nvGrpSpPr>
      <p:grpSpPr>
        <a:xfrm>
          <a:off x="0" y="0"/>
          <a:ext cx="0" cy="0"/>
          <a:chOff x="0" y="0"/>
          <a:chExt cx="0" cy="0"/>
        </a:xfrm>
      </p:grpSpPr>
      <p:pic>
        <p:nvPicPr>
          <p:cNvPr id="177" name="Google Shape;177;g11d9d0762af_0_1137"/>
          <p:cNvPicPr preferRelativeResize="0"/>
          <p:nvPr/>
        </p:nvPicPr>
        <p:blipFill rotWithShape="1">
          <a:blip r:embed="rId3">
            <a:alphaModFix/>
          </a:blip>
          <a:srcRect/>
          <a:stretch/>
        </p:blipFill>
        <p:spPr>
          <a:xfrm>
            <a:off x="2855871" y="2380398"/>
            <a:ext cx="3125110" cy="4150058"/>
          </a:xfrm>
          <a:prstGeom prst="rect">
            <a:avLst/>
          </a:prstGeom>
          <a:noFill/>
          <a:ln w="9525" cap="flat" cmpd="sng">
            <a:solidFill>
              <a:schemeClr val="accent2"/>
            </a:solidFill>
            <a:prstDash val="solid"/>
            <a:round/>
            <a:headEnd type="none" w="sm" len="sm"/>
            <a:tailEnd type="none" w="sm" len="sm"/>
          </a:ln>
        </p:spPr>
      </p:pic>
      <p:pic>
        <p:nvPicPr>
          <p:cNvPr id="178" name="Google Shape;178;g11d9d0762af_0_1137"/>
          <p:cNvPicPr preferRelativeResize="0"/>
          <p:nvPr/>
        </p:nvPicPr>
        <p:blipFill rotWithShape="1">
          <a:blip r:embed="rId4">
            <a:alphaModFix/>
          </a:blip>
          <a:srcRect/>
          <a:stretch/>
        </p:blipFill>
        <p:spPr>
          <a:xfrm>
            <a:off x="6317853" y="2411420"/>
            <a:ext cx="3221851" cy="4112157"/>
          </a:xfrm>
          <a:prstGeom prst="rect">
            <a:avLst/>
          </a:prstGeom>
          <a:noFill/>
          <a:ln>
            <a:noFill/>
          </a:ln>
        </p:spPr>
      </p:pic>
      <p:sp>
        <p:nvSpPr>
          <p:cNvPr id="179" name="Google Shape;179;g11d9d0762af_0_1137"/>
          <p:cNvSpPr txBox="1"/>
          <p:nvPr/>
        </p:nvSpPr>
        <p:spPr>
          <a:xfrm>
            <a:off x="502473" y="1195042"/>
            <a:ext cx="7660053" cy="465906"/>
          </a:xfrm>
          <a:prstGeom prst="rect">
            <a:avLst/>
          </a:prstGeom>
          <a:noFill/>
          <a:ln>
            <a:noFill/>
          </a:ln>
        </p:spPr>
        <p:txBody>
          <a:bodyPr spcFirstLastPara="1" wrap="square" lIns="55440" tIns="55440" rIns="55440" bIns="55440" anchor="t" anchorCtr="0">
            <a:spAutoFit/>
          </a:bodyPr>
          <a:lstStyle/>
          <a:p>
            <a:pPr defTabSz="554492">
              <a:buClr>
                <a:srgbClr val="000000"/>
              </a:buClr>
              <a:buSzPts val="3700"/>
            </a:pPr>
            <a:r>
              <a:rPr lang="en-US" sz="2300" b="1" i="1" kern="0" dirty="0">
                <a:latin typeface="Montserrat"/>
                <a:ea typeface="Montserrat"/>
                <a:cs typeface="Montserrat"/>
              </a:rPr>
              <a:t>Telegram</a:t>
            </a:r>
            <a:r>
              <a:rPr lang="en-US" sz="2300" b="1" kern="0" dirty="0">
                <a:latin typeface="Montserrat"/>
                <a:ea typeface="Montserrat"/>
                <a:cs typeface="Montserrat"/>
              </a:rPr>
              <a:t> kanāli, kas imitē īstus ziņu medijus</a:t>
            </a:r>
            <a:endParaRPr lang="en-US" sz="2300" b="1" kern="0" dirty="0">
              <a:solidFill>
                <a:srgbClr val="980000"/>
              </a:solidFill>
              <a:latin typeface="Montserrat"/>
              <a:ea typeface="Montserrat"/>
              <a:cs typeface="Montserrat"/>
            </a:endParaRPr>
          </a:p>
        </p:txBody>
      </p:sp>
      <p:sp>
        <p:nvSpPr>
          <p:cNvPr id="2" name="TextBox 1">
            <a:extLst>
              <a:ext uri="{FF2B5EF4-FFF2-40B4-BE49-F238E27FC236}">
                <a16:creationId xmlns:a16="http://schemas.microsoft.com/office/drawing/2014/main" id="{D0094FE5-C2A6-4D95-CD21-E4169FB9E50E}"/>
              </a:ext>
            </a:extLst>
          </p:cNvPr>
          <p:cNvSpPr txBox="1"/>
          <p:nvPr/>
        </p:nvSpPr>
        <p:spPr>
          <a:xfrm>
            <a:off x="3939817" y="1823557"/>
            <a:ext cx="942720" cy="480930"/>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buClr>
                <a:srgbClr val="000000"/>
              </a:buClr>
            </a:pPr>
            <a:r>
              <a:rPr lang="en-US" sz="2668" kern="0" dirty="0">
                <a:solidFill>
                  <a:srgbClr val="000000"/>
                </a:solidFill>
                <a:latin typeface="Futura PT Book" panose="020B0502020204020303" pitchFamily="34" charset="0"/>
                <a:cs typeface="Arial"/>
                <a:sym typeface="Arial"/>
              </a:rPr>
              <a:t>Fake</a:t>
            </a:r>
          </a:p>
        </p:txBody>
      </p:sp>
      <p:sp>
        <p:nvSpPr>
          <p:cNvPr id="3" name="TextBox 2">
            <a:extLst>
              <a:ext uri="{FF2B5EF4-FFF2-40B4-BE49-F238E27FC236}">
                <a16:creationId xmlns:a16="http://schemas.microsoft.com/office/drawing/2014/main" id="{4B6DF1EE-512C-B9F5-8515-FE54B0317C83}"/>
              </a:ext>
            </a:extLst>
          </p:cNvPr>
          <p:cNvSpPr txBox="1"/>
          <p:nvPr/>
        </p:nvSpPr>
        <p:spPr>
          <a:xfrm>
            <a:off x="7509682" y="1837935"/>
            <a:ext cx="856456" cy="466553"/>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buClr>
                <a:srgbClr val="000000"/>
              </a:buClr>
            </a:pPr>
            <a:r>
              <a:rPr lang="en-US" sz="2668" kern="0" dirty="0">
                <a:solidFill>
                  <a:srgbClr val="000000"/>
                </a:solidFill>
                <a:latin typeface="Futura PT Book" panose="020B0502020204020303" pitchFamily="34" charset="0"/>
                <a:cs typeface="Arial"/>
                <a:sym typeface="Arial"/>
              </a:rPr>
              <a:t>Real</a:t>
            </a:r>
            <a:endParaRPr lang="en-US" sz="849" kern="0" dirty="0">
              <a:solidFill>
                <a:srgbClr val="000000"/>
              </a:solidFill>
              <a:latin typeface="Futura PT Book" panose="020B0502020204020303" pitchFamily="34" charset="0"/>
              <a:cs typeface="Arial"/>
              <a:sym typeface="Arial"/>
            </a:endParaRPr>
          </a:p>
        </p:txBody>
      </p:sp>
      <p:sp>
        <p:nvSpPr>
          <p:cNvPr id="4" name="TextBox 3">
            <a:extLst>
              <a:ext uri="{FF2B5EF4-FFF2-40B4-BE49-F238E27FC236}">
                <a16:creationId xmlns:a16="http://schemas.microsoft.com/office/drawing/2014/main" id="{249E1929-8EE9-25CA-B545-6288DC0D17B3}"/>
              </a:ext>
            </a:extLst>
          </p:cNvPr>
          <p:cNvSpPr txBox="1"/>
          <p:nvPr/>
        </p:nvSpPr>
        <p:spPr>
          <a:xfrm>
            <a:off x="502473" y="505108"/>
            <a:ext cx="9596372" cy="50226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r>
              <a:rPr lang="lv-LV" sz="2900" b="1" kern="0" dirty="0">
                <a:solidFill>
                  <a:srgbClr val="000000"/>
                </a:solidFill>
                <a:latin typeface="Montserrat"/>
                <a:cs typeface="Arial"/>
                <a:sym typeface="Arial"/>
              </a:rPr>
              <a:t>Viltus sociālo mediju profili</a:t>
            </a:r>
            <a:endParaRPr lang="lv-LV" sz="2900" b="1" kern="0" dirty="0">
              <a:latin typeface="Montserrat"/>
              <a:cs typeface="Arial"/>
            </a:endParaRPr>
          </a:p>
        </p:txBody>
      </p:sp>
    </p:spTree>
    <p:extLst>
      <p:ext uri="{BB962C8B-B14F-4D97-AF65-F5344CB8AC3E}">
        <p14:creationId xmlns:p14="http://schemas.microsoft.com/office/powerpoint/2010/main" val="28605421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84"/>
        <p:cNvGrpSpPr/>
        <p:nvPr/>
      </p:nvGrpSpPr>
      <p:grpSpPr>
        <a:xfrm>
          <a:off x="0" y="0"/>
          <a:ext cx="0" cy="0"/>
          <a:chOff x="0" y="0"/>
          <a:chExt cx="0" cy="0"/>
        </a:xfrm>
      </p:grpSpPr>
      <p:sp>
        <p:nvSpPr>
          <p:cNvPr id="189" name="Google Shape;189;g11d9d0762af_0_181"/>
          <p:cNvSpPr/>
          <p:nvPr/>
        </p:nvSpPr>
        <p:spPr>
          <a:xfrm>
            <a:off x="9792620" y="6499108"/>
            <a:ext cx="1848310" cy="279975"/>
          </a:xfrm>
          <a:prstGeom prst="rect">
            <a:avLst/>
          </a:prstGeom>
          <a:noFill/>
          <a:ln>
            <a:noFill/>
          </a:ln>
        </p:spPr>
        <p:txBody>
          <a:bodyPr spcFirstLastPara="1" wrap="square" lIns="55440" tIns="27713" rIns="55440" bIns="27713" anchor="t" anchorCtr="0">
            <a:noAutofit/>
          </a:bodyPr>
          <a:lstStyle/>
          <a:p>
            <a:pPr defTabSz="554492">
              <a:buClr>
                <a:srgbClr val="000000"/>
              </a:buClr>
              <a:buSzPts val="2400"/>
            </a:pPr>
            <a:endParaRPr sz="1455" kern="0" dirty="0">
              <a:solidFill>
                <a:srgbClr val="BEBEF2"/>
              </a:solidFill>
              <a:latin typeface="Arial"/>
              <a:ea typeface="Arial"/>
              <a:cs typeface="Arial"/>
              <a:sym typeface="Arial"/>
            </a:endParaRPr>
          </a:p>
        </p:txBody>
      </p:sp>
      <p:sp>
        <p:nvSpPr>
          <p:cNvPr id="4" name="TextBox 3">
            <a:extLst>
              <a:ext uri="{FF2B5EF4-FFF2-40B4-BE49-F238E27FC236}">
                <a16:creationId xmlns:a16="http://schemas.microsoft.com/office/drawing/2014/main" id="{622F51CF-9DA3-3A28-E795-4F92F5041BBE}"/>
              </a:ext>
            </a:extLst>
          </p:cNvPr>
          <p:cNvSpPr txBox="1"/>
          <p:nvPr/>
        </p:nvSpPr>
        <p:spPr>
          <a:xfrm>
            <a:off x="451387" y="358255"/>
            <a:ext cx="9596372" cy="50226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r>
              <a:rPr lang="lv-LV" sz="2900" b="1" kern="0" dirty="0">
                <a:solidFill>
                  <a:srgbClr val="000000"/>
                </a:solidFill>
                <a:latin typeface="Montserrat"/>
                <a:cs typeface="Arial"/>
                <a:sym typeface="Arial"/>
              </a:rPr>
              <a:t>Kas ir boti un troļļi?</a:t>
            </a:r>
            <a:endParaRPr lang="en-US" dirty="0"/>
          </a:p>
        </p:txBody>
      </p:sp>
      <p:pic>
        <p:nvPicPr>
          <p:cNvPr id="2" name="Online Media 1" title="Boti un troļļi">
            <a:hlinkClick r:id="" action="ppaction://media"/>
            <a:extLst>
              <a:ext uri="{FF2B5EF4-FFF2-40B4-BE49-F238E27FC236}">
                <a16:creationId xmlns:a16="http://schemas.microsoft.com/office/drawing/2014/main" id="{993C5A49-8D38-30C0-C56D-23CB9630A0CE}"/>
              </a:ext>
            </a:extLst>
          </p:cNvPr>
          <p:cNvPicPr>
            <a:picLocks noRot="1" noChangeAspect="1"/>
          </p:cNvPicPr>
          <p:nvPr>
            <a:videoFile r:link="rId1"/>
          </p:nvPr>
        </p:nvPicPr>
        <p:blipFill>
          <a:blip r:embed="rId4"/>
          <a:stretch>
            <a:fillRect/>
          </a:stretch>
        </p:blipFill>
        <p:spPr>
          <a:xfrm>
            <a:off x="511578" y="1123056"/>
            <a:ext cx="11136647" cy="5524142"/>
          </a:xfrm>
          <a:prstGeom prst="rect">
            <a:avLst/>
          </a:prstGeom>
        </p:spPr>
      </p:pic>
    </p:spTree>
    <p:extLst>
      <p:ext uri="{BB962C8B-B14F-4D97-AF65-F5344CB8AC3E}">
        <p14:creationId xmlns:p14="http://schemas.microsoft.com/office/powerpoint/2010/main" val="141159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B342"/>
        </a:solidFill>
        <a:effectLst/>
      </p:bgPr>
    </p:bg>
    <p:spTree>
      <p:nvGrpSpPr>
        <p:cNvPr id="1" name=""/>
        <p:cNvGrpSpPr/>
        <p:nvPr/>
      </p:nvGrpSpPr>
      <p:grpSpPr>
        <a:xfrm>
          <a:off x="0" y="0"/>
          <a:ext cx="0" cy="0"/>
          <a:chOff x="0" y="0"/>
          <a:chExt cx="0" cy="0"/>
        </a:xfrm>
      </p:grpSpPr>
      <p:sp>
        <p:nvSpPr>
          <p:cNvPr id="12" name="Google Shape;140;g11d9d0762af_0_93">
            <a:extLst>
              <a:ext uri="{FF2B5EF4-FFF2-40B4-BE49-F238E27FC236}">
                <a16:creationId xmlns:a16="http://schemas.microsoft.com/office/drawing/2014/main" id="{F37D2259-6EED-120F-F340-5703150ECD35}"/>
              </a:ext>
            </a:extLst>
          </p:cNvPr>
          <p:cNvSpPr txBox="1"/>
          <p:nvPr/>
        </p:nvSpPr>
        <p:spPr>
          <a:xfrm>
            <a:off x="668473" y="673264"/>
            <a:ext cx="7022630" cy="486854"/>
          </a:xfrm>
          <a:prstGeom prst="rect">
            <a:avLst/>
          </a:prstGeom>
          <a:noFill/>
          <a:ln>
            <a:noFill/>
          </a:ln>
        </p:spPr>
        <p:txBody>
          <a:bodyPr spcFirstLastPara="1" wrap="square" lIns="55440" tIns="27713" rIns="55440" bIns="27713" anchor="t" anchorCtr="0">
            <a:spAutoFit/>
          </a:bodyPr>
          <a:lstStyle/>
          <a:p>
            <a:pPr defTabSz="554492">
              <a:buClr>
                <a:srgbClr val="000000"/>
              </a:buClr>
            </a:pPr>
            <a:r>
              <a:rPr lang="en-US" sz="2800" b="1" kern="0" dirty="0">
                <a:solidFill>
                  <a:srgbClr val="000000"/>
                </a:solidFill>
                <a:latin typeface="Montserrat"/>
                <a:cs typeface="Arial"/>
                <a:sym typeface="Arial"/>
              </a:rPr>
              <a:t>Mērķi</a:t>
            </a:r>
            <a:r>
              <a:rPr lang="lv-LV" sz="2800" b="1" kern="0" dirty="0">
                <a:solidFill>
                  <a:srgbClr val="000000"/>
                </a:solidFill>
                <a:latin typeface="Montserrat"/>
                <a:cs typeface="Arial"/>
                <a:sym typeface="Arial"/>
              </a:rPr>
              <a:t>:</a:t>
            </a:r>
            <a:endParaRPr lang="en-US" sz="2800" b="1" kern="0" dirty="0">
              <a:solidFill>
                <a:srgbClr val="000000"/>
              </a:solidFill>
              <a:latin typeface="Montserrat"/>
              <a:cs typeface="Arial"/>
            </a:endParaRPr>
          </a:p>
        </p:txBody>
      </p:sp>
      <p:sp>
        <p:nvSpPr>
          <p:cNvPr id="14" name="TextBox 13">
            <a:extLst>
              <a:ext uri="{FF2B5EF4-FFF2-40B4-BE49-F238E27FC236}">
                <a16:creationId xmlns:a16="http://schemas.microsoft.com/office/drawing/2014/main" id="{20BAB1B6-7452-D832-F180-C215B28D91FE}"/>
              </a:ext>
            </a:extLst>
          </p:cNvPr>
          <p:cNvSpPr txBox="1"/>
          <p:nvPr/>
        </p:nvSpPr>
        <p:spPr>
          <a:xfrm>
            <a:off x="668473" y="2650491"/>
            <a:ext cx="9596372" cy="1117821"/>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marL="207645" indent="-207645" defTabSz="554492">
              <a:buClr>
                <a:srgbClr val="000000"/>
              </a:buClr>
              <a:buFont typeface="Arial"/>
              <a:buAutoNum type="arabicPeriod"/>
            </a:pPr>
            <a:r>
              <a:rPr lang="lv-LV" sz="2300" kern="0" dirty="0">
                <a:solidFill>
                  <a:srgbClr val="000000"/>
                </a:solidFill>
                <a:latin typeface="Montserrat"/>
                <a:cs typeface="Arial"/>
                <a:sym typeface="Arial"/>
              </a:rPr>
              <a:t> Sašķelt ukraiņus. </a:t>
            </a:r>
            <a:endParaRPr lang="lv-LV" sz="2300" kern="0" dirty="0">
              <a:solidFill>
                <a:srgbClr val="000000"/>
              </a:solidFill>
              <a:latin typeface="Montserrat"/>
              <a:cs typeface="Arial"/>
            </a:endParaRPr>
          </a:p>
          <a:p>
            <a:pPr marL="207645" indent="-207645" defTabSz="554492">
              <a:buClr>
                <a:srgbClr val="000000"/>
              </a:buClr>
              <a:buFont typeface="Arial"/>
              <a:buAutoNum type="arabicPeriod"/>
            </a:pPr>
            <a:r>
              <a:rPr lang="lv-LV" sz="2300" kern="0" dirty="0">
                <a:solidFill>
                  <a:srgbClr val="000000"/>
                </a:solidFill>
                <a:latin typeface="Montserrat"/>
                <a:cs typeface="Arial"/>
                <a:sym typeface="Arial"/>
              </a:rPr>
              <a:t> Graut uzticību Rietumvalstu partneriem.</a:t>
            </a:r>
            <a:endParaRPr lang="lv-LV" sz="2300" kern="0" dirty="0">
              <a:solidFill>
                <a:srgbClr val="000000"/>
              </a:solidFill>
              <a:latin typeface="Montserrat"/>
              <a:cs typeface="Arial"/>
            </a:endParaRPr>
          </a:p>
          <a:p>
            <a:pPr marL="207645" indent="-207645" defTabSz="554492">
              <a:buClr>
                <a:srgbClr val="000000"/>
              </a:buClr>
              <a:buFont typeface="Arial"/>
              <a:buAutoNum type="arabicPeriod"/>
            </a:pPr>
            <a:r>
              <a:rPr lang="lv-LV" sz="2300" kern="0" dirty="0">
                <a:solidFill>
                  <a:srgbClr val="000000"/>
                </a:solidFill>
                <a:latin typeface="Montserrat"/>
                <a:cs typeface="Arial"/>
                <a:sym typeface="Arial"/>
              </a:rPr>
              <a:t> Demoralizēt valsts iedzīvotājus.</a:t>
            </a:r>
            <a:endParaRPr lang="lv-LV" sz="2300" kern="0" dirty="0">
              <a:solidFill>
                <a:srgbClr val="000000"/>
              </a:solidFill>
              <a:latin typeface="Montserrat"/>
              <a:cs typeface="Arial"/>
            </a:endParaRPr>
          </a:p>
        </p:txBody>
      </p:sp>
    </p:spTree>
    <p:extLst>
      <p:ext uri="{BB962C8B-B14F-4D97-AF65-F5344CB8AC3E}">
        <p14:creationId xmlns:p14="http://schemas.microsoft.com/office/powerpoint/2010/main" val="3504275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7375E"/>
        </a:solidFill>
        <a:effectLst/>
      </p:bgPr>
    </p:bg>
    <p:spTree>
      <p:nvGrpSpPr>
        <p:cNvPr id="1" name=""/>
        <p:cNvGrpSpPr/>
        <p:nvPr/>
      </p:nvGrpSpPr>
      <p:grpSpPr>
        <a:xfrm>
          <a:off x="0" y="0"/>
          <a:ext cx="0" cy="0"/>
          <a:chOff x="0" y="0"/>
          <a:chExt cx="0" cy="0"/>
        </a:xfrm>
      </p:grpSpPr>
      <p:sp>
        <p:nvSpPr>
          <p:cNvPr id="5" name="Google Shape;140;g11d9d0762af_0_93">
            <a:extLst>
              <a:ext uri="{FF2B5EF4-FFF2-40B4-BE49-F238E27FC236}">
                <a16:creationId xmlns:a16="http://schemas.microsoft.com/office/drawing/2014/main" id="{E57FAB92-C1E7-2D87-5C62-0FEC22ABD1E2}"/>
              </a:ext>
            </a:extLst>
          </p:cNvPr>
          <p:cNvSpPr txBox="1"/>
          <p:nvPr/>
        </p:nvSpPr>
        <p:spPr>
          <a:xfrm>
            <a:off x="804998" y="3474780"/>
            <a:ext cx="8526040" cy="1117796"/>
          </a:xfrm>
          <a:prstGeom prst="rect">
            <a:avLst/>
          </a:prstGeom>
          <a:noFill/>
          <a:ln>
            <a:noFill/>
          </a:ln>
        </p:spPr>
        <p:txBody>
          <a:bodyPr spcFirstLastPara="1" wrap="square" lIns="55440" tIns="27713" rIns="55440" bIns="27713" anchor="t" anchorCtr="0">
            <a:spAutoFit/>
          </a:bodyPr>
          <a:lstStyle/>
          <a:p>
            <a:pPr defTabSz="554492">
              <a:defRPr/>
            </a:pPr>
            <a:r>
              <a:rPr lang="lv-LV" sz="2300" kern="0" dirty="0">
                <a:solidFill>
                  <a:schemeClr val="bg1"/>
                </a:solidFill>
                <a:latin typeface="Montserrat"/>
                <a:ea typeface="+mn-lt"/>
                <a:cs typeface="+mn-lt"/>
              </a:rPr>
              <a:t>Ļoti emocionālu stāstījumu vai attēlu izmantošana bieži liecina par manipulācijas mēģinājumu. Apstājies, ievelc elpu un pārdomā, kā saturs liek tev justies! Tas palīdzēs izvērtēt redzēto.</a:t>
            </a:r>
          </a:p>
        </p:txBody>
      </p:sp>
      <p:pic>
        <p:nvPicPr>
          <p:cNvPr id="2" name="Picture 1" descr="A colorful text on a black background&#10;&#10;Description automatically generated">
            <a:extLst>
              <a:ext uri="{FF2B5EF4-FFF2-40B4-BE49-F238E27FC236}">
                <a16:creationId xmlns:a16="http://schemas.microsoft.com/office/drawing/2014/main" id="{407A9DE1-BBCB-83B2-A672-7AF7DB57E6B4}"/>
              </a:ext>
            </a:extLst>
          </p:cNvPr>
          <p:cNvPicPr>
            <a:picLocks noChangeAspect="1"/>
          </p:cNvPicPr>
          <p:nvPr/>
        </p:nvPicPr>
        <p:blipFill rotWithShape="1">
          <a:blip r:embed="rId3"/>
          <a:srcRect l="12207" t="13333" r="10329" b="11667"/>
          <a:stretch/>
        </p:blipFill>
        <p:spPr>
          <a:xfrm>
            <a:off x="630264" y="281068"/>
            <a:ext cx="5560475" cy="3017086"/>
          </a:xfrm>
          <a:prstGeom prst="rect">
            <a:avLst/>
          </a:prstGeom>
        </p:spPr>
      </p:pic>
    </p:spTree>
    <p:extLst>
      <p:ext uri="{BB962C8B-B14F-4D97-AF65-F5344CB8AC3E}">
        <p14:creationId xmlns:p14="http://schemas.microsoft.com/office/powerpoint/2010/main" val="3895197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7375E"/>
        </a:solidFill>
        <a:effectLst/>
      </p:bgPr>
    </p:bg>
    <p:spTree>
      <p:nvGrpSpPr>
        <p:cNvPr id="1" name=""/>
        <p:cNvGrpSpPr/>
        <p:nvPr/>
      </p:nvGrpSpPr>
      <p:grpSpPr>
        <a:xfrm>
          <a:off x="0" y="0"/>
          <a:ext cx="0" cy="0"/>
          <a:chOff x="0" y="0"/>
          <a:chExt cx="0" cy="0"/>
        </a:xfrm>
      </p:grpSpPr>
      <p:pic>
        <p:nvPicPr>
          <p:cNvPr id="2" name="Picture 1" descr="A colorful circle with different colors&#10;&#10;Description automatically generated">
            <a:extLst>
              <a:ext uri="{FF2B5EF4-FFF2-40B4-BE49-F238E27FC236}">
                <a16:creationId xmlns:a16="http://schemas.microsoft.com/office/drawing/2014/main" id="{DB0E4A91-AC4B-9685-1AA8-7BFC241B2347}"/>
              </a:ext>
            </a:extLst>
          </p:cNvPr>
          <p:cNvPicPr>
            <a:picLocks noChangeAspect="1"/>
          </p:cNvPicPr>
          <p:nvPr/>
        </p:nvPicPr>
        <p:blipFill>
          <a:blip r:embed="rId3"/>
          <a:stretch>
            <a:fillRect/>
          </a:stretch>
        </p:blipFill>
        <p:spPr>
          <a:xfrm>
            <a:off x="80514" y="-2336"/>
            <a:ext cx="12332896" cy="6891425"/>
          </a:xfrm>
          <a:prstGeom prst="rect">
            <a:avLst/>
          </a:prstGeom>
        </p:spPr>
      </p:pic>
      <p:sp>
        <p:nvSpPr>
          <p:cNvPr id="6" name="Google Shape;140;g11d9d0762af_0_93">
            <a:extLst>
              <a:ext uri="{FF2B5EF4-FFF2-40B4-BE49-F238E27FC236}">
                <a16:creationId xmlns:a16="http://schemas.microsoft.com/office/drawing/2014/main" id="{21B2F379-4B21-9634-C87F-AAD2A85CE365}"/>
              </a:ext>
            </a:extLst>
          </p:cNvPr>
          <p:cNvSpPr txBox="1"/>
          <p:nvPr/>
        </p:nvSpPr>
        <p:spPr>
          <a:xfrm>
            <a:off x="7576734" y="1131271"/>
            <a:ext cx="3910909" cy="4303284"/>
          </a:xfrm>
          <a:prstGeom prst="rect">
            <a:avLst/>
          </a:prstGeom>
          <a:noFill/>
          <a:ln>
            <a:noFill/>
          </a:ln>
        </p:spPr>
        <p:txBody>
          <a:bodyPr spcFirstLastPara="1" wrap="square" lIns="55440" tIns="27713" rIns="55440" bIns="27713" anchor="t" anchorCtr="0">
            <a:spAutoFit/>
          </a:bodyPr>
          <a:lstStyle/>
          <a:p>
            <a:pPr defTabSz="554492">
              <a:defRPr/>
            </a:pPr>
            <a:r>
              <a:rPr lang="lv-LV" sz="2300" b="1" kern="0" dirty="0">
                <a:solidFill>
                  <a:schemeClr val="bg1"/>
                </a:solidFill>
                <a:latin typeface="Montserrat"/>
                <a:ea typeface="+mn-lt"/>
                <a:cs typeface="+mn-lt"/>
              </a:rPr>
              <a:t>Apstājies</a:t>
            </a:r>
            <a:r>
              <a:rPr lang="lv-LV" sz="2300" kern="0" dirty="0">
                <a:solidFill>
                  <a:schemeClr val="bg1"/>
                </a:solidFill>
                <a:latin typeface="Montserrat"/>
                <a:ea typeface="+mn-lt"/>
                <a:cs typeface="+mn-lt"/>
              </a:rPr>
              <a:t>! Pagriez galvu prom no ekrāna, kad redzi saturu, kas izprovocē emocijas!</a:t>
            </a:r>
          </a:p>
          <a:p>
            <a:pPr defTabSz="554492">
              <a:defRPr/>
            </a:pPr>
            <a:endParaRPr lang="lv-LV" sz="2300" kern="0" dirty="0">
              <a:solidFill>
                <a:schemeClr val="bg1"/>
              </a:solidFill>
              <a:latin typeface="Montserrat"/>
              <a:ea typeface="+mn-lt"/>
              <a:cs typeface="+mn-lt"/>
            </a:endParaRPr>
          </a:p>
          <a:p>
            <a:pPr defTabSz="554492">
              <a:defRPr/>
            </a:pPr>
            <a:r>
              <a:rPr lang="lv-LV" sz="2300" b="1" kern="0" dirty="0">
                <a:solidFill>
                  <a:schemeClr val="bg1"/>
                </a:solidFill>
                <a:latin typeface="Montserrat"/>
                <a:ea typeface="+mn-lt"/>
                <a:cs typeface="+mn-lt"/>
              </a:rPr>
              <a:t>Ievelc elpu</a:t>
            </a:r>
            <a:r>
              <a:rPr lang="lv-LV" sz="2300" kern="0" dirty="0">
                <a:solidFill>
                  <a:schemeClr val="bg1"/>
                </a:solidFill>
                <a:latin typeface="Montserrat"/>
                <a:ea typeface="+mn-lt"/>
                <a:cs typeface="+mn-lt"/>
              </a:rPr>
              <a:t>! Pajautā sev </a:t>
            </a:r>
            <a:r>
              <a:rPr lang="lv-LV" sz="2400" dirty="0">
                <a:solidFill>
                  <a:schemeClr val="bg1"/>
                </a:solidFill>
                <a:cs typeface="Calibri"/>
              </a:rPr>
              <a:t>–</a:t>
            </a:r>
            <a:r>
              <a:rPr lang="lv-LV" sz="2300" kern="0" dirty="0">
                <a:solidFill>
                  <a:schemeClr val="bg1"/>
                </a:solidFill>
                <a:latin typeface="Montserrat"/>
                <a:ea typeface="+mn-lt"/>
                <a:cs typeface="+mn-lt"/>
              </a:rPr>
              <a:t> kādas sajūtas šis saturs uzkurina?</a:t>
            </a:r>
          </a:p>
          <a:p>
            <a:pPr defTabSz="554492">
              <a:defRPr/>
            </a:pPr>
            <a:endParaRPr lang="lv-LV" sz="2300" kern="0" dirty="0">
              <a:solidFill>
                <a:schemeClr val="bg1"/>
              </a:solidFill>
              <a:latin typeface="Montserrat"/>
              <a:ea typeface="+mn-lt"/>
              <a:cs typeface="+mn-lt"/>
            </a:endParaRPr>
          </a:p>
          <a:p>
            <a:pPr defTabSz="554492">
              <a:defRPr/>
            </a:pPr>
            <a:r>
              <a:rPr lang="lv-LV" sz="2300" b="1" kern="0" dirty="0">
                <a:solidFill>
                  <a:schemeClr val="bg1"/>
                </a:solidFill>
                <a:latin typeface="Montserrat"/>
                <a:ea typeface="+mn-lt"/>
                <a:cs typeface="+mn-lt"/>
              </a:rPr>
              <a:t>Pasaki sev, ko jūti</a:t>
            </a:r>
            <a:r>
              <a:rPr lang="lv-LV" sz="2300" kern="0" dirty="0">
                <a:solidFill>
                  <a:schemeClr val="bg1"/>
                </a:solidFill>
                <a:latin typeface="Montserrat"/>
                <a:ea typeface="+mn-lt"/>
                <a:cs typeface="+mn-lt"/>
              </a:rPr>
              <a:t>! Savu emociju apzināšanās palīdz tās kontrolēt.</a:t>
            </a:r>
            <a:endParaRPr lang="lv-LV" sz="2300" kern="0" dirty="0">
              <a:solidFill>
                <a:schemeClr val="bg1"/>
              </a:solidFill>
              <a:latin typeface="Montserrat"/>
              <a:cs typeface="Calibri"/>
            </a:endParaRPr>
          </a:p>
        </p:txBody>
      </p:sp>
    </p:spTree>
    <p:extLst>
      <p:ext uri="{BB962C8B-B14F-4D97-AF65-F5344CB8AC3E}">
        <p14:creationId xmlns:p14="http://schemas.microsoft.com/office/powerpoint/2010/main" val="1017592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B342"/>
        </a:solidFill>
        <a:effectLst/>
      </p:bgPr>
    </p:bg>
    <p:spTree>
      <p:nvGrpSpPr>
        <p:cNvPr id="1" name=""/>
        <p:cNvGrpSpPr/>
        <p:nvPr/>
      </p:nvGrpSpPr>
      <p:grpSpPr>
        <a:xfrm>
          <a:off x="0" y="0"/>
          <a:ext cx="0" cy="0"/>
          <a:chOff x="0" y="0"/>
          <a:chExt cx="0" cy="0"/>
        </a:xfrm>
      </p:grpSpPr>
      <p:pic>
        <p:nvPicPr>
          <p:cNvPr id="4" name="Picture 3" descr="A box of ornaments with symbols&#10;&#10;Description automatically generated">
            <a:extLst>
              <a:ext uri="{FF2B5EF4-FFF2-40B4-BE49-F238E27FC236}">
                <a16:creationId xmlns:a16="http://schemas.microsoft.com/office/drawing/2014/main" id="{CBAF9E4F-D2E7-E293-5942-CA8C47C280C0}"/>
              </a:ext>
            </a:extLst>
          </p:cNvPr>
          <p:cNvPicPr>
            <a:picLocks noChangeAspect="1"/>
          </p:cNvPicPr>
          <p:nvPr/>
        </p:nvPicPr>
        <p:blipFill>
          <a:blip r:embed="rId3"/>
          <a:stretch>
            <a:fillRect/>
          </a:stretch>
        </p:blipFill>
        <p:spPr>
          <a:xfrm>
            <a:off x="615146" y="26092"/>
            <a:ext cx="5920595" cy="6835664"/>
          </a:xfrm>
          <a:prstGeom prst="rect">
            <a:avLst/>
          </a:prstGeom>
        </p:spPr>
      </p:pic>
      <p:sp>
        <p:nvSpPr>
          <p:cNvPr id="7" name="Google Shape;307;g157d7739650_0_12">
            <a:extLst>
              <a:ext uri="{FF2B5EF4-FFF2-40B4-BE49-F238E27FC236}">
                <a16:creationId xmlns:a16="http://schemas.microsoft.com/office/drawing/2014/main" id="{257BBBD3-C39A-907D-B40A-449DE1799677}"/>
              </a:ext>
            </a:extLst>
          </p:cNvPr>
          <p:cNvSpPr txBox="1"/>
          <p:nvPr/>
        </p:nvSpPr>
        <p:spPr>
          <a:xfrm>
            <a:off x="6732607" y="994463"/>
            <a:ext cx="4959299" cy="1958622"/>
          </a:xfrm>
          <a:prstGeom prst="rect">
            <a:avLst/>
          </a:prstGeom>
          <a:noFill/>
          <a:ln>
            <a:noFill/>
          </a:ln>
        </p:spPr>
        <p:txBody>
          <a:bodyPr spcFirstLastPara="1" wrap="square" lIns="55440" tIns="55440" rIns="55440" bIns="55440" anchor="t" anchorCtr="0">
            <a:spAutoFit/>
          </a:bodyPr>
          <a:lstStyle/>
          <a:p>
            <a:pPr defTabSz="554492"/>
            <a:r>
              <a:rPr lang="lv-LV" sz="2000" kern="0" dirty="0">
                <a:latin typeface="Montserrat"/>
                <a:ea typeface="+mn-lt"/>
                <a:cs typeface="+mn-lt"/>
              </a:rPr>
              <a:t>"Ukrainā plaukst nacisms. Tiek izgatavotas bērnu rotaļlietas, apģērbs, suvenīri un pat Ziemassvētku eglītes dekorācijas. Naidīga ideoloģija izplatās. Tā dominē visās dzīves jomās un saindē bērnu prātus."</a:t>
            </a:r>
            <a:endParaRPr lang="lv-LV" dirty="0">
              <a:latin typeface="Montserrat"/>
            </a:endParaRPr>
          </a:p>
        </p:txBody>
      </p:sp>
    </p:spTree>
    <p:extLst>
      <p:ext uri="{BB962C8B-B14F-4D97-AF65-F5344CB8AC3E}">
        <p14:creationId xmlns:p14="http://schemas.microsoft.com/office/powerpoint/2010/main" val="2004172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B342"/>
        </a:solidFill>
        <a:effectLst/>
      </p:bgPr>
    </p:bg>
    <p:spTree>
      <p:nvGrpSpPr>
        <p:cNvPr id="1" name=""/>
        <p:cNvGrpSpPr/>
        <p:nvPr/>
      </p:nvGrpSpPr>
      <p:grpSpPr>
        <a:xfrm>
          <a:off x="0" y="0"/>
          <a:ext cx="0" cy="0"/>
          <a:chOff x="0" y="0"/>
          <a:chExt cx="0" cy="0"/>
        </a:xfrm>
      </p:grpSpPr>
      <p:pic>
        <p:nvPicPr>
          <p:cNvPr id="4" name="Picture 3" descr="A box of ornaments with symbols&#10;&#10;Description automatically generated">
            <a:extLst>
              <a:ext uri="{FF2B5EF4-FFF2-40B4-BE49-F238E27FC236}">
                <a16:creationId xmlns:a16="http://schemas.microsoft.com/office/drawing/2014/main" id="{CBAF9E4F-D2E7-E293-5942-CA8C47C280C0}"/>
              </a:ext>
            </a:extLst>
          </p:cNvPr>
          <p:cNvPicPr>
            <a:picLocks noChangeAspect="1"/>
          </p:cNvPicPr>
          <p:nvPr/>
        </p:nvPicPr>
        <p:blipFill>
          <a:blip r:embed="rId3"/>
          <a:stretch>
            <a:fillRect/>
          </a:stretch>
        </p:blipFill>
        <p:spPr>
          <a:xfrm>
            <a:off x="615146" y="26092"/>
            <a:ext cx="5920595" cy="6835664"/>
          </a:xfrm>
          <a:prstGeom prst="rect">
            <a:avLst/>
          </a:prstGeom>
        </p:spPr>
      </p:pic>
      <p:sp>
        <p:nvSpPr>
          <p:cNvPr id="2" name="Google Shape;307;g157d7739650_0_12">
            <a:extLst>
              <a:ext uri="{FF2B5EF4-FFF2-40B4-BE49-F238E27FC236}">
                <a16:creationId xmlns:a16="http://schemas.microsoft.com/office/drawing/2014/main" id="{A0BD0564-B6C2-0803-94A4-BC93A85711B4}"/>
              </a:ext>
            </a:extLst>
          </p:cNvPr>
          <p:cNvSpPr txBox="1"/>
          <p:nvPr/>
        </p:nvSpPr>
        <p:spPr>
          <a:xfrm>
            <a:off x="6732606" y="3767552"/>
            <a:ext cx="4959299" cy="1650846"/>
          </a:xfrm>
          <a:prstGeom prst="rect">
            <a:avLst/>
          </a:prstGeom>
          <a:noFill/>
          <a:ln>
            <a:noFill/>
          </a:ln>
        </p:spPr>
        <p:txBody>
          <a:bodyPr spcFirstLastPara="1" wrap="square" lIns="55440" tIns="55440" rIns="55440" bIns="55440" anchor="t" anchorCtr="0">
            <a:spAutoFit/>
          </a:bodyPr>
          <a:lstStyle/>
          <a:p>
            <a:pPr defTabSz="554492"/>
            <a:r>
              <a:rPr lang="lv-LV" sz="2000" kern="0" dirty="0">
                <a:latin typeface="Montserrat"/>
                <a:ea typeface="+mn-lt"/>
                <a:cs typeface="+mn-lt"/>
              </a:rPr>
              <a:t>Faktu pārbaudes medijs </a:t>
            </a:r>
            <a:r>
              <a:rPr lang="lv-LV" sz="2000" i="1" kern="0" dirty="0">
                <a:latin typeface="Montserrat"/>
                <a:ea typeface="+mn-lt"/>
                <a:cs typeface="+mn-lt"/>
              </a:rPr>
              <a:t>StopFake</a:t>
            </a:r>
            <a:r>
              <a:rPr lang="lv-LV" sz="2000" kern="0" dirty="0">
                <a:latin typeface="Montserrat"/>
                <a:ea typeface="+mn-lt"/>
                <a:cs typeface="+mn-lt"/>
              </a:rPr>
              <a:t> atklāja, ka foto ar nacistu simboliem uzņemts muzejā Vācijā. Daļa attēlu arī ņemti no sludinājumiem, kur cilvēki internetā mēģina šādus rotājumus pārdot.</a:t>
            </a:r>
            <a:endParaRPr lang="lv-LV" sz="2000" kern="0" dirty="0">
              <a:latin typeface="Montserrat"/>
              <a:ea typeface="Calibri"/>
              <a:cs typeface="Calibri"/>
            </a:endParaRPr>
          </a:p>
        </p:txBody>
      </p:sp>
      <p:sp>
        <p:nvSpPr>
          <p:cNvPr id="5" name="Google Shape;307;g157d7739650_0_12">
            <a:extLst>
              <a:ext uri="{FF2B5EF4-FFF2-40B4-BE49-F238E27FC236}">
                <a16:creationId xmlns:a16="http://schemas.microsoft.com/office/drawing/2014/main" id="{05F5A318-E402-28EE-DF9B-859D8FEA0DFE}"/>
              </a:ext>
            </a:extLst>
          </p:cNvPr>
          <p:cNvSpPr txBox="1"/>
          <p:nvPr/>
        </p:nvSpPr>
        <p:spPr>
          <a:xfrm>
            <a:off x="6732607" y="994463"/>
            <a:ext cx="4959299" cy="1958622"/>
          </a:xfrm>
          <a:prstGeom prst="rect">
            <a:avLst/>
          </a:prstGeom>
          <a:noFill/>
          <a:ln>
            <a:noFill/>
          </a:ln>
        </p:spPr>
        <p:txBody>
          <a:bodyPr spcFirstLastPara="1" wrap="square" lIns="55440" tIns="55440" rIns="55440" bIns="55440" anchor="t" anchorCtr="0">
            <a:spAutoFit/>
          </a:bodyPr>
          <a:lstStyle/>
          <a:p>
            <a:pPr defTabSz="554492"/>
            <a:r>
              <a:rPr lang="lv-LV" sz="2000" kern="0" dirty="0">
                <a:latin typeface="Montserrat"/>
                <a:ea typeface="+mn-lt"/>
                <a:cs typeface="+mn-lt"/>
              </a:rPr>
              <a:t>"Ukrainā plaukst nacisms. Tiek izgatavotas bērnu rotaļlietas, apģērbs, suvenīri un pat Ziemassvētku eglītes dekorācijas. Naidīga ideoloģija izplatās. Tā dominē visās dzīves jomās un saindē bērnu prātus."</a:t>
            </a:r>
            <a:endParaRPr lang="lv-LV" dirty="0">
              <a:latin typeface="Montserrat"/>
            </a:endParaRPr>
          </a:p>
        </p:txBody>
      </p:sp>
    </p:spTree>
    <p:extLst>
      <p:ext uri="{BB962C8B-B14F-4D97-AF65-F5344CB8AC3E}">
        <p14:creationId xmlns:p14="http://schemas.microsoft.com/office/powerpoint/2010/main" val="3099934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B34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D2D898-9725-3C0E-22EC-2B1C5EB609F4}"/>
              </a:ext>
            </a:extLst>
          </p:cNvPr>
          <p:cNvSpPr txBox="1"/>
          <p:nvPr/>
        </p:nvSpPr>
        <p:spPr>
          <a:xfrm>
            <a:off x="573400" y="774444"/>
            <a:ext cx="9596372" cy="50226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buClr>
                <a:srgbClr val="000000"/>
              </a:buClr>
            </a:pPr>
            <a:r>
              <a:rPr lang="en-US" sz="2900" b="1" kern="0" dirty="0">
                <a:solidFill>
                  <a:srgbClr val="000000"/>
                </a:solidFill>
                <a:latin typeface="Montserrat"/>
                <a:cs typeface="Arial"/>
                <a:sym typeface="Arial"/>
              </a:rPr>
              <a:t>1. Sašķelt ukraiņus</a:t>
            </a:r>
            <a:endParaRPr lang="en-US" sz="2900" b="1" kern="0" dirty="0">
              <a:solidFill>
                <a:srgbClr val="000000"/>
              </a:solidFill>
              <a:latin typeface="Montserrat"/>
              <a:cs typeface="Arial"/>
            </a:endParaRPr>
          </a:p>
        </p:txBody>
      </p:sp>
      <p:sp>
        <p:nvSpPr>
          <p:cNvPr id="9" name="Google Shape;307;g157d7739650_0_12">
            <a:extLst>
              <a:ext uri="{FF2B5EF4-FFF2-40B4-BE49-F238E27FC236}">
                <a16:creationId xmlns:a16="http://schemas.microsoft.com/office/drawing/2014/main" id="{48167DFC-1174-EE50-8954-EFD84CFBAEB7}"/>
              </a:ext>
            </a:extLst>
          </p:cNvPr>
          <p:cNvSpPr txBox="1"/>
          <p:nvPr/>
        </p:nvSpPr>
        <p:spPr>
          <a:xfrm>
            <a:off x="3047881" y="1837365"/>
            <a:ext cx="3853886" cy="419739"/>
          </a:xfrm>
          <a:prstGeom prst="rect">
            <a:avLst/>
          </a:prstGeom>
          <a:noFill/>
          <a:ln>
            <a:noFill/>
          </a:ln>
        </p:spPr>
        <p:txBody>
          <a:bodyPr spcFirstLastPara="1" wrap="square" lIns="55440" tIns="55440" rIns="55440" bIns="55440" anchor="t" anchorCtr="0">
            <a:spAutoFit/>
          </a:bodyPr>
          <a:lstStyle/>
          <a:p>
            <a:pPr defTabSz="554492"/>
            <a:endParaRPr lang="en-US" sz="2000" kern="0" dirty="0">
              <a:latin typeface="Montserrat"/>
              <a:cs typeface="Calibri"/>
            </a:endParaRPr>
          </a:p>
        </p:txBody>
      </p:sp>
      <p:pic>
        <p:nvPicPr>
          <p:cNvPr id="12" name="Picture 11" descr="A picture containing text&#10;&#10;Description automatically generated">
            <a:extLst>
              <a:ext uri="{FF2B5EF4-FFF2-40B4-BE49-F238E27FC236}">
                <a16:creationId xmlns:a16="http://schemas.microsoft.com/office/drawing/2014/main" id="{4D814AA8-AEE2-B7F4-3BD1-F49AE54B0CC1}"/>
              </a:ext>
            </a:extLst>
          </p:cNvPr>
          <p:cNvPicPr>
            <a:picLocks noChangeAspect="1"/>
          </p:cNvPicPr>
          <p:nvPr/>
        </p:nvPicPr>
        <p:blipFill>
          <a:blip r:embed="rId3"/>
          <a:stretch>
            <a:fillRect/>
          </a:stretch>
        </p:blipFill>
        <p:spPr>
          <a:xfrm>
            <a:off x="626853" y="1428849"/>
            <a:ext cx="5469249" cy="1924315"/>
          </a:xfrm>
          <a:prstGeom prst="rect">
            <a:avLst/>
          </a:prstGeom>
        </p:spPr>
      </p:pic>
      <p:sp>
        <p:nvSpPr>
          <p:cNvPr id="10" name="Google Shape;307;g157d7739650_0_12">
            <a:extLst>
              <a:ext uri="{FF2B5EF4-FFF2-40B4-BE49-F238E27FC236}">
                <a16:creationId xmlns:a16="http://schemas.microsoft.com/office/drawing/2014/main" id="{51B768C5-9A35-E17F-3337-3A73BBC0E481}"/>
              </a:ext>
            </a:extLst>
          </p:cNvPr>
          <p:cNvSpPr txBox="1"/>
          <p:nvPr/>
        </p:nvSpPr>
        <p:spPr>
          <a:xfrm>
            <a:off x="176531" y="4141364"/>
            <a:ext cx="10839639" cy="1650846"/>
          </a:xfrm>
          <a:prstGeom prst="rect">
            <a:avLst/>
          </a:prstGeom>
          <a:noFill/>
          <a:ln>
            <a:noFill/>
          </a:ln>
        </p:spPr>
        <p:txBody>
          <a:bodyPr spcFirstLastPara="1" wrap="square" lIns="55440" tIns="55440" rIns="55440" bIns="55440" anchor="t" anchorCtr="0">
            <a:spAutoFit/>
          </a:bodyPr>
          <a:lstStyle/>
          <a:p>
            <a:pPr marL="342900" indent="-342900" defTabSz="554492">
              <a:buFont typeface="Arial" panose="020B0604020202020204" pitchFamily="34" charset="0"/>
              <a:buChar char="•"/>
            </a:pPr>
            <a:r>
              <a:rPr lang="lv-LV" sz="2000" kern="0" dirty="0">
                <a:latin typeface="Montserrat"/>
                <a:ea typeface="Calibri"/>
                <a:cs typeface="Calibri"/>
              </a:rPr>
              <a:t>Sašķelt ukraiņus, izmantojot lingvistiskās, politiskās un kulturālās atšķirības.</a:t>
            </a:r>
          </a:p>
          <a:p>
            <a:pPr marL="342900" indent="-342900" defTabSz="554492">
              <a:buFont typeface="Arial" panose="020B0604020202020204" pitchFamily="34" charset="0"/>
              <a:buChar char="•"/>
            </a:pPr>
            <a:r>
              <a:rPr lang="lv-LV" sz="2000" kern="0" dirty="0">
                <a:latin typeface="Montserrat"/>
                <a:ea typeface="Calibri"/>
                <a:cs typeface="Calibri"/>
              </a:rPr>
              <a:t>Viltus ziņa par krievu valodas aizliegumu Ukrainā (ierobežojumi attiecas uz iestāžu un mediju saziņu, ne privātu komunikāciju).</a:t>
            </a:r>
          </a:p>
          <a:p>
            <a:pPr marL="342900" indent="-342900" defTabSz="554492">
              <a:buFont typeface="Arial" panose="020B0604020202020204" pitchFamily="34" charset="0"/>
              <a:buChar char="•"/>
            </a:pPr>
            <a:r>
              <a:rPr lang="lv-LV" sz="2000" kern="0" dirty="0">
                <a:latin typeface="Montserrat"/>
                <a:ea typeface="Calibri"/>
                <a:cs typeface="Calibri"/>
              </a:rPr>
              <a:t>Ukraiņu dalījums "mazajos krievos" (grupa, kas lojāla Krievijai, ar kopīgu identitāti) un nacionālistos, ko it kā pārvalda Rietumvalstu ietekmēta elite.</a:t>
            </a:r>
          </a:p>
        </p:txBody>
      </p:sp>
      <p:pic>
        <p:nvPicPr>
          <p:cNvPr id="4" name="Picture 3" descr="Black text on a white background&#10;&#10;Description automatically generated">
            <a:extLst>
              <a:ext uri="{FF2B5EF4-FFF2-40B4-BE49-F238E27FC236}">
                <a16:creationId xmlns:a16="http://schemas.microsoft.com/office/drawing/2014/main" id="{F1B7C31C-359D-B704-8BCE-DB6EA7987389}"/>
              </a:ext>
            </a:extLst>
          </p:cNvPr>
          <p:cNvPicPr>
            <a:picLocks noChangeAspect="1"/>
          </p:cNvPicPr>
          <p:nvPr/>
        </p:nvPicPr>
        <p:blipFill>
          <a:blip r:embed="rId4"/>
          <a:stretch>
            <a:fillRect/>
          </a:stretch>
        </p:blipFill>
        <p:spPr>
          <a:xfrm>
            <a:off x="6948527" y="287698"/>
            <a:ext cx="4856670" cy="1693658"/>
          </a:xfrm>
          <a:prstGeom prst="rect">
            <a:avLst/>
          </a:prstGeom>
        </p:spPr>
      </p:pic>
      <p:sp>
        <p:nvSpPr>
          <p:cNvPr id="6" name="Google Shape;307;g157d7739650_0_12">
            <a:extLst>
              <a:ext uri="{FF2B5EF4-FFF2-40B4-BE49-F238E27FC236}">
                <a16:creationId xmlns:a16="http://schemas.microsoft.com/office/drawing/2014/main" id="{F5C1AF05-1E87-77DC-E102-4B5C0DBED89D}"/>
              </a:ext>
            </a:extLst>
          </p:cNvPr>
          <p:cNvSpPr txBox="1"/>
          <p:nvPr/>
        </p:nvSpPr>
        <p:spPr>
          <a:xfrm>
            <a:off x="6953131" y="2101396"/>
            <a:ext cx="4869885" cy="1035293"/>
          </a:xfrm>
          <a:prstGeom prst="rect">
            <a:avLst/>
          </a:prstGeom>
          <a:noFill/>
          <a:ln>
            <a:noFill/>
          </a:ln>
        </p:spPr>
        <p:txBody>
          <a:bodyPr spcFirstLastPara="1" wrap="square" lIns="55440" tIns="55440" rIns="55440" bIns="55440" anchor="t" anchorCtr="0">
            <a:spAutoFit/>
          </a:bodyPr>
          <a:lstStyle/>
          <a:p>
            <a:pPr defTabSz="554492"/>
            <a:r>
              <a:rPr lang="lv-LV" sz="2000" kern="0" dirty="0">
                <a:latin typeface="Montserrat"/>
                <a:ea typeface="+mn-lt"/>
                <a:cs typeface="+mn-lt"/>
              </a:rPr>
              <a:t>VILTUS ZIŅA: Medicīnas pārbaude ukraiņu cietumniekam ar fašistu tetovējumiem</a:t>
            </a:r>
            <a:endParaRPr lang="lv-LV" sz="2000" kern="0" dirty="0">
              <a:latin typeface="Montserrat"/>
              <a:ea typeface="Calibri"/>
              <a:cs typeface="Calibri"/>
            </a:endParaRPr>
          </a:p>
        </p:txBody>
      </p:sp>
      <p:sp>
        <p:nvSpPr>
          <p:cNvPr id="7" name="Google Shape;307;g157d7739650_0_12">
            <a:extLst>
              <a:ext uri="{FF2B5EF4-FFF2-40B4-BE49-F238E27FC236}">
                <a16:creationId xmlns:a16="http://schemas.microsoft.com/office/drawing/2014/main" id="{F40A0D5D-EE0C-1387-BD86-264648E2AAFC}"/>
              </a:ext>
            </a:extLst>
          </p:cNvPr>
          <p:cNvSpPr txBox="1"/>
          <p:nvPr/>
        </p:nvSpPr>
        <p:spPr>
          <a:xfrm>
            <a:off x="571380" y="3426832"/>
            <a:ext cx="9351171" cy="419739"/>
          </a:xfrm>
          <a:prstGeom prst="rect">
            <a:avLst/>
          </a:prstGeom>
          <a:noFill/>
          <a:ln>
            <a:noFill/>
          </a:ln>
        </p:spPr>
        <p:txBody>
          <a:bodyPr spcFirstLastPara="1" wrap="square" lIns="55440" tIns="55440" rIns="55440" bIns="55440" anchor="t" anchorCtr="0">
            <a:spAutoFit/>
          </a:bodyPr>
          <a:lstStyle/>
          <a:p>
            <a:pPr defTabSz="554492"/>
            <a:r>
              <a:rPr lang="lv-LV" sz="2000" kern="0" dirty="0">
                <a:latin typeface="Montserrat"/>
                <a:ea typeface="+mn-lt"/>
                <a:cs typeface="+mn-lt"/>
              </a:rPr>
              <a:t>Dezinformācija: Ukrainā pilnīgi aizliegta krievu valoda</a:t>
            </a:r>
            <a:endParaRPr lang="lv-LV" sz="2000" kern="0" dirty="0">
              <a:latin typeface="Montserrat"/>
              <a:ea typeface="Calibri"/>
              <a:cs typeface="Calibri"/>
            </a:endParaRPr>
          </a:p>
        </p:txBody>
      </p:sp>
    </p:spTree>
    <p:extLst>
      <p:ext uri="{BB962C8B-B14F-4D97-AF65-F5344CB8AC3E}">
        <p14:creationId xmlns:p14="http://schemas.microsoft.com/office/powerpoint/2010/main" val="2527249821"/>
      </p:ext>
    </p:extLst>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5FAB63E5A833F4CBA145286B4E7934D" ma:contentTypeVersion="18" ma:contentTypeDescription="Create a new document." ma:contentTypeScope="" ma:versionID="a63f4b1d4c9197d513b222fb1bbb3e02">
  <xsd:schema xmlns:xsd="http://www.w3.org/2001/XMLSchema" xmlns:xs="http://www.w3.org/2001/XMLSchema" xmlns:p="http://schemas.microsoft.com/office/2006/metadata/properties" xmlns:ns2="e49c4de8-714a-4d9a-88a7-b286d1a87f85" xmlns:ns3="ce8b8449-7073-4f43-8a1a-984ca5569f20" targetNamespace="http://schemas.microsoft.com/office/2006/metadata/properties" ma:root="true" ma:fieldsID="a599a93e3dfd13c75e2b36f344b719ce" ns2:_="" ns3:_="">
    <xsd:import namespace="e49c4de8-714a-4d9a-88a7-b286d1a87f85"/>
    <xsd:import namespace="ce8b8449-7073-4f43-8a1a-984ca5569f2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3:TaxCatchAll"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9c4de8-714a-4d9a-88a7-b286d1a87f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e952b0e-87b1-4651-bd97-4ae9bbb31ca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e8b8449-7073-4f43-8a1a-984ca5569f2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9a77cbba-f6d6-4c84-9d71-813b9b40d7fe}" ma:internalName="TaxCatchAll" ma:showField="CatchAllData" ma:web="ce8b8449-7073-4f43-8a1a-984ca5569f2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49c4de8-714a-4d9a-88a7-b286d1a87f85">
      <Terms xmlns="http://schemas.microsoft.com/office/infopath/2007/PartnerControls"/>
    </lcf76f155ced4ddcb4097134ff3c332f>
    <TaxCatchAll xmlns="ce8b8449-7073-4f43-8a1a-984ca5569f20" xsi:nil="true"/>
  </documentManagement>
</p:properties>
</file>

<file path=customXml/itemProps1.xml><?xml version="1.0" encoding="utf-8"?>
<ds:datastoreItem xmlns:ds="http://schemas.openxmlformats.org/officeDocument/2006/customXml" ds:itemID="{C6BD79DF-94C0-4D6E-B25B-DDEF271BEB4F}">
  <ds:schemaRefs>
    <ds:schemaRef ds:uri="http://schemas.microsoft.com/sharepoint/v3/contenttype/forms"/>
  </ds:schemaRefs>
</ds:datastoreItem>
</file>

<file path=customXml/itemProps2.xml><?xml version="1.0" encoding="utf-8"?>
<ds:datastoreItem xmlns:ds="http://schemas.openxmlformats.org/officeDocument/2006/customXml" ds:itemID="{6FF1F7A1-3D1A-48B8-B47F-CEE4FCFE4FAF}">
  <ds:schemaRefs>
    <ds:schemaRef ds:uri="ce8b8449-7073-4f43-8a1a-984ca5569f20"/>
    <ds:schemaRef ds:uri="e49c4de8-714a-4d9a-88a7-b286d1a87f8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A453CF1-2EB3-48F5-8790-53F10CF8120F}">
  <ds:schemaRefs>
    <ds:schemaRef ds:uri="http://purl.org/dc/terms/"/>
    <ds:schemaRef ds:uri="http://schemas.microsoft.com/office/2006/documentManagement/types"/>
    <ds:schemaRef ds:uri="http://www.w3.org/XML/1998/namespace"/>
    <ds:schemaRef ds:uri="e49c4de8-714a-4d9a-88a7-b286d1a87f85"/>
    <ds:schemaRef ds:uri="http://purl.org/dc/dcmitype/"/>
    <ds:schemaRef ds:uri="http://schemas.microsoft.com/office/infopath/2007/PartnerControls"/>
    <ds:schemaRef ds:uri="http://schemas.openxmlformats.org/package/2006/metadata/core-properties"/>
    <ds:schemaRef ds:uri="ce8b8449-7073-4f43-8a1a-984ca5569f20"/>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3889</Words>
  <Application>Microsoft Office PowerPoint</Application>
  <PresentationFormat>Widescreen</PresentationFormat>
  <Paragraphs>230</Paragraphs>
  <Slides>36</Slides>
  <Notes>36</Notes>
  <HiddenSlides>0</HiddenSlides>
  <MMClips>6</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36</vt:i4>
      </vt:variant>
    </vt:vector>
  </HeadingPairs>
  <TitlesOfParts>
    <vt:vector size="44" baseType="lpstr">
      <vt:lpstr>Arial</vt:lpstr>
      <vt:lpstr>Calibri</vt:lpstr>
      <vt:lpstr>Calibri Light</vt:lpstr>
      <vt:lpstr>Futura PT Book</vt:lpstr>
      <vt:lpstr>Montserrat</vt:lpstr>
      <vt:lpstr>source-serif-pro</vt:lpstr>
      <vt:lpstr>1_Office Theme</vt:lpstr>
      <vt:lpstr>Office Theme</vt:lpstr>
      <vt:lpstr>PowerPoint Presentation</vt:lpstr>
      <vt:lpstr>Nodarbības mērķi: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Pedagogs</dc:creator>
  <cp:lastModifiedBy>Sabine Berzina</cp:lastModifiedBy>
  <cp:revision>34</cp:revision>
  <dcterms:created xsi:type="dcterms:W3CDTF">2023-09-11T15:14:24Z</dcterms:created>
  <dcterms:modified xsi:type="dcterms:W3CDTF">2023-10-17T09:43:25Z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0x01010065FAB63E5A833F4CBA145286B4E7934D</vt:lpwstr>
  </property>
  <property fmtid="{D5CDD505-2E9C-101B-9397-08002B2CF9AE}" pid="3" name="MediaServiceImageTags">
    <vt:lpwstr/>
  </property>
</Properties>
</file>