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6"/>
  </p:notesMasterIdLst>
  <p:sldIdLst>
    <p:sldId id="259" r:id="rId5"/>
    <p:sldId id="258" r:id="rId6"/>
    <p:sldId id="260" r:id="rId7"/>
    <p:sldId id="257" r:id="rId8"/>
    <p:sldId id="274" r:id="rId9"/>
    <p:sldId id="261" r:id="rId10"/>
    <p:sldId id="280" r:id="rId11"/>
    <p:sldId id="278" r:id="rId12"/>
    <p:sldId id="267" r:id="rId13"/>
    <p:sldId id="281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B2830D-D6E4-1E60-57D6-453489105170}" name="Stanley Currier" initials="SC" userId="S::scurrier@irex.org::62b8aaa8-5ce6-4197-b882-9703622d5d75" providerId="AD"/>
  <p188:author id="{44900C5D-7F2D-0F05-8F82-2572EE419B8B}" name="Sabine Berzina" initials="SB" userId="S::sberzina@irex.org::1466796a-f43a-429c-85bf-4ebf8b6609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2BA90D-986F-4367-8673-021CF57724BA}" v="1" dt="2023-07-04T08:30:40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70850" autoAdjust="0"/>
  </p:normalViewPr>
  <p:slideViewPr>
    <p:cSldViewPr snapToGrid="0">
      <p:cViewPr varScale="1">
        <p:scale>
          <a:sx n="47" d="100"/>
          <a:sy n="47" d="100"/>
        </p:scale>
        <p:origin x="12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ja Visnevska" userId="S::jvisnevska@irex.org::78ce5c7b-2a5c-4a77-bfa8-5e2cb9f4d2e5" providerId="AD" clId="Web-{2CFB00DB-937E-B524-66EC-AE7CC244CC77}"/>
    <pc:docChg chg="modSld">
      <pc:chgData name="Julija Visnevska" userId="S::jvisnevska@irex.org::78ce5c7b-2a5c-4a77-bfa8-5e2cb9f4d2e5" providerId="AD" clId="Web-{2CFB00DB-937E-B524-66EC-AE7CC244CC77}" dt="2022-08-11T10:56:49.980" v="3" actId="14100"/>
      <pc:docMkLst>
        <pc:docMk/>
      </pc:docMkLst>
      <pc:sldChg chg="addSp delSp modSp delAnim">
        <pc:chgData name="Julija Visnevska" userId="S::jvisnevska@irex.org::78ce5c7b-2a5c-4a77-bfa8-5e2cb9f4d2e5" providerId="AD" clId="Web-{2CFB00DB-937E-B524-66EC-AE7CC244CC77}" dt="2022-08-11T10:56:49.980" v="3" actId="14100"/>
        <pc:sldMkLst>
          <pc:docMk/>
          <pc:sldMk cId="3658121361" sldId="257"/>
        </pc:sldMkLst>
        <pc:picChg chg="add mod">
          <ac:chgData name="Julija Visnevska" userId="S::jvisnevska@irex.org::78ce5c7b-2a5c-4a77-bfa8-5e2cb9f4d2e5" providerId="AD" clId="Web-{2CFB00DB-937E-B524-66EC-AE7CC244CC77}" dt="2022-08-11T10:56:49.980" v="3" actId="14100"/>
          <ac:picMkLst>
            <pc:docMk/>
            <pc:sldMk cId="3658121361" sldId="257"/>
            <ac:picMk id="2" creationId="{F411A6DE-A863-8056-5970-146A746E553B}"/>
          </ac:picMkLst>
        </pc:picChg>
        <pc:picChg chg="del">
          <ac:chgData name="Julija Visnevska" userId="S::jvisnevska@irex.org::78ce5c7b-2a5c-4a77-bfa8-5e2cb9f4d2e5" providerId="AD" clId="Web-{2CFB00DB-937E-B524-66EC-AE7CC244CC77}" dt="2022-08-11T10:56:21.962" v="0"/>
          <ac:picMkLst>
            <pc:docMk/>
            <pc:sldMk cId="3658121361" sldId="257"/>
            <ac:picMk id="3" creationId="{56A6B9EC-B74D-B424-8059-CD61C93AF13D}"/>
          </ac:picMkLst>
        </pc:picChg>
      </pc:sldChg>
    </pc:docChg>
  </pc:docChgLst>
  <pc:docChgLst>
    <pc:chgData name="Julija Visnevska" userId="S::jvisnevska@irex.org::78ce5c7b-2a5c-4a77-bfa8-5e2cb9f4d2e5" providerId="AD" clId="Web-{22183871-8E75-32AB-75A9-D330AB5A6592}"/>
    <pc:docChg chg="modSld">
      <pc:chgData name="Julija Visnevska" userId="S::jvisnevska@irex.org::78ce5c7b-2a5c-4a77-bfa8-5e2cb9f4d2e5" providerId="AD" clId="Web-{22183871-8E75-32AB-75A9-D330AB5A6592}" dt="2022-08-17T09:56:40.563" v="29" actId="1076"/>
      <pc:docMkLst>
        <pc:docMk/>
      </pc:docMkLst>
      <pc:sldChg chg="modSp">
        <pc:chgData name="Julija Visnevska" userId="S::jvisnevska@irex.org::78ce5c7b-2a5c-4a77-bfa8-5e2cb9f4d2e5" providerId="AD" clId="Web-{22183871-8E75-32AB-75A9-D330AB5A6592}" dt="2022-08-17T09:52:17.757" v="1" actId="20577"/>
        <pc:sldMkLst>
          <pc:docMk/>
          <pc:sldMk cId="3447487943" sldId="261"/>
        </pc:sldMkLst>
        <pc:spChg chg="mod">
          <ac:chgData name="Julija Visnevska" userId="S::jvisnevska@irex.org::78ce5c7b-2a5c-4a77-bfa8-5e2cb9f4d2e5" providerId="AD" clId="Web-{22183871-8E75-32AB-75A9-D330AB5A6592}" dt="2022-08-17T09:52:17.757" v="1" actId="20577"/>
          <ac:spMkLst>
            <pc:docMk/>
            <pc:sldMk cId="3447487943" sldId="261"/>
            <ac:spMk id="9" creationId="{80FCF385-CF0B-47A0-E2D1-0C3D1524A75D}"/>
          </ac:spMkLst>
        </pc:spChg>
      </pc:sldChg>
      <pc:sldChg chg="modSp">
        <pc:chgData name="Julija Visnevska" userId="S::jvisnevska@irex.org::78ce5c7b-2a5c-4a77-bfa8-5e2cb9f4d2e5" providerId="AD" clId="Web-{22183871-8E75-32AB-75A9-D330AB5A6592}" dt="2022-08-17T09:56:40.563" v="29" actId="1076"/>
        <pc:sldMkLst>
          <pc:docMk/>
          <pc:sldMk cId="2390252614" sldId="278"/>
        </pc:sldMkLst>
        <pc:spChg chg="mod">
          <ac:chgData name="Julija Visnevska" userId="S::jvisnevska@irex.org::78ce5c7b-2a5c-4a77-bfa8-5e2cb9f4d2e5" providerId="AD" clId="Web-{22183871-8E75-32AB-75A9-D330AB5A6592}" dt="2022-08-17T09:56:37.719" v="28" actId="1076"/>
          <ac:spMkLst>
            <pc:docMk/>
            <pc:sldMk cId="2390252614" sldId="278"/>
            <ac:spMk id="9" creationId="{B8EAE339-7A51-A6D6-1F30-B65072904DB9}"/>
          </ac:spMkLst>
        </pc:spChg>
        <pc:spChg chg="mod">
          <ac:chgData name="Julija Visnevska" userId="S::jvisnevska@irex.org::78ce5c7b-2a5c-4a77-bfa8-5e2cb9f4d2e5" providerId="AD" clId="Web-{22183871-8E75-32AB-75A9-D330AB5A6592}" dt="2022-08-17T09:56:40.563" v="29" actId="1076"/>
          <ac:spMkLst>
            <pc:docMk/>
            <pc:sldMk cId="2390252614" sldId="278"/>
            <ac:spMk id="10" creationId="{EB70052F-D108-356F-741A-225F314D2EBB}"/>
          </ac:spMkLst>
        </pc:spChg>
        <pc:spChg chg="mod">
          <ac:chgData name="Julija Visnevska" userId="S::jvisnevska@irex.org::78ce5c7b-2a5c-4a77-bfa8-5e2cb9f4d2e5" providerId="AD" clId="Web-{22183871-8E75-32AB-75A9-D330AB5A6592}" dt="2022-08-17T09:55:13.747" v="19" actId="20577"/>
          <ac:spMkLst>
            <pc:docMk/>
            <pc:sldMk cId="2390252614" sldId="278"/>
            <ac:spMk id="12" creationId="{6082F4EB-7685-7045-3A59-40B60E3AB890}"/>
          </ac:spMkLst>
        </pc:spChg>
      </pc:sldChg>
    </pc:docChg>
  </pc:docChgLst>
  <pc:docChgLst>
    <pc:chgData name="Aleksejs Busarovs" userId="b4dc7e62-a662-4a1d-b780-3b2661383e8d" providerId="ADAL" clId="{1B1DAC34-E784-443F-8AA0-63BDBDE01D09}"/>
    <pc:docChg chg="undo custSel modSld">
      <pc:chgData name="Aleksejs Busarovs" userId="b4dc7e62-a662-4a1d-b780-3b2661383e8d" providerId="ADAL" clId="{1B1DAC34-E784-443F-8AA0-63BDBDE01D09}" dt="2022-07-19T14:55:12.372" v="246" actId="20577"/>
      <pc:docMkLst>
        <pc:docMk/>
      </pc:docMkLst>
      <pc:sldChg chg="modSp mod">
        <pc:chgData name="Aleksejs Busarovs" userId="b4dc7e62-a662-4a1d-b780-3b2661383e8d" providerId="ADAL" clId="{1B1DAC34-E784-443F-8AA0-63BDBDE01D09}" dt="2022-07-19T14:31:27.470" v="5"/>
        <pc:sldMkLst>
          <pc:docMk/>
          <pc:sldMk cId="4047375651" sldId="258"/>
        </pc:sldMkLst>
        <pc:spChg chg="mod">
          <ac:chgData name="Aleksejs Busarovs" userId="b4dc7e62-a662-4a1d-b780-3b2661383e8d" providerId="ADAL" clId="{1B1DAC34-E784-443F-8AA0-63BDBDE01D09}" dt="2022-07-19T14:30:10.346" v="1"/>
          <ac:spMkLst>
            <pc:docMk/>
            <pc:sldMk cId="4047375651" sldId="258"/>
            <ac:spMk id="4" creationId="{B0AE045B-888D-1DB3-6582-385B61B9AF56}"/>
          </ac:spMkLst>
        </pc:spChg>
        <pc:spChg chg="mod">
          <ac:chgData name="Aleksejs Busarovs" userId="b4dc7e62-a662-4a1d-b780-3b2661383e8d" providerId="ADAL" clId="{1B1DAC34-E784-443F-8AA0-63BDBDE01D09}" dt="2022-07-19T14:30:27.902" v="4"/>
          <ac:spMkLst>
            <pc:docMk/>
            <pc:sldMk cId="4047375651" sldId="258"/>
            <ac:spMk id="6" creationId="{03A6C29F-780C-99A6-102C-420117692A9C}"/>
          </ac:spMkLst>
        </pc:spChg>
        <pc:spChg chg="mod">
          <ac:chgData name="Aleksejs Busarovs" userId="b4dc7e62-a662-4a1d-b780-3b2661383e8d" providerId="ADAL" clId="{1B1DAC34-E784-443F-8AA0-63BDBDE01D09}" dt="2022-07-19T14:31:27.470" v="5"/>
          <ac:spMkLst>
            <pc:docMk/>
            <pc:sldMk cId="4047375651" sldId="258"/>
            <ac:spMk id="8" creationId="{0A8B7089-1625-8B4C-DF54-974C89E73D29}"/>
          </ac:spMkLst>
        </pc:spChg>
      </pc:sldChg>
      <pc:sldChg chg="modSp mod">
        <pc:chgData name="Aleksejs Busarovs" userId="b4dc7e62-a662-4a1d-b780-3b2661383e8d" providerId="ADAL" clId="{1B1DAC34-E784-443F-8AA0-63BDBDE01D09}" dt="2022-07-19T14:29:53.876" v="0" actId="790"/>
        <pc:sldMkLst>
          <pc:docMk/>
          <pc:sldMk cId="673300017" sldId="259"/>
        </pc:sldMkLst>
        <pc:spChg chg="mod">
          <ac:chgData name="Aleksejs Busarovs" userId="b4dc7e62-a662-4a1d-b780-3b2661383e8d" providerId="ADAL" clId="{1B1DAC34-E784-443F-8AA0-63BDBDE01D09}" dt="2022-07-19T14:29:53.876" v="0" actId="790"/>
          <ac:spMkLst>
            <pc:docMk/>
            <pc:sldMk cId="673300017" sldId="259"/>
            <ac:spMk id="2" creationId="{CB048408-B5DA-8D6B-C38F-57C1D4667BFE}"/>
          </ac:spMkLst>
        </pc:spChg>
      </pc:sldChg>
      <pc:sldChg chg="modSp mod">
        <pc:chgData name="Aleksejs Busarovs" userId="b4dc7e62-a662-4a1d-b780-3b2661383e8d" providerId="ADAL" clId="{1B1DAC34-E784-443F-8AA0-63BDBDE01D09}" dt="2022-07-19T14:32:23.322" v="17" actId="20577"/>
        <pc:sldMkLst>
          <pc:docMk/>
          <pc:sldMk cId="2247601380" sldId="260"/>
        </pc:sldMkLst>
        <pc:spChg chg="mod">
          <ac:chgData name="Aleksejs Busarovs" userId="b4dc7e62-a662-4a1d-b780-3b2661383e8d" providerId="ADAL" clId="{1B1DAC34-E784-443F-8AA0-63BDBDE01D09}" dt="2022-07-19T14:31:48.841" v="6"/>
          <ac:spMkLst>
            <pc:docMk/>
            <pc:sldMk cId="2247601380" sldId="260"/>
            <ac:spMk id="6" creationId="{6C0C4A95-845A-AA86-04B6-1245ED230E9F}"/>
          </ac:spMkLst>
        </pc:spChg>
        <pc:spChg chg="mod">
          <ac:chgData name="Aleksejs Busarovs" userId="b4dc7e62-a662-4a1d-b780-3b2661383e8d" providerId="ADAL" clId="{1B1DAC34-E784-443F-8AA0-63BDBDE01D09}" dt="2022-07-19T14:31:54.546" v="15" actId="20577"/>
          <ac:spMkLst>
            <pc:docMk/>
            <pc:sldMk cId="2247601380" sldId="260"/>
            <ac:spMk id="7" creationId="{56F1013F-E73B-F134-8AB3-16554F8FDCB1}"/>
          </ac:spMkLst>
        </pc:spChg>
        <pc:spChg chg="mod">
          <ac:chgData name="Aleksejs Busarovs" userId="b4dc7e62-a662-4a1d-b780-3b2661383e8d" providerId="ADAL" clId="{1B1DAC34-E784-443F-8AA0-63BDBDE01D09}" dt="2022-07-19T14:32:23.322" v="17" actId="20577"/>
          <ac:spMkLst>
            <pc:docMk/>
            <pc:sldMk cId="2247601380" sldId="260"/>
            <ac:spMk id="10" creationId="{2DF1227B-B8AB-84F5-2A61-233B7A0442AD}"/>
          </ac:spMkLst>
        </pc:spChg>
      </pc:sldChg>
      <pc:sldChg chg="modSp mod">
        <pc:chgData name="Aleksejs Busarovs" userId="b4dc7e62-a662-4a1d-b780-3b2661383e8d" providerId="ADAL" clId="{1B1DAC34-E784-443F-8AA0-63BDBDE01D09}" dt="2022-07-19T14:37:40.188" v="91" actId="20577"/>
        <pc:sldMkLst>
          <pc:docMk/>
          <pc:sldMk cId="3447487943" sldId="261"/>
        </pc:sldMkLst>
        <pc:spChg chg="mod">
          <ac:chgData name="Aleksejs Busarovs" userId="b4dc7e62-a662-4a1d-b780-3b2661383e8d" providerId="ADAL" clId="{1B1DAC34-E784-443F-8AA0-63BDBDE01D09}" dt="2022-07-19T14:37:08.787" v="86" actId="20577"/>
          <ac:spMkLst>
            <pc:docMk/>
            <pc:sldMk cId="3447487943" sldId="261"/>
            <ac:spMk id="8" creationId="{0272C527-C964-F125-4E11-78984CAF3776}"/>
          </ac:spMkLst>
        </pc:spChg>
        <pc:spChg chg="mod">
          <ac:chgData name="Aleksejs Busarovs" userId="b4dc7e62-a662-4a1d-b780-3b2661383e8d" providerId="ADAL" clId="{1B1DAC34-E784-443F-8AA0-63BDBDE01D09}" dt="2022-07-19T14:37:40.188" v="91" actId="20577"/>
          <ac:spMkLst>
            <pc:docMk/>
            <pc:sldMk cId="3447487943" sldId="261"/>
            <ac:spMk id="9" creationId="{80FCF385-CF0B-47A0-E2D1-0C3D1524A75D}"/>
          </ac:spMkLst>
        </pc:spChg>
      </pc:sldChg>
      <pc:sldChg chg="modSp mod">
        <pc:chgData name="Aleksejs Busarovs" userId="b4dc7e62-a662-4a1d-b780-3b2661383e8d" providerId="ADAL" clId="{1B1DAC34-E784-443F-8AA0-63BDBDE01D09}" dt="2022-07-19T14:41:02.615" v="184" actId="20577"/>
        <pc:sldMkLst>
          <pc:docMk/>
          <pc:sldMk cId="3084931827" sldId="267"/>
        </pc:sldMkLst>
        <pc:spChg chg="mod">
          <ac:chgData name="Aleksejs Busarovs" userId="b4dc7e62-a662-4a1d-b780-3b2661383e8d" providerId="ADAL" clId="{1B1DAC34-E784-443F-8AA0-63BDBDE01D09}" dt="2022-07-19T14:41:02.615" v="184" actId="20577"/>
          <ac:spMkLst>
            <pc:docMk/>
            <pc:sldMk cId="3084931827" sldId="267"/>
            <ac:spMk id="2" creationId="{7D479B13-FD3B-9A4A-54DC-7A2D24795D54}"/>
          </ac:spMkLst>
        </pc:spChg>
      </pc:sldChg>
      <pc:sldChg chg="modSp mod">
        <pc:chgData name="Aleksejs Busarovs" userId="b4dc7e62-a662-4a1d-b780-3b2661383e8d" providerId="ADAL" clId="{1B1DAC34-E784-443F-8AA0-63BDBDE01D09}" dt="2022-07-19T14:36:53.934" v="77" actId="20577"/>
        <pc:sldMkLst>
          <pc:docMk/>
          <pc:sldMk cId="2791247120" sldId="274"/>
        </pc:sldMkLst>
        <pc:spChg chg="mod">
          <ac:chgData name="Aleksejs Busarovs" userId="b4dc7e62-a662-4a1d-b780-3b2661383e8d" providerId="ADAL" clId="{1B1DAC34-E784-443F-8AA0-63BDBDE01D09}" dt="2022-07-19T14:34:36.396" v="26" actId="20577"/>
          <ac:spMkLst>
            <pc:docMk/>
            <pc:sldMk cId="2791247120" sldId="274"/>
            <ac:spMk id="7" creationId="{8DDD1BB6-88DD-BA92-C118-7EE9575DC5A1}"/>
          </ac:spMkLst>
        </pc:spChg>
        <pc:spChg chg="mod">
          <ac:chgData name="Aleksejs Busarovs" userId="b4dc7e62-a662-4a1d-b780-3b2661383e8d" providerId="ADAL" clId="{1B1DAC34-E784-443F-8AA0-63BDBDE01D09}" dt="2022-07-19T14:36:53.934" v="77" actId="20577"/>
          <ac:spMkLst>
            <pc:docMk/>
            <pc:sldMk cId="2791247120" sldId="274"/>
            <ac:spMk id="11" creationId="{1F006DB7-03B2-8382-7269-96C21A8BBFA7}"/>
          </ac:spMkLst>
        </pc:spChg>
      </pc:sldChg>
      <pc:sldChg chg="modSp mod">
        <pc:chgData name="Aleksejs Busarovs" userId="b4dc7e62-a662-4a1d-b780-3b2661383e8d" providerId="ADAL" clId="{1B1DAC34-E784-443F-8AA0-63BDBDE01D09}" dt="2022-07-19T14:55:12.372" v="246" actId="20577"/>
        <pc:sldMkLst>
          <pc:docMk/>
          <pc:sldMk cId="2390252614" sldId="278"/>
        </pc:sldMkLst>
        <pc:spChg chg="mod">
          <ac:chgData name="Aleksejs Busarovs" userId="b4dc7e62-a662-4a1d-b780-3b2661383e8d" providerId="ADAL" clId="{1B1DAC34-E784-443F-8AA0-63BDBDE01D09}" dt="2022-07-19T14:48:42.973" v="187"/>
          <ac:spMkLst>
            <pc:docMk/>
            <pc:sldMk cId="2390252614" sldId="278"/>
            <ac:spMk id="9" creationId="{B8EAE339-7A51-A6D6-1F30-B65072904DB9}"/>
          </ac:spMkLst>
        </pc:spChg>
        <pc:spChg chg="mod">
          <ac:chgData name="Aleksejs Busarovs" userId="b4dc7e62-a662-4a1d-b780-3b2661383e8d" providerId="ADAL" clId="{1B1DAC34-E784-443F-8AA0-63BDBDE01D09}" dt="2022-07-19T14:55:12.372" v="246" actId="20577"/>
          <ac:spMkLst>
            <pc:docMk/>
            <pc:sldMk cId="2390252614" sldId="278"/>
            <ac:spMk id="10" creationId="{EB70052F-D108-356F-741A-225F314D2EBB}"/>
          </ac:spMkLst>
        </pc:spChg>
        <pc:spChg chg="mod">
          <ac:chgData name="Aleksejs Busarovs" userId="b4dc7e62-a662-4a1d-b780-3b2661383e8d" providerId="ADAL" clId="{1B1DAC34-E784-443F-8AA0-63BDBDE01D09}" dt="2022-07-19T14:40:49.735" v="178" actId="20577"/>
          <ac:spMkLst>
            <pc:docMk/>
            <pc:sldMk cId="2390252614" sldId="278"/>
            <ac:spMk id="12" creationId="{6082F4EB-7685-7045-3A59-40B60E3AB890}"/>
          </ac:spMkLst>
        </pc:spChg>
      </pc:sldChg>
      <pc:sldChg chg="modSp mod">
        <pc:chgData name="Aleksejs Busarovs" userId="b4dc7e62-a662-4a1d-b780-3b2661383e8d" providerId="ADAL" clId="{1B1DAC34-E784-443F-8AA0-63BDBDE01D09}" dt="2022-07-19T14:40:40.346" v="171" actId="115"/>
        <pc:sldMkLst>
          <pc:docMk/>
          <pc:sldMk cId="1345208777" sldId="280"/>
        </pc:sldMkLst>
        <pc:spChg chg="mod">
          <ac:chgData name="Aleksejs Busarovs" userId="b4dc7e62-a662-4a1d-b780-3b2661383e8d" providerId="ADAL" clId="{1B1DAC34-E784-443F-8AA0-63BDBDE01D09}" dt="2022-07-19T14:38:04.759" v="117" actId="20577"/>
          <ac:spMkLst>
            <pc:docMk/>
            <pc:sldMk cId="1345208777" sldId="280"/>
            <ac:spMk id="6" creationId="{6C0C4A95-845A-AA86-04B6-1245ED230E9F}"/>
          </ac:spMkLst>
        </pc:spChg>
        <pc:spChg chg="mod">
          <ac:chgData name="Aleksejs Busarovs" userId="b4dc7e62-a662-4a1d-b780-3b2661383e8d" providerId="ADAL" clId="{1B1DAC34-E784-443F-8AA0-63BDBDE01D09}" dt="2022-07-19T14:38:21.126" v="143" actId="27636"/>
          <ac:spMkLst>
            <pc:docMk/>
            <pc:sldMk cId="1345208777" sldId="280"/>
            <ac:spMk id="7" creationId="{56F1013F-E73B-F134-8AB3-16554F8FDCB1}"/>
          </ac:spMkLst>
        </pc:spChg>
        <pc:spChg chg="mod">
          <ac:chgData name="Aleksejs Busarovs" userId="b4dc7e62-a662-4a1d-b780-3b2661383e8d" providerId="ADAL" clId="{1B1DAC34-E784-443F-8AA0-63BDBDE01D09}" dt="2022-07-19T14:40:40.346" v="171" actId="115"/>
          <ac:spMkLst>
            <pc:docMk/>
            <pc:sldMk cId="1345208777" sldId="280"/>
            <ac:spMk id="10" creationId="{2DF1227B-B8AB-84F5-2A61-233B7A0442AD}"/>
          </ac:spMkLst>
        </pc:spChg>
      </pc:sldChg>
    </pc:docChg>
  </pc:docChgLst>
  <pc:docChgLst>
    <pc:chgData name="Sabine Berzina" userId="1466796a-f43a-429c-85bf-4ebf8b660949" providerId="ADAL" clId="{292BA90D-986F-4367-8673-021CF57724BA}"/>
    <pc:docChg chg="addSld modSld">
      <pc:chgData name="Sabine Berzina" userId="1466796a-f43a-429c-85bf-4ebf8b660949" providerId="ADAL" clId="{292BA90D-986F-4367-8673-021CF57724BA}" dt="2023-07-04T08:30:43.753" v="2" actId="27614"/>
      <pc:docMkLst>
        <pc:docMk/>
      </pc:docMkLst>
      <pc:sldChg chg="addSp modSp new mod">
        <pc:chgData name="Sabine Berzina" userId="1466796a-f43a-429c-85bf-4ebf8b660949" providerId="ADAL" clId="{292BA90D-986F-4367-8673-021CF57724BA}" dt="2023-07-04T08:30:43.753" v="2" actId="27614"/>
        <pc:sldMkLst>
          <pc:docMk/>
          <pc:sldMk cId="1503315856" sldId="281"/>
        </pc:sldMkLst>
        <pc:picChg chg="add mod">
          <ac:chgData name="Sabine Berzina" userId="1466796a-f43a-429c-85bf-4ebf8b660949" providerId="ADAL" clId="{292BA90D-986F-4367-8673-021CF57724BA}" dt="2023-07-04T08:30:43.753" v="2" actId="27614"/>
          <ac:picMkLst>
            <pc:docMk/>
            <pc:sldMk cId="1503315856" sldId="281"/>
            <ac:picMk id="3" creationId="{0062EAC6-7BD3-AEC2-889A-636399A25C68}"/>
          </ac:picMkLst>
        </pc:picChg>
      </pc:sldChg>
    </pc:docChg>
  </pc:docChgLst>
  <pc:docChgLst>
    <pc:chgData name="Aleksejs Busarovs" userId="S::abusarovs@irex.org::b4dc7e62-a662-4a1d-b780-3b2661383e8d" providerId="AD" clId="Web-{0C21FAAB-6794-93D9-5A53-83F69CA563A2}"/>
    <pc:docChg chg="modSld">
      <pc:chgData name="Aleksejs Busarovs" userId="S::abusarovs@irex.org::b4dc7e62-a662-4a1d-b780-3b2661383e8d" providerId="AD" clId="Web-{0C21FAAB-6794-93D9-5A53-83F69CA563A2}" dt="2022-07-19T14:29:23.600" v="5" actId="20577"/>
      <pc:docMkLst>
        <pc:docMk/>
      </pc:docMkLst>
      <pc:sldChg chg="modSp">
        <pc:chgData name="Aleksejs Busarovs" userId="S::abusarovs@irex.org::b4dc7e62-a662-4a1d-b780-3b2661383e8d" providerId="AD" clId="Web-{0C21FAAB-6794-93D9-5A53-83F69CA563A2}" dt="2022-07-19T14:29:23.600" v="5" actId="20577"/>
        <pc:sldMkLst>
          <pc:docMk/>
          <pc:sldMk cId="673300017" sldId="259"/>
        </pc:sldMkLst>
        <pc:spChg chg="mod">
          <ac:chgData name="Aleksejs Busarovs" userId="S::abusarovs@irex.org::b4dc7e62-a662-4a1d-b780-3b2661383e8d" providerId="AD" clId="Web-{0C21FAAB-6794-93D9-5A53-83F69CA563A2}" dt="2022-07-19T14:29:23.600" v="5" actId="20577"/>
          <ac:spMkLst>
            <pc:docMk/>
            <pc:sldMk cId="673300017" sldId="259"/>
            <ac:spMk id="2" creationId="{CB048408-B5DA-8D6B-C38F-57C1D4667BFE}"/>
          </ac:spMkLst>
        </pc:spChg>
      </pc:sldChg>
    </pc:docChg>
  </pc:docChgLst>
  <pc:docChgLst>
    <pc:chgData name="Sabine Berzina" userId="1466796a-f43a-429c-85bf-4ebf8b660949" providerId="ADAL" clId="{23E4B34F-6CA7-401D-9C86-120C32E0324C}"/>
    <pc:docChg chg="modSld">
      <pc:chgData name="Sabine Berzina" userId="1466796a-f43a-429c-85bf-4ebf8b660949" providerId="ADAL" clId="{23E4B34F-6CA7-401D-9C86-120C32E0324C}" dt="2023-02-08T11:13:28.211" v="0"/>
      <pc:docMkLst>
        <pc:docMk/>
      </pc:docMkLst>
      <pc:sldChg chg="modAnim">
        <pc:chgData name="Sabine Berzina" userId="1466796a-f43a-429c-85bf-4ebf8b660949" providerId="ADAL" clId="{23E4B34F-6CA7-401D-9C86-120C32E0324C}" dt="2023-02-08T11:13:28.211" v="0"/>
        <pc:sldMkLst>
          <pc:docMk/>
          <pc:sldMk cId="3658121361" sldId="257"/>
        </pc:sldMkLst>
      </pc:sldChg>
    </pc:docChg>
  </pc:docChgLst>
  <pc:docChgLst>
    <pc:chgData name="Sabine Berzina" userId="1466796a-f43a-429c-85bf-4ebf8b660949" providerId="ADAL" clId="{70B98665-D7DB-4967-80CA-F7BF22519D07}"/>
    <pc:docChg chg="custSel modSld">
      <pc:chgData name="Sabine Berzina" userId="1466796a-f43a-429c-85bf-4ebf8b660949" providerId="ADAL" clId="{70B98665-D7DB-4967-80CA-F7BF22519D07}" dt="2023-02-03T13:29:40.192" v="24" actId="1076"/>
      <pc:docMkLst>
        <pc:docMk/>
      </pc:docMkLst>
      <pc:sldChg chg="modNotesTx">
        <pc:chgData name="Sabine Berzina" userId="1466796a-f43a-429c-85bf-4ebf8b660949" providerId="ADAL" clId="{70B98665-D7DB-4967-80CA-F7BF22519D07}" dt="2023-02-03T13:26:37.791" v="2" actId="20577"/>
        <pc:sldMkLst>
          <pc:docMk/>
          <pc:sldMk cId="3658121361" sldId="257"/>
        </pc:sldMkLst>
      </pc:sldChg>
      <pc:sldChg chg="modSp mod modNotesTx">
        <pc:chgData name="Sabine Berzina" userId="1466796a-f43a-429c-85bf-4ebf8b660949" providerId="ADAL" clId="{70B98665-D7DB-4967-80CA-F7BF22519D07}" dt="2023-02-03T13:27:55.647" v="10" actId="1076"/>
        <pc:sldMkLst>
          <pc:docMk/>
          <pc:sldMk cId="4047375651" sldId="258"/>
        </pc:sldMkLst>
        <pc:spChg chg="mod">
          <ac:chgData name="Sabine Berzina" userId="1466796a-f43a-429c-85bf-4ebf8b660949" providerId="ADAL" clId="{70B98665-D7DB-4967-80CA-F7BF22519D07}" dt="2023-02-03T13:27:52.650" v="9" actId="1076"/>
          <ac:spMkLst>
            <pc:docMk/>
            <pc:sldMk cId="4047375651" sldId="258"/>
            <ac:spMk id="6" creationId="{03A6C29F-780C-99A6-102C-420117692A9C}"/>
          </ac:spMkLst>
        </pc:spChg>
        <pc:spChg chg="mod">
          <ac:chgData name="Sabine Berzina" userId="1466796a-f43a-429c-85bf-4ebf8b660949" providerId="ADAL" clId="{70B98665-D7DB-4967-80CA-F7BF22519D07}" dt="2023-02-03T13:27:55.647" v="10" actId="1076"/>
          <ac:spMkLst>
            <pc:docMk/>
            <pc:sldMk cId="4047375651" sldId="258"/>
            <ac:spMk id="8" creationId="{0A8B7089-1625-8B4C-DF54-974C89E73D29}"/>
          </ac:spMkLst>
        </pc:spChg>
      </pc:sldChg>
      <pc:sldChg chg="modNotesTx">
        <pc:chgData name="Sabine Berzina" userId="1466796a-f43a-429c-85bf-4ebf8b660949" providerId="ADAL" clId="{70B98665-D7DB-4967-80CA-F7BF22519D07}" dt="2023-02-03T13:26:16.652" v="0" actId="20577"/>
        <pc:sldMkLst>
          <pc:docMk/>
          <pc:sldMk cId="673300017" sldId="259"/>
        </pc:sldMkLst>
      </pc:sldChg>
      <pc:sldChg chg="modSp mod">
        <pc:chgData name="Sabine Berzina" userId="1466796a-f43a-429c-85bf-4ebf8b660949" providerId="ADAL" clId="{70B98665-D7DB-4967-80CA-F7BF22519D07}" dt="2023-02-03T13:28:05.918" v="11" actId="2711"/>
        <pc:sldMkLst>
          <pc:docMk/>
          <pc:sldMk cId="2247601380" sldId="260"/>
        </pc:sldMkLst>
        <pc:spChg chg="mod">
          <ac:chgData name="Sabine Berzina" userId="1466796a-f43a-429c-85bf-4ebf8b660949" providerId="ADAL" clId="{70B98665-D7DB-4967-80CA-F7BF22519D07}" dt="2023-02-03T13:28:05.918" v="11" actId="2711"/>
          <ac:spMkLst>
            <pc:docMk/>
            <pc:sldMk cId="2247601380" sldId="260"/>
            <ac:spMk id="10" creationId="{2DF1227B-B8AB-84F5-2A61-233B7A0442AD}"/>
          </ac:spMkLst>
        </pc:spChg>
      </pc:sldChg>
      <pc:sldChg chg="modSp mod">
        <pc:chgData name="Sabine Berzina" userId="1466796a-f43a-429c-85bf-4ebf8b660949" providerId="ADAL" clId="{70B98665-D7DB-4967-80CA-F7BF22519D07}" dt="2023-02-03T13:27:21.540" v="7" actId="2711"/>
        <pc:sldMkLst>
          <pc:docMk/>
          <pc:sldMk cId="3447487943" sldId="261"/>
        </pc:sldMkLst>
        <pc:spChg chg="mod">
          <ac:chgData name="Sabine Berzina" userId="1466796a-f43a-429c-85bf-4ebf8b660949" providerId="ADAL" clId="{70B98665-D7DB-4967-80CA-F7BF22519D07}" dt="2023-02-03T13:27:00.976" v="5" actId="1076"/>
          <ac:spMkLst>
            <pc:docMk/>
            <pc:sldMk cId="3447487943" sldId="261"/>
            <ac:spMk id="8" creationId="{0272C527-C964-F125-4E11-78984CAF3776}"/>
          </ac:spMkLst>
        </pc:spChg>
        <pc:spChg chg="mod">
          <ac:chgData name="Sabine Berzina" userId="1466796a-f43a-429c-85bf-4ebf8b660949" providerId="ADAL" clId="{70B98665-D7DB-4967-80CA-F7BF22519D07}" dt="2023-02-03T13:27:21.540" v="7" actId="2711"/>
          <ac:spMkLst>
            <pc:docMk/>
            <pc:sldMk cId="3447487943" sldId="261"/>
            <ac:spMk id="9" creationId="{80FCF385-CF0B-47A0-E2D1-0C3D1524A75D}"/>
          </ac:spMkLst>
        </pc:spChg>
      </pc:sldChg>
      <pc:sldChg chg="modSp mod">
        <pc:chgData name="Sabine Berzina" userId="1466796a-f43a-429c-85bf-4ebf8b660949" providerId="ADAL" clId="{70B98665-D7DB-4967-80CA-F7BF22519D07}" dt="2023-02-03T13:29:40.192" v="24" actId="1076"/>
        <pc:sldMkLst>
          <pc:docMk/>
          <pc:sldMk cId="3084931827" sldId="267"/>
        </pc:sldMkLst>
        <pc:spChg chg="mod">
          <ac:chgData name="Sabine Berzina" userId="1466796a-f43a-429c-85bf-4ebf8b660949" providerId="ADAL" clId="{70B98665-D7DB-4967-80CA-F7BF22519D07}" dt="2023-02-03T13:29:40.192" v="24" actId="1076"/>
          <ac:spMkLst>
            <pc:docMk/>
            <pc:sldMk cId="3084931827" sldId="267"/>
            <ac:spMk id="2" creationId="{7D479B13-FD3B-9A4A-54DC-7A2D24795D54}"/>
          </ac:spMkLst>
        </pc:spChg>
      </pc:sldChg>
      <pc:sldChg chg="modSp mod modNotesTx">
        <pc:chgData name="Sabine Berzina" userId="1466796a-f43a-429c-85bf-4ebf8b660949" providerId="ADAL" clId="{70B98665-D7DB-4967-80CA-F7BF22519D07}" dt="2023-02-03T13:27:12.989" v="6" actId="2711"/>
        <pc:sldMkLst>
          <pc:docMk/>
          <pc:sldMk cId="2791247120" sldId="274"/>
        </pc:sldMkLst>
        <pc:spChg chg="mod">
          <ac:chgData name="Sabine Berzina" userId="1466796a-f43a-429c-85bf-4ebf8b660949" providerId="ADAL" clId="{70B98665-D7DB-4967-80CA-F7BF22519D07}" dt="2023-02-03T13:26:54.654" v="4" actId="1076"/>
          <ac:spMkLst>
            <pc:docMk/>
            <pc:sldMk cId="2791247120" sldId="274"/>
            <ac:spMk id="7" creationId="{8DDD1BB6-88DD-BA92-C118-7EE9575DC5A1}"/>
          </ac:spMkLst>
        </pc:spChg>
        <pc:spChg chg="mod">
          <ac:chgData name="Sabine Berzina" userId="1466796a-f43a-429c-85bf-4ebf8b660949" providerId="ADAL" clId="{70B98665-D7DB-4967-80CA-F7BF22519D07}" dt="2023-02-03T13:27:12.989" v="6" actId="2711"/>
          <ac:spMkLst>
            <pc:docMk/>
            <pc:sldMk cId="2791247120" sldId="274"/>
            <ac:spMk id="11" creationId="{1F006DB7-03B2-8382-7269-96C21A8BBFA7}"/>
          </ac:spMkLst>
        </pc:spChg>
      </pc:sldChg>
      <pc:sldChg chg="modSp mod">
        <pc:chgData name="Sabine Berzina" userId="1466796a-f43a-429c-85bf-4ebf8b660949" providerId="ADAL" clId="{70B98665-D7DB-4967-80CA-F7BF22519D07}" dt="2023-02-03T13:29:12.118" v="20" actId="2711"/>
        <pc:sldMkLst>
          <pc:docMk/>
          <pc:sldMk cId="2390252614" sldId="278"/>
        </pc:sldMkLst>
        <pc:spChg chg="mod">
          <ac:chgData name="Sabine Berzina" userId="1466796a-f43a-429c-85bf-4ebf8b660949" providerId="ADAL" clId="{70B98665-D7DB-4967-80CA-F7BF22519D07}" dt="2023-02-03T13:29:07.801" v="19" actId="2711"/>
          <ac:spMkLst>
            <pc:docMk/>
            <pc:sldMk cId="2390252614" sldId="278"/>
            <ac:spMk id="9" creationId="{B8EAE339-7A51-A6D6-1F30-B65072904DB9}"/>
          </ac:spMkLst>
        </pc:spChg>
        <pc:spChg chg="mod">
          <ac:chgData name="Sabine Berzina" userId="1466796a-f43a-429c-85bf-4ebf8b660949" providerId="ADAL" clId="{70B98665-D7DB-4967-80CA-F7BF22519D07}" dt="2023-02-03T13:29:12.118" v="20" actId="2711"/>
          <ac:spMkLst>
            <pc:docMk/>
            <pc:sldMk cId="2390252614" sldId="278"/>
            <ac:spMk id="10" creationId="{EB70052F-D108-356F-741A-225F314D2EBB}"/>
          </ac:spMkLst>
        </pc:spChg>
      </pc:sldChg>
      <pc:sldChg chg="delSp modSp mod">
        <pc:chgData name="Sabine Berzina" userId="1466796a-f43a-429c-85bf-4ebf8b660949" providerId="ADAL" clId="{70B98665-D7DB-4967-80CA-F7BF22519D07}" dt="2023-02-03T13:29:21.392" v="22" actId="1076"/>
        <pc:sldMkLst>
          <pc:docMk/>
          <pc:sldMk cId="1345208777" sldId="280"/>
        </pc:sldMkLst>
        <pc:spChg chg="mod">
          <ac:chgData name="Sabine Berzina" userId="1466796a-f43a-429c-85bf-4ebf8b660949" providerId="ADAL" clId="{70B98665-D7DB-4967-80CA-F7BF22519D07}" dt="2023-02-03T13:28:58.465" v="18" actId="1076"/>
          <ac:spMkLst>
            <pc:docMk/>
            <pc:sldMk cId="1345208777" sldId="280"/>
            <ac:spMk id="6" creationId="{6C0C4A95-845A-AA86-04B6-1245ED230E9F}"/>
          </ac:spMkLst>
        </pc:spChg>
        <pc:spChg chg="mod">
          <ac:chgData name="Sabine Berzina" userId="1466796a-f43a-429c-85bf-4ebf8b660949" providerId="ADAL" clId="{70B98665-D7DB-4967-80CA-F7BF22519D07}" dt="2023-02-03T13:28:23.770" v="13" actId="1076"/>
          <ac:spMkLst>
            <pc:docMk/>
            <pc:sldMk cId="1345208777" sldId="280"/>
            <ac:spMk id="7" creationId="{56F1013F-E73B-F134-8AB3-16554F8FDCB1}"/>
          </ac:spMkLst>
        </pc:spChg>
        <pc:spChg chg="mod">
          <ac:chgData name="Sabine Berzina" userId="1466796a-f43a-429c-85bf-4ebf8b660949" providerId="ADAL" clId="{70B98665-D7DB-4967-80CA-F7BF22519D07}" dt="2023-02-03T13:29:21.392" v="22" actId="1076"/>
          <ac:spMkLst>
            <pc:docMk/>
            <pc:sldMk cId="1345208777" sldId="280"/>
            <ac:spMk id="10" creationId="{2DF1227B-B8AB-84F5-2A61-233B7A0442AD}"/>
          </ac:spMkLst>
        </pc:spChg>
        <pc:picChg chg="del mod">
          <ac:chgData name="Sabine Berzina" userId="1466796a-f43a-429c-85bf-4ebf8b660949" providerId="ADAL" clId="{70B98665-D7DB-4967-80CA-F7BF22519D07}" dt="2023-02-03T13:29:16.017" v="21" actId="478"/>
          <ac:picMkLst>
            <pc:docMk/>
            <pc:sldMk cId="1345208777" sldId="280"/>
            <ac:picMk id="11" creationId="{A7EC4F28-3CF4-23E6-3A23-C3191BE27AF7}"/>
          </ac:picMkLst>
        </pc:picChg>
      </pc:sldChg>
    </pc:docChg>
  </pc:docChgLst>
  <pc:docChgLst>
    <pc:chgData name="Tamar Gabisonia" userId="191f8b2d-e874-4fca-b04b-a6b98d1b2c70" providerId="ADAL" clId="{57CAB3CA-A32D-4ACA-BC2B-F92F5B4A1D44}"/>
    <pc:docChg chg="undo custSel addSld delSld modSld sldOrd">
      <pc:chgData name="Tamar Gabisonia" userId="191f8b2d-e874-4fca-b04b-a6b98d1b2c70" providerId="ADAL" clId="{57CAB3CA-A32D-4ACA-BC2B-F92F5B4A1D44}" dt="2022-07-18T11:37:30.482" v="874" actId="47"/>
      <pc:docMkLst>
        <pc:docMk/>
      </pc:docMkLst>
      <pc:sldChg chg="del">
        <pc:chgData name="Tamar Gabisonia" userId="191f8b2d-e874-4fca-b04b-a6b98d1b2c70" providerId="ADAL" clId="{57CAB3CA-A32D-4ACA-BC2B-F92F5B4A1D44}" dt="2022-07-18T11:37:28.312" v="873" actId="47"/>
        <pc:sldMkLst>
          <pc:docMk/>
          <pc:sldMk cId="2573446544" sldId="256"/>
        </pc:sldMkLst>
      </pc:sldChg>
      <pc:sldChg chg="addSp delSp modSp mod modAnim">
        <pc:chgData name="Tamar Gabisonia" userId="191f8b2d-e874-4fca-b04b-a6b98d1b2c70" providerId="ADAL" clId="{57CAB3CA-A32D-4ACA-BC2B-F92F5B4A1D44}" dt="2022-07-18T09:24:55.770" v="188" actId="1076"/>
        <pc:sldMkLst>
          <pc:docMk/>
          <pc:sldMk cId="3658121361" sldId="257"/>
        </pc:sldMkLst>
        <pc:spChg chg="del mod">
          <ac:chgData name="Tamar Gabisonia" userId="191f8b2d-e874-4fca-b04b-a6b98d1b2c70" providerId="ADAL" clId="{57CAB3CA-A32D-4ACA-BC2B-F92F5B4A1D44}" dt="2022-07-18T09:24:50.371" v="185" actId="478"/>
          <ac:spMkLst>
            <pc:docMk/>
            <pc:sldMk cId="3658121361" sldId="257"/>
            <ac:spMk id="2" creationId="{7D479B13-FD3B-9A4A-54DC-7A2D24795D54}"/>
          </ac:spMkLst>
        </pc:spChg>
        <pc:spChg chg="del">
          <ac:chgData name="Tamar Gabisonia" userId="191f8b2d-e874-4fca-b04b-a6b98d1b2c70" providerId="ADAL" clId="{57CAB3CA-A32D-4ACA-BC2B-F92F5B4A1D44}" dt="2022-07-18T09:21:54.446" v="163" actId="478"/>
          <ac:spMkLst>
            <pc:docMk/>
            <pc:sldMk cId="3658121361" sldId="257"/>
            <ac:spMk id="6" creationId="{D0021AA2-4D2B-A9D5-F4BF-649360C46112}"/>
          </ac:spMkLst>
        </pc:spChg>
        <pc:spChg chg="del">
          <ac:chgData name="Tamar Gabisonia" userId="191f8b2d-e874-4fca-b04b-a6b98d1b2c70" providerId="ADAL" clId="{57CAB3CA-A32D-4ACA-BC2B-F92F5B4A1D44}" dt="2022-07-18T09:21:52.340" v="162" actId="478"/>
          <ac:spMkLst>
            <pc:docMk/>
            <pc:sldMk cId="3658121361" sldId="257"/>
            <ac:spMk id="7" creationId="{DDD7A250-D1B9-D708-C1BE-351182446231}"/>
          </ac:spMkLst>
        </pc:spChg>
        <pc:spChg chg="add del mod">
          <ac:chgData name="Tamar Gabisonia" userId="191f8b2d-e874-4fca-b04b-a6b98d1b2c70" providerId="ADAL" clId="{57CAB3CA-A32D-4ACA-BC2B-F92F5B4A1D44}" dt="2022-07-18T09:24:53.301" v="187" actId="478"/>
          <ac:spMkLst>
            <pc:docMk/>
            <pc:sldMk cId="3658121361" sldId="257"/>
            <ac:spMk id="8" creationId="{AA5FC1C5-0864-EE99-642D-138329EC98BD}"/>
          </ac:spMkLst>
        </pc:spChg>
        <pc:picChg chg="add mod">
          <ac:chgData name="Tamar Gabisonia" userId="191f8b2d-e874-4fca-b04b-a6b98d1b2c70" providerId="ADAL" clId="{57CAB3CA-A32D-4ACA-BC2B-F92F5B4A1D44}" dt="2022-07-18T09:24:55.770" v="188" actId="1076"/>
          <ac:picMkLst>
            <pc:docMk/>
            <pc:sldMk cId="3658121361" sldId="257"/>
            <ac:picMk id="3" creationId="{56A6B9EC-B74D-B424-8059-CD61C93AF13D}"/>
          </ac:picMkLst>
        </pc:picChg>
      </pc:sldChg>
      <pc:sldChg chg="modSp mod ord">
        <pc:chgData name="Tamar Gabisonia" userId="191f8b2d-e874-4fca-b04b-a6b98d1b2c70" providerId="ADAL" clId="{57CAB3CA-A32D-4ACA-BC2B-F92F5B4A1D44}" dt="2022-07-18T09:21:04.938" v="156" actId="1076"/>
        <pc:sldMkLst>
          <pc:docMk/>
          <pc:sldMk cId="4047375651" sldId="258"/>
        </pc:sldMkLst>
        <pc:spChg chg="mod">
          <ac:chgData name="Tamar Gabisonia" userId="191f8b2d-e874-4fca-b04b-a6b98d1b2c70" providerId="ADAL" clId="{57CAB3CA-A32D-4ACA-BC2B-F92F5B4A1D44}" dt="2022-07-18T09:21:04.938" v="156" actId="1076"/>
          <ac:spMkLst>
            <pc:docMk/>
            <pc:sldMk cId="4047375651" sldId="258"/>
            <ac:spMk id="4" creationId="{B0AE045B-888D-1DB3-6582-385B61B9AF56}"/>
          </ac:spMkLst>
        </pc:spChg>
        <pc:spChg chg="mod">
          <ac:chgData name="Tamar Gabisonia" userId="191f8b2d-e874-4fca-b04b-a6b98d1b2c70" providerId="ADAL" clId="{57CAB3CA-A32D-4ACA-BC2B-F92F5B4A1D44}" dt="2022-07-18T09:20:19.831" v="145" actId="27636"/>
          <ac:spMkLst>
            <pc:docMk/>
            <pc:sldMk cId="4047375651" sldId="258"/>
            <ac:spMk id="6" creationId="{03A6C29F-780C-99A6-102C-420117692A9C}"/>
          </ac:spMkLst>
        </pc:spChg>
        <pc:spChg chg="mod">
          <ac:chgData name="Tamar Gabisonia" userId="191f8b2d-e874-4fca-b04b-a6b98d1b2c70" providerId="ADAL" clId="{57CAB3CA-A32D-4ACA-BC2B-F92F5B4A1D44}" dt="2022-07-18T09:20:54.093" v="154" actId="403"/>
          <ac:spMkLst>
            <pc:docMk/>
            <pc:sldMk cId="4047375651" sldId="258"/>
            <ac:spMk id="8" creationId="{0A8B7089-1625-8B4C-DF54-974C89E73D29}"/>
          </ac:spMkLst>
        </pc:spChg>
      </pc:sldChg>
      <pc:sldChg chg="addSp delSp modSp mod">
        <pc:chgData name="Tamar Gabisonia" userId="191f8b2d-e874-4fca-b04b-a6b98d1b2c70" providerId="ADAL" clId="{57CAB3CA-A32D-4ACA-BC2B-F92F5B4A1D44}" dt="2022-07-18T09:17:40.205" v="36" actId="1076"/>
        <pc:sldMkLst>
          <pc:docMk/>
          <pc:sldMk cId="673300017" sldId="259"/>
        </pc:sldMkLst>
        <pc:spChg chg="mod">
          <ac:chgData name="Tamar Gabisonia" userId="191f8b2d-e874-4fca-b04b-a6b98d1b2c70" providerId="ADAL" clId="{57CAB3CA-A32D-4ACA-BC2B-F92F5B4A1D44}" dt="2022-07-18T09:16:44.236" v="22" actId="20577"/>
          <ac:spMkLst>
            <pc:docMk/>
            <pc:sldMk cId="673300017" sldId="259"/>
            <ac:spMk id="2" creationId="{CB048408-B5DA-8D6B-C38F-57C1D4667BFE}"/>
          </ac:spMkLst>
        </pc:spChg>
        <pc:picChg chg="del mod">
          <ac:chgData name="Tamar Gabisonia" userId="191f8b2d-e874-4fca-b04b-a6b98d1b2c70" providerId="ADAL" clId="{57CAB3CA-A32D-4ACA-BC2B-F92F5B4A1D44}" dt="2022-07-18T09:16:46.882" v="24" actId="478"/>
          <ac:picMkLst>
            <pc:docMk/>
            <pc:sldMk cId="673300017" sldId="259"/>
            <ac:picMk id="5" creationId="{A869E670-1029-3B7F-3156-04675E9FA90D}"/>
          </ac:picMkLst>
        </pc:picChg>
        <pc:picChg chg="add mod modCrop">
          <ac:chgData name="Tamar Gabisonia" userId="191f8b2d-e874-4fca-b04b-a6b98d1b2c70" providerId="ADAL" clId="{57CAB3CA-A32D-4ACA-BC2B-F92F5B4A1D44}" dt="2022-07-18T09:17:40.205" v="36" actId="1076"/>
          <ac:picMkLst>
            <pc:docMk/>
            <pc:sldMk cId="673300017" sldId="259"/>
            <ac:picMk id="7" creationId="{798697FA-2913-815A-ED8B-635CABCF39C3}"/>
          </ac:picMkLst>
        </pc:picChg>
      </pc:sldChg>
      <pc:sldChg chg="addSp delSp modSp mod ord">
        <pc:chgData name="Tamar Gabisonia" userId="191f8b2d-e874-4fca-b04b-a6b98d1b2c70" providerId="ADAL" clId="{57CAB3CA-A32D-4ACA-BC2B-F92F5B4A1D44}" dt="2022-07-18T09:27:34.184" v="279" actId="14100"/>
        <pc:sldMkLst>
          <pc:docMk/>
          <pc:sldMk cId="2247601380" sldId="260"/>
        </pc:sldMkLst>
        <pc:spChg chg="del">
          <ac:chgData name="Tamar Gabisonia" userId="191f8b2d-e874-4fca-b04b-a6b98d1b2c70" providerId="ADAL" clId="{57CAB3CA-A32D-4ACA-BC2B-F92F5B4A1D44}" dt="2022-07-18T09:25:21.300" v="193" actId="478"/>
          <ac:spMkLst>
            <pc:docMk/>
            <pc:sldMk cId="2247601380" sldId="260"/>
            <ac:spMk id="4" creationId="{59484BDC-8F48-79FE-38FF-97E24795DFC4}"/>
          </ac:spMkLst>
        </pc:spChg>
        <pc:spChg chg="add mod">
          <ac:chgData name="Tamar Gabisonia" userId="191f8b2d-e874-4fca-b04b-a6b98d1b2c70" providerId="ADAL" clId="{57CAB3CA-A32D-4ACA-BC2B-F92F5B4A1D44}" dt="2022-07-18T09:25:35.665" v="209" actId="20577"/>
          <ac:spMkLst>
            <pc:docMk/>
            <pc:sldMk cId="2247601380" sldId="260"/>
            <ac:spMk id="6" creationId="{6C0C4A95-845A-AA86-04B6-1245ED230E9F}"/>
          </ac:spMkLst>
        </pc:spChg>
        <pc:spChg chg="mod">
          <ac:chgData name="Tamar Gabisonia" userId="191f8b2d-e874-4fca-b04b-a6b98d1b2c70" providerId="ADAL" clId="{57CAB3CA-A32D-4ACA-BC2B-F92F5B4A1D44}" dt="2022-07-18T09:26:27.569" v="247" actId="20577"/>
          <ac:spMkLst>
            <pc:docMk/>
            <pc:sldMk cId="2247601380" sldId="260"/>
            <ac:spMk id="7" creationId="{56F1013F-E73B-F134-8AB3-16554F8FDCB1}"/>
          </ac:spMkLst>
        </pc:spChg>
        <pc:spChg chg="mod">
          <ac:chgData name="Tamar Gabisonia" userId="191f8b2d-e874-4fca-b04b-a6b98d1b2c70" providerId="ADAL" clId="{57CAB3CA-A32D-4ACA-BC2B-F92F5B4A1D44}" dt="2022-07-18T09:27:34.184" v="279" actId="14100"/>
          <ac:spMkLst>
            <pc:docMk/>
            <pc:sldMk cId="2247601380" sldId="260"/>
            <ac:spMk id="10" creationId="{2DF1227B-B8AB-84F5-2A61-233B7A0442AD}"/>
          </ac:spMkLst>
        </pc:spChg>
      </pc:sldChg>
      <pc:sldChg chg="addSp delSp modSp mod delAnim">
        <pc:chgData name="Tamar Gabisonia" userId="191f8b2d-e874-4fca-b04b-a6b98d1b2c70" providerId="ADAL" clId="{57CAB3CA-A32D-4ACA-BC2B-F92F5B4A1D44}" dt="2022-07-18T11:27:42.562" v="531" actId="20577"/>
        <pc:sldMkLst>
          <pc:docMk/>
          <pc:sldMk cId="3447487943" sldId="261"/>
        </pc:sldMkLst>
        <pc:spChg chg="add del mod">
          <ac:chgData name="Tamar Gabisonia" userId="191f8b2d-e874-4fca-b04b-a6b98d1b2c70" providerId="ADAL" clId="{57CAB3CA-A32D-4ACA-BC2B-F92F5B4A1D44}" dt="2022-07-18T11:26:24.525" v="475" actId="478"/>
          <ac:spMkLst>
            <pc:docMk/>
            <pc:sldMk cId="3447487943" sldId="261"/>
            <ac:spMk id="3" creationId="{2BEBBE23-B355-C4E5-1567-00A06010BD53}"/>
          </ac:spMkLst>
        </pc:spChg>
        <pc:spChg chg="del">
          <ac:chgData name="Tamar Gabisonia" userId="191f8b2d-e874-4fca-b04b-a6b98d1b2c70" providerId="ADAL" clId="{57CAB3CA-A32D-4ACA-BC2B-F92F5B4A1D44}" dt="2022-07-18T11:26:16.405" v="472" actId="478"/>
          <ac:spMkLst>
            <pc:docMk/>
            <pc:sldMk cId="3447487943" sldId="261"/>
            <ac:spMk id="7" creationId="{FAF5687D-A1F9-43AC-5030-A064A935A55B}"/>
          </ac:spMkLst>
        </pc:spChg>
        <pc:spChg chg="add mod">
          <ac:chgData name="Tamar Gabisonia" userId="191f8b2d-e874-4fca-b04b-a6b98d1b2c70" providerId="ADAL" clId="{57CAB3CA-A32D-4ACA-BC2B-F92F5B4A1D44}" dt="2022-07-18T11:26:28.007" v="476" actId="1076"/>
          <ac:spMkLst>
            <pc:docMk/>
            <pc:sldMk cId="3447487943" sldId="261"/>
            <ac:spMk id="8" creationId="{0272C527-C964-F125-4E11-78984CAF3776}"/>
          </ac:spMkLst>
        </pc:spChg>
        <pc:spChg chg="add mod">
          <ac:chgData name="Tamar Gabisonia" userId="191f8b2d-e874-4fca-b04b-a6b98d1b2c70" providerId="ADAL" clId="{57CAB3CA-A32D-4ACA-BC2B-F92F5B4A1D44}" dt="2022-07-18T11:27:42.562" v="531" actId="20577"/>
          <ac:spMkLst>
            <pc:docMk/>
            <pc:sldMk cId="3447487943" sldId="261"/>
            <ac:spMk id="9" creationId="{80FCF385-CF0B-47A0-E2D1-0C3D1524A75D}"/>
          </ac:spMkLst>
        </pc:spChg>
        <pc:picChg chg="del">
          <ac:chgData name="Tamar Gabisonia" userId="191f8b2d-e874-4fca-b04b-a6b98d1b2c70" providerId="ADAL" clId="{57CAB3CA-A32D-4ACA-BC2B-F92F5B4A1D44}" dt="2022-07-18T11:26:08.492" v="471" actId="478"/>
          <ac:picMkLst>
            <pc:docMk/>
            <pc:sldMk cId="3447487943" sldId="261"/>
            <ac:picMk id="10" creationId="{D67B3771-B682-6CF8-7092-5B5D606D99D6}"/>
          </ac:picMkLst>
        </pc:picChg>
      </pc:sldChg>
      <pc:sldChg chg="modSp mod">
        <pc:chgData name="Tamar Gabisonia" userId="191f8b2d-e874-4fca-b04b-a6b98d1b2c70" providerId="ADAL" clId="{57CAB3CA-A32D-4ACA-BC2B-F92F5B4A1D44}" dt="2022-07-18T11:26:03.690" v="470" actId="404"/>
        <pc:sldMkLst>
          <pc:docMk/>
          <pc:sldMk cId="2791247120" sldId="274"/>
        </pc:sldMkLst>
        <pc:spChg chg="mod">
          <ac:chgData name="Tamar Gabisonia" userId="191f8b2d-e874-4fca-b04b-a6b98d1b2c70" providerId="ADAL" clId="{57CAB3CA-A32D-4ACA-BC2B-F92F5B4A1D44}" dt="2022-07-18T11:25:54.372" v="468" actId="6549"/>
          <ac:spMkLst>
            <pc:docMk/>
            <pc:sldMk cId="2791247120" sldId="274"/>
            <ac:spMk id="10" creationId="{FE4BA828-5655-1AD7-AB84-67C744F3D644}"/>
          </ac:spMkLst>
        </pc:spChg>
        <pc:spChg chg="mod">
          <ac:chgData name="Tamar Gabisonia" userId="191f8b2d-e874-4fca-b04b-a6b98d1b2c70" providerId="ADAL" clId="{57CAB3CA-A32D-4ACA-BC2B-F92F5B4A1D44}" dt="2022-07-18T11:26:03.690" v="470" actId="404"/>
          <ac:spMkLst>
            <pc:docMk/>
            <pc:sldMk cId="2791247120" sldId="274"/>
            <ac:spMk id="11" creationId="{1F006DB7-03B2-8382-7269-96C21A8BBFA7}"/>
          </ac:spMkLst>
        </pc:spChg>
      </pc:sldChg>
      <pc:sldChg chg="del">
        <pc:chgData name="Tamar Gabisonia" userId="191f8b2d-e874-4fca-b04b-a6b98d1b2c70" providerId="ADAL" clId="{57CAB3CA-A32D-4ACA-BC2B-F92F5B4A1D44}" dt="2022-07-18T11:34:01.702" v="756" actId="47"/>
        <pc:sldMkLst>
          <pc:docMk/>
          <pc:sldMk cId="3670212307" sldId="275"/>
        </pc:sldMkLst>
      </pc:sldChg>
      <pc:sldChg chg="addSp delSp modSp mod">
        <pc:chgData name="Tamar Gabisonia" userId="191f8b2d-e874-4fca-b04b-a6b98d1b2c70" providerId="ADAL" clId="{57CAB3CA-A32D-4ACA-BC2B-F92F5B4A1D44}" dt="2022-07-18T11:37:11.892" v="872" actId="207"/>
        <pc:sldMkLst>
          <pc:docMk/>
          <pc:sldMk cId="2390252614" sldId="278"/>
        </pc:sldMkLst>
        <pc:spChg chg="del">
          <ac:chgData name="Tamar Gabisonia" userId="191f8b2d-e874-4fca-b04b-a6b98d1b2c70" providerId="ADAL" clId="{57CAB3CA-A32D-4ACA-BC2B-F92F5B4A1D44}" dt="2022-07-18T11:35:56.490" v="850" actId="478"/>
          <ac:spMkLst>
            <pc:docMk/>
            <pc:sldMk cId="2390252614" sldId="278"/>
            <ac:spMk id="3" creationId="{77BA5D2E-3A03-49ED-9F0F-46A78F6F7870}"/>
          </ac:spMkLst>
        </pc:spChg>
        <pc:spChg chg="add del mod">
          <ac:chgData name="Tamar Gabisonia" userId="191f8b2d-e874-4fca-b04b-a6b98d1b2c70" providerId="ADAL" clId="{57CAB3CA-A32D-4ACA-BC2B-F92F5B4A1D44}" dt="2022-07-18T11:35:59.324" v="851" actId="478"/>
          <ac:spMkLst>
            <pc:docMk/>
            <pc:sldMk cId="2390252614" sldId="278"/>
            <ac:spMk id="4" creationId="{1EFE5628-229F-772E-DA5A-5D19143CCA61}"/>
          </ac:spMkLst>
        </pc:spChg>
        <pc:spChg chg="mod">
          <ac:chgData name="Tamar Gabisonia" userId="191f8b2d-e874-4fca-b04b-a6b98d1b2c70" providerId="ADAL" clId="{57CAB3CA-A32D-4ACA-BC2B-F92F5B4A1D44}" dt="2022-07-18T11:35:53.447" v="849" actId="207"/>
          <ac:spMkLst>
            <pc:docMk/>
            <pc:sldMk cId="2390252614" sldId="278"/>
            <ac:spMk id="9" creationId="{B8EAE339-7A51-A6D6-1F30-B65072904DB9}"/>
          </ac:spMkLst>
        </pc:spChg>
        <pc:spChg chg="add mod">
          <ac:chgData name="Tamar Gabisonia" userId="191f8b2d-e874-4fca-b04b-a6b98d1b2c70" providerId="ADAL" clId="{57CAB3CA-A32D-4ACA-BC2B-F92F5B4A1D44}" dt="2022-07-18T11:37:11.892" v="872" actId="207"/>
          <ac:spMkLst>
            <pc:docMk/>
            <pc:sldMk cId="2390252614" sldId="278"/>
            <ac:spMk id="10" creationId="{EB70052F-D108-356F-741A-225F314D2EBB}"/>
          </ac:spMkLst>
        </pc:spChg>
        <pc:spChg chg="mod">
          <ac:chgData name="Tamar Gabisonia" userId="191f8b2d-e874-4fca-b04b-a6b98d1b2c70" providerId="ADAL" clId="{57CAB3CA-A32D-4ACA-BC2B-F92F5B4A1D44}" dt="2022-07-18T11:36:04.105" v="852" actId="1076"/>
          <ac:spMkLst>
            <pc:docMk/>
            <pc:sldMk cId="2390252614" sldId="278"/>
            <ac:spMk id="12" creationId="{6082F4EB-7685-7045-3A59-40B60E3AB890}"/>
          </ac:spMkLst>
        </pc:spChg>
        <pc:spChg chg="add del">
          <ac:chgData name="Tamar Gabisonia" userId="191f8b2d-e874-4fca-b04b-a6b98d1b2c70" providerId="ADAL" clId="{57CAB3CA-A32D-4ACA-BC2B-F92F5B4A1D44}" dt="2022-07-18T11:34:44.290" v="764" actId="478"/>
          <ac:spMkLst>
            <pc:docMk/>
            <pc:sldMk cId="2390252614" sldId="278"/>
            <ac:spMk id="13" creationId="{BBFD841D-301F-5859-75CB-BB215783DC2A}"/>
          </ac:spMkLst>
        </pc:spChg>
        <pc:picChg chg="del">
          <ac:chgData name="Tamar Gabisonia" userId="191f8b2d-e874-4fca-b04b-a6b98d1b2c70" providerId="ADAL" clId="{57CAB3CA-A32D-4ACA-BC2B-F92F5B4A1D44}" dt="2022-07-18T11:28:27.022" v="532" actId="478"/>
          <ac:picMkLst>
            <pc:docMk/>
            <pc:sldMk cId="2390252614" sldId="278"/>
            <ac:picMk id="11" creationId="{814D7CBA-3E5F-5171-01CA-629F51615746}"/>
          </ac:picMkLst>
        </pc:picChg>
      </pc:sldChg>
      <pc:sldChg chg="del">
        <pc:chgData name="Tamar Gabisonia" userId="191f8b2d-e874-4fca-b04b-a6b98d1b2c70" providerId="ADAL" clId="{57CAB3CA-A32D-4ACA-BC2B-F92F5B4A1D44}" dt="2022-07-18T11:37:30.482" v="874" actId="47"/>
        <pc:sldMkLst>
          <pc:docMk/>
          <pc:sldMk cId="1106042594" sldId="279"/>
        </pc:sldMkLst>
      </pc:sldChg>
      <pc:sldChg chg="addSp delSp modSp add mod ord">
        <pc:chgData name="Tamar Gabisonia" userId="191f8b2d-e874-4fca-b04b-a6b98d1b2c70" providerId="ADAL" clId="{57CAB3CA-A32D-4ACA-BC2B-F92F5B4A1D44}" dt="2022-07-18T11:32:50.370" v="755" actId="14100"/>
        <pc:sldMkLst>
          <pc:docMk/>
          <pc:sldMk cId="1345208777" sldId="280"/>
        </pc:sldMkLst>
        <pc:spChg chg="mod">
          <ac:chgData name="Tamar Gabisonia" userId="191f8b2d-e874-4fca-b04b-a6b98d1b2c70" providerId="ADAL" clId="{57CAB3CA-A32D-4ACA-BC2B-F92F5B4A1D44}" dt="2022-07-18T11:32:50.370" v="755" actId="14100"/>
          <ac:spMkLst>
            <pc:docMk/>
            <pc:sldMk cId="1345208777" sldId="280"/>
            <ac:spMk id="6" creationId="{6C0C4A95-845A-AA86-04B6-1245ED230E9F}"/>
          </ac:spMkLst>
        </pc:spChg>
        <pc:spChg chg="mod">
          <ac:chgData name="Tamar Gabisonia" userId="191f8b2d-e874-4fca-b04b-a6b98d1b2c70" providerId="ADAL" clId="{57CAB3CA-A32D-4ACA-BC2B-F92F5B4A1D44}" dt="2022-07-18T11:31:01.829" v="592" actId="1076"/>
          <ac:spMkLst>
            <pc:docMk/>
            <pc:sldMk cId="1345208777" sldId="280"/>
            <ac:spMk id="7" creationId="{56F1013F-E73B-F134-8AB3-16554F8FDCB1}"/>
          </ac:spMkLst>
        </pc:spChg>
        <pc:spChg chg="add del mod">
          <ac:chgData name="Tamar Gabisonia" userId="191f8b2d-e874-4fca-b04b-a6b98d1b2c70" providerId="ADAL" clId="{57CAB3CA-A32D-4ACA-BC2B-F92F5B4A1D44}" dt="2022-07-18T11:30:08.679" v="572" actId="478"/>
          <ac:spMkLst>
            <pc:docMk/>
            <pc:sldMk cId="1345208777" sldId="280"/>
            <ac:spMk id="8" creationId="{61774B1D-0D2B-B0B0-7BA3-3C5C47265616}"/>
          </ac:spMkLst>
        </pc:spChg>
        <pc:spChg chg="mod">
          <ac:chgData name="Tamar Gabisonia" userId="191f8b2d-e874-4fca-b04b-a6b98d1b2c70" providerId="ADAL" clId="{57CAB3CA-A32D-4ACA-BC2B-F92F5B4A1D44}" dt="2022-07-18T11:32:19.013" v="747" actId="6549"/>
          <ac:spMkLst>
            <pc:docMk/>
            <pc:sldMk cId="1345208777" sldId="280"/>
            <ac:spMk id="10" creationId="{2DF1227B-B8AB-84F5-2A61-233B7A0442AD}"/>
          </ac:spMkLst>
        </pc:spChg>
      </pc:sldChg>
      <pc:sldChg chg="add del setBg">
        <pc:chgData name="Tamar Gabisonia" userId="191f8b2d-e874-4fca-b04b-a6b98d1b2c70" providerId="ADAL" clId="{57CAB3CA-A32D-4ACA-BC2B-F92F5B4A1D44}" dt="2022-07-18T11:28:44.274" v="536" actId="47"/>
        <pc:sldMkLst>
          <pc:docMk/>
          <pc:sldMk cId="1773504321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0E9B-3545-49E0-94AE-740A4C782391}" type="datetimeFigureOut">
              <a:t>7/4/2023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7DE8-B074-4DAA-85F7-45E25845C2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4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hemarkup.org/citizen-browser/2021/03/11/split-screen?feed=biden_trump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5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8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3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98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60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https://themarkup.org/citizen-browser/2021/03/11/split-screen?feed=biden_trump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0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11B1-8BF8-4925-8082-B9E88971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F5274-1ECF-469D-99AF-6319B343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CEFE-DD27-4971-A80C-6F03290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1D6A-F961-441A-9298-73C1DCC4158D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D1AB-2E95-4FB6-AFDB-D7C42643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51AB8-A963-4590-AD6D-E57EE8C5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B3B8-C4EF-4E56-B82E-0379C38B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7E9BD-D828-4A3D-A34C-432630B51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E3ADB-9136-439B-BEE5-F22D4AC5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2D7-78BE-44B5-A4FB-00D84D1F393D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4EAA-5C4D-4713-AB29-FA7D701D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2BE5-AD8D-4686-B95E-0174BDFB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AAFEA-6795-4282-8988-202D35E5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EFE79-061A-47F3-AF5B-FC7278913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79CDD-0EFF-473B-A92A-05B8C87B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4281-8058-467D-AC33-437716C632EA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4088-D1F7-4FAC-9473-3A4F7CD1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25E8-926C-4ADA-9720-EC10A5E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13"/>
          <p:cNvSpPr/>
          <p:nvPr userDrawn="1"/>
        </p:nvSpPr>
        <p:spPr>
          <a:xfrm>
            <a:off x="0" y="6762751"/>
            <a:ext cx="12192000" cy="103656"/>
          </a:xfrm>
          <a:prstGeom prst="rect">
            <a:avLst/>
          </a:prstGeom>
          <a:solidFill>
            <a:srgbClr val="43B6C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3263" y="270934"/>
            <a:ext cx="10785475" cy="506413"/>
          </a:xfrm>
          <a:noFill/>
          <a:ln>
            <a:noFill/>
          </a:ln>
        </p:spPr>
        <p:txBody>
          <a:bodyPr spcFirstLastPara="1" wrap="square" lIns="0" tIns="60933" rIns="121900" bIns="60933" anchor="ctr" anchorCtr="0">
            <a:noAutofit/>
          </a:bodyPr>
          <a:lstStyle>
            <a:lvl1pPr marL="0" indent="0">
              <a:buNone/>
              <a:defRPr lang="en-US" sz="3200" b="1" dirty="0" smtClean="0">
                <a:solidFill>
                  <a:srgbClr val="009BA0"/>
                </a:solidFill>
                <a:latin typeface="Arial"/>
                <a:ea typeface="Arial"/>
                <a:cs typeface="Arial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dirty="0" smtClean="0"/>
            </a:lvl4pPr>
            <a:lvl5pPr>
              <a:defRPr lang="uk-UA" dirty="0"/>
            </a:lvl5pPr>
          </a:lstStyle>
          <a:p>
            <a:pPr marL="0" lvl="0">
              <a:buClr>
                <a:srgbClr val="009BA0"/>
              </a:buClr>
              <a:buSzPts val="3400"/>
            </a:pPr>
            <a:r>
              <a:rPr lang="en-US"/>
              <a:t>Edit Master text styles</a:t>
            </a:r>
          </a:p>
        </p:txBody>
      </p:sp>
      <p:cxnSp>
        <p:nvCxnSpPr>
          <p:cNvPr id="5" name="Shape 715">
            <a:extLst>
              <a:ext uri="{FF2B5EF4-FFF2-40B4-BE49-F238E27FC236}">
                <a16:creationId xmlns:a16="http://schemas.microsoft.com/office/drawing/2014/main" id="{D58F7EDD-4A8F-422A-95EA-CD89D8BB51EF}"/>
              </a:ext>
            </a:extLst>
          </p:cNvPr>
          <p:cNvCxnSpPr/>
          <p:nvPr userDrawn="1"/>
        </p:nvCxnSpPr>
        <p:spPr>
          <a:xfrm rot="10800000" flipH="1">
            <a:off x="702739" y="872067"/>
            <a:ext cx="10786400" cy="0"/>
          </a:xfrm>
          <a:prstGeom prst="straightConnector1">
            <a:avLst/>
          </a:prstGeom>
          <a:noFill/>
          <a:ln w="15875" cap="flat" cmpd="sng">
            <a:solidFill>
              <a:srgbClr val="009BA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3096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C20D-3346-4BE0-960A-2B85890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DF1F-69F4-4A88-A067-D669FB40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2313-B89A-4C98-A500-041A658D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6AD6-2A1B-42A4-AAD2-BAED84479F1A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758C-4903-454A-9D0E-FE731CE1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8FCF5-D282-44DD-BD8C-3380829C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B9D-5737-452D-BF21-64E1304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59D1-CBFF-45E9-B7A7-822A1E34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D870-A144-4E54-94DF-757C11A1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9BBA-AAD9-4625-B910-ECB7B96082DB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885B-CFAB-468D-939D-295234D2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D06ED-C7D3-4F9B-8F68-40719400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E918-1792-4844-85C7-63518C1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FA2B-5631-433E-B04F-5F0A42911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AD47-8399-4BD0-A892-855A8A16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DE2BD-7434-4693-BFEB-54FF5E45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7477-B691-465D-AE31-645297B1AAC1}" type="datetime1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780FA-67CC-4056-8386-C3FE186F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0FFA0-DB6A-4C2C-8B22-E5955889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F5F5-112B-4079-BFC4-754E7DCE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CA595-416E-46C8-A054-8FB7C6BA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14BD-0FB8-4FF3-A662-B580EDF85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A5E7C-17F5-488B-B2F3-DA046E1A2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DDE23-73CC-4D71-9BFF-ABF4B4BF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0C66-BB2E-48E3-9066-375C4FDC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7DE-3D6A-40CB-A265-6801E7318149}" type="datetime1">
              <a:rPr lang="en-US" smtClean="0"/>
              <a:t>7/4/2023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7F3A1-840B-4E52-AEC2-A5B3144B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1F7EA-9815-484F-86E4-CC3E23A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B9A-05E8-45AF-B94B-1038129E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0BF4E-C4FE-445E-97A9-665374D9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EB4A-7BEF-47DE-BF15-3A6740AA2BCB}" type="datetime1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9FCC0-3A47-4B94-89F9-EC834046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2600C-C0DA-4D1D-9C07-6D1A3E39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B68FD-33F4-4CE3-8C9E-EF83C4F9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671-D566-4C83-BE99-5D6BCD137A64}" type="datetime1">
              <a:rPr lang="en-US" smtClean="0"/>
              <a:t>7/4/2023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21F-C0B8-4251-B370-EB0AD9B5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A292-F788-4AD0-89C3-F8FEA479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F617-DF3D-4061-A583-7D5208E8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3D1B-D1BA-4234-8E2D-C1328B7F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62655-648D-4D81-B2F1-EE1B3F0D9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D48BB-FB10-4AA7-A898-5620379F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758-8FD1-4EAF-A3DD-3464968E8084}" type="datetime1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D2C7-37E9-4248-A69B-28425B98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C6D0-3E90-46F3-8203-CB4BD139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3B00-D58E-4643-B370-991C70EB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A4B21-973D-4C91-896F-A9CD4EDE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D51E-A4FA-4246-BD82-4A57EF9EC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B0A01-5F67-4671-A837-FB928886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5CA-4B92-44B9-86E7-161C21505D5C}" type="datetime1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9EB5F-3EAE-4DE0-9090-8001012D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D8D4-C5CC-4D90-A9ED-BBFB6551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E8537-46D4-4BD4-85C6-9AC4B3BD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8066C-445A-40F8-8E05-72E7237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F26C-E672-44BD-873C-7BF170AF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EE81-D5F4-4454-A4C4-71209A65586C}" type="datetime1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F46E-7D72-483B-9A0F-E8E8EE6C2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B17F-9E76-4404-B169-9C6AF8A7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VbcYJdg8NM?feature=oembe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8408-B5DA-8D6B-C38F-57C1D466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662" y="347912"/>
            <a:ext cx="9935390" cy="1325563"/>
          </a:xfrm>
        </p:spPr>
        <p:txBody>
          <a:bodyPr>
            <a:normAutofit/>
          </a:bodyPr>
          <a:lstStyle/>
          <a:p>
            <a:r>
              <a:rPr lang="ru-RU" b="1" dirty="0">
                <a:latin typeface="Futura PT Book"/>
                <a:ea typeface="Source Sans Pro Light"/>
                <a:cs typeface="Calibri"/>
              </a:rPr>
              <a:t>Урок 9</a:t>
            </a:r>
            <a:r>
              <a:rPr lang="ru-RU" sz="4400" b="1" dirty="0">
                <a:latin typeface="Futura PT Book"/>
                <a:ea typeface="Source Sans Pro Light"/>
                <a:cs typeface="Calibri"/>
              </a:rPr>
              <a:t>: </a:t>
            </a:r>
            <a:r>
              <a:rPr lang="ru-RU" b="1" dirty="0">
                <a:latin typeface="Futura PT Book"/>
                <a:ea typeface="Source Sans Pro Light"/>
                <a:cs typeface="Calibri"/>
              </a:rPr>
              <a:t>Итоги</a:t>
            </a:r>
            <a:br>
              <a:rPr lang="ru-RU" sz="4400" dirty="0">
                <a:latin typeface="Futura PT Book"/>
                <a:ea typeface="Source Sans Pro Light"/>
                <a:cs typeface="Calibri"/>
              </a:rPr>
            </a:br>
            <a:r>
              <a:rPr lang="ru-RU" sz="3600" b="1" dirty="0">
                <a:latin typeface="Futura PT Book"/>
                <a:ea typeface="Source Sans Pro Light"/>
                <a:cs typeface="Calibri"/>
              </a:rPr>
              <a:t>Раздел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8697FA-2913-815A-ED8B-635CABCF39C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518" t="31746" r="3929" b="19682"/>
          <a:stretch/>
        </p:blipFill>
        <p:spPr>
          <a:xfrm>
            <a:off x="193577" y="1559606"/>
            <a:ext cx="789213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00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square with a white letter f in it&#10;&#10;Description automatically generated with low confidence">
            <a:extLst>
              <a:ext uri="{FF2B5EF4-FFF2-40B4-BE49-F238E27FC236}">
                <a16:creationId xmlns:a16="http://schemas.microsoft.com/office/drawing/2014/main" id="{0062EAC6-7BD3-AEC2-889A-636399A25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15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>
            <a:extLst>
              <a:ext uri="{FF2B5EF4-FFF2-40B4-BE49-F238E27FC236}">
                <a16:creationId xmlns:a16="http://schemas.microsoft.com/office/drawing/2014/main" id="{723A0955-3431-47EB-8637-A3CF0BE3A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190" y="2062764"/>
            <a:ext cx="6671620" cy="273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AE045B-888D-1DB3-6582-385B61B9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719" y="536193"/>
            <a:ext cx="10472057" cy="1325563"/>
          </a:xfrm>
        </p:spPr>
        <p:txBody>
          <a:bodyPr>
            <a:normAutofit/>
          </a:bodyPr>
          <a:lstStyle/>
          <a:p>
            <a:r>
              <a:rPr lang="ru-RU" b="1" dirty="0">
                <a:latin typeface="Futura PT Book"/>
              </a:rPr>
              <a:t>Групповое задание </a:t>
            </a:r>
            <a:br>
              <a:rPr lang="en-US" dirty="0">
                <a:latin typeface="Futura PT Book"/>
              </a:rPr>
            </a:b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3A6C29F-780C-99A6-102C-420117692A9C}"/>
              </a:ext>
            </a:extLst>
          </p:cNvPr>
          <p:cNvSpPr txBox="1">
            <a:spLocks/>
          </p:cNvSpPr>
          <p:nvPr/>
        </p:nvSpPr>
        <p:spPr>
          <a:xfrm>
            <a:off x="1039111" y="1559533"/>
            <a:ext cx="5361689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bg1"/>
                </a:solidFill>
                <a:latin typeface="Futura PT Book"/>
              </a:rPr>
              <a:t>Мозговой штурм </a:t>
            </a:r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8B7089-1625-8B4C-DF54-974C89E73D29}"/>
              </a:ext>
            </a:extLst>
          </p:cNvPr>
          <p:cNvSpPr txBox="1"/>
          <p:nvPr/>
        </p:nvSpPr>
        <p:spPr>
          <a:xfrm>
            <a:off x="1039111" y="2137537"/>
            <a:ext cx="9317464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effectLst/>
                <a:latin typeface="Futura FT Book"/>
                <a:ea typeface="Calibri" panose="020F0502020204030204" pitchFamily="34" charset="0"/>
              </a:rPr>
              <a:t>Перечислите все советы по медиаграмотности/проверке фактов, предложения, упомянутые на протяжении всего курса, или все, что вы считаете полезным советом для устойчивости к дезинформации.</a:t>
            </a:r>
            <a:endParaRPr lang="en-US" sz="7200" dirty="0">
              <a:latin typeface="Futura FT Book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419A69D7-E5A4-47E6-5251-8207C99E0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7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F1013F-E73B-F134-8AB3-16554F8FDCB1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bg1"/>
                </a:solidFill>
                <a:latin typeface="Futura PT Book"/>
              </a:rPr>
              <a:t>Помните</a:t>
            </a:r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DF1227B-B8AB-84F5-2A61-233B7A0442AD}"/>
              </a:ext>
            </a:extLst>
          </p:cNvPr>
          <p:cNvSpPr txBox="1">
            <a:spLocks/>
          </p:cNvSpPr>
          <p:nvPr/>
        </p:nvSpPr>
        <p:spPr>
          <a:xfrm>
            <a:off x="1128563" y="2698874"/>
            <a:ext cx="9267767" cy="817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dirty="0">
                <a:solidFill>
                  <a:srgbClr val="000000"/>
                </a:solidFill>
                <a:effectLst/>
                <a:latin typeface="Futura FT Book"/>
                <a:ea typeface="Calibri" panose="020F0502020204030204" pitchFamily="34" charset="0"/>
              </a:rPr>
              <a:t>Будьте внимательны при просмотре видео и определите советы, которые вы упустили во время мозгового штурма</a:t>
            </a:r>
            <a:r>
              <a:rPr lang="en-US" sz="3200" dirty="0">
                <a:solidFill>
                  <a:srgbClr val="000000"/>
                </a:solidFill>
                <a:effectLst/>
                <a:latin typeface="Futura FT Book"/>
                <a:ea typeface="Calibri" panose="020F0502020204030204" pitchFamily="34" charset="0"/>
              </a:rPr>
              <a:t>.</a:t>
            </a:r>
            <a:endParaRPr lang="en-US" sz="6000" dirty="0">
              <a:latin typeface="Futura FT Book"/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A7EC4F28-3CF4-23E6-3A23-C3191BE27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C0C4A95-845A-AA86-04B6-1245ED23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50" y="332344"/>
            <a:ext cx="10472057" cy="1325563"/>
          </a:xfrm>
        </p:spPr>
        <p:txBody>
          <a:bodyPr>
            <a:normAutofit/>
          </a:bodyPr>
          <a:lstStyle/>
          <a:p>
            <a:r>
              <a:rPr lang="ru-RU" sz="3100" b="1" dirty="0">
                <a:latin typeface="Futura PT Book"/>
              </a:rPr>
              <a:t>Видео – «Советы по защите от дезинформации»</a:t>
            </a:r>
            <a:br>
              <a:rPr lang="en-US" b="0" i="0" dirty="0"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0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423AF7F-D2D7-2383-9817-61B676341F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2" name="Online Media 1" title="Пять советов, как защититься от дезинформации RUS">
            <a:hlinkClick r:id="" action="ppaction://media"/>
            <a:extLst>
              <a:ext uri="{FF2B5EF4-FFF2-40B4-BE49-F238E27FC236}">
                <a16:creationId xmlns:a16="http://schemas.microsoft.com/office/drawing/2014/main" id="{F411A6DE-A863-8056-5970-146A746E553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-6959" y="-23399"/>
            <a:ext cx="12195479" cy="693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dirty="0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DDD1BB6-88DD-BA92-C118-7EE9575DC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563" y="503547"/>
            <a:ext cx="10515600" cy="1325563"/>
          </a:xfrm>
        </p:spPr>
        <p:txBody>
          <a:bodyPr/>
          <a:lstStyle/>
          <a:p>
            <a:r>
              <a:rPr lang="ru-RU" b="1" dirty="0">
                <a:latin typeface="Futura PT Book"/>
              </a:rPr>
              <a:t>Дискуссия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E4BA828-5655-1AD7-AB84-67C744F3D644}"/>
              </a:ext>
            </a:extLst>
          </p:cNvPr>
          <p:cNvSpPr txBox="1">
            <a:spLocks/>
          </p:cNvSpPr>
          <p:nvPr/>
        </p:nvSpPr>
        <p:spPr>
          <a:xfrm>
            <a:off x="1039111" y="1829110"/>
            <a:ext cx="2471058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F006DB7-03B2-8382-7269-96C21A8BBFA7}"/>
              </a:ext>
            </a:extLst>
          </p:cNvPr>
          <p:cNvSpPr txBox="1">
            <a:spLocks/>
          </p:cNvSpPr>
          <p:nvPr/>
        </p:nvSpPr>
        <p:spPr>
          <a:xfrm>
            <a:off x="1128563" y="2698874"/>
            <a:ext cx="8999411" cy="817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600" dirty="0">
                <a:latin typeface="Futura FT Book"/>
                <a:cs typeface="Calibri" panose="020F0502020204030204" pitchFamily="34" charset="0"/>
              </a:rPr>
              <a:t>Пропустили ли вы какие-либо советы, упомянутые в видео, во время сеанса мозгового штурма?</a:t>
            </a:r>
            <a:endParaRPr lang="en-US" sz="3600" dirty="0">
              <a:latin typeface="Futura FT Book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24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26F83AC-D591-03B4-5528-1F5686528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sp>
        <p:nvSpPr>
          <p:cNvPr id="8" name="Title 6">
            <a:extLst>
              <a:ext uri="{FF2B5EF4-FFF2-40B4-BE49-F238E27FC236}">
                <a16:creationId xmlns:a16="http://schemas.microsoft.com/office/drawing/2014/main" id="{0272C527-C964-F125-4E11-78984CAF3776}"/>
              </a:ext>
            </a:extLst>
          </p:cNvPr>
          <p:cNvSpPr txBox="1">
            <a:spLocks/>
          </p:cNvSpPr>
          <p:nvPr/>
        </p:nvSpPr>
        <p:spPr>
          <a:xfrm>
            <a:off x="1220027" y="460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latin typeface="Futura PT Book"/>
              </a:rPr>
              <a:t>Дискуссия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FCF385-CF0B-47A0-E2D1-0C3D1524A75D}"/>
              </a:ext>
            </a:extLst>
          </p:cNvPr>
          <p:cNvSpPr txBox="1"/>
          <p:nvPr/>
        </p:nvSpPr>
        <p:spPr>
          <a:xfrm>
            <a:off x="1220027" y="2505670"/>
            <a:ext cx="9116669" cy="206210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Futura FT Book"/>
                <a:ea typeface="Calibri" panose="020F0502020204030204" pitchFamily="34" charset="0"/>
                <a:cs typeface="Calibri"/>
              </a:rPr>
              <a:t>К</a:t>
            </a:r>
            <a:r>
              <a:rPr lang="ru-RU" sz="3200" dirty="0">
                <a:solidFill>
                  <a:srgbClr val="000000"/>
                </a:solidFill>
                <a:effectLst/>
                <a:latin typeface="Futura FT Book"/>
                <a:ea typeface="Calibri" panose="020F0502020204030204" pitchFamily="34" charset="0"/>
                <a:cs typeface="Calibri"/>
              </a:rPr>
              <a:t>акие из советов вы бы назвали тремя главными и научили бы им своих друзей и членов семьи, чтобы помочь им стать более устойчивыми к дезинформации</a:t>
            </a:r>
            <a:r>
              <a:rPr lang="en-US" sz="3200" dirty="0">
                <a:solidFill>
                  <a:srgbClr val="000000"/>
                </a:solidFill>
                <a:effectLst/>
                <a:latin typeface="Futura FT Book"/>
                <a:ea typeface="Calibri" panose="020F0502020204030204" pitchFamily="34" charset="0"/>
                <a:cs typeface="Calibri"/>
              </a:rPr>
              <a:t>?</a:t>
            </a:r>
            <a:endParaRPr lang="en-US" sz="3200" dirty="0">
              <a:latin typeface="Futura FT Book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748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F1013F-E73B-F134-8AB3-16554F8FDCB1}"/>
              </a:ext>
            </a:extLst>
          </p:cNvPr>
          <p:cNvSpPr txBox="1">
            <a:spLocks/>
          </p:cNvSpPr>
          <p:nvPr/>
        </p:nvSpPr>
        <p:spPr>
          <a:xfrm>
            <a:off x="939250" y="1003470"/>
            <a:ext cx="3566075" cy="604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bg1"/>
                </a:solidFill>
                <a:latin typeface="Futura PT Book"/>
              </a:rPr>
              <a:t>Выберите один</a:t>
            </a:r>
            <a:r>
              <a:rPr lang="en-US" sz="2800" b="1" dirty="0">
                <a:solidFill>
                  <a:schemeClr val="bg1"/>
                </a:solidFill>
                <a:latin typeface="Futura PT Book"/>
              </a:rPr>
              <a:t>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DF1227B-B8AB-84F5-2A61-233B7A0442AD}"/>
              </a:ext>
            </a:extLst>
          </p:cNvPr>
          <p:cNvSpPr txBox="1">
            <a:spLocks/>
          </p:cNvSpPr>
          <p:nvPr/>
        </p:nvSpPr>
        <p:spPr>
          <a:xfrm>
            <a:off x="939250" y="1821151"/>
            <a:ext cx="8800628" cy="8176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400" b="1" u="sng" dirty="0">
                <a:solidFill>
                  <a:srgbClr val="373535"/>
                </a:solidFill>
                <a:effectLst/>
                <a:latin typeface="Futura FT Book"/>
                <a:ea typeface="Calibri" panose="020F0502020204030204" pitchFamily="34" charset="0"/>
                <a:cs typeface="DejaVuSans-ExtraLight"/>
              </a:rPr>
              <a:t>Создайте плакат </a:t>
            </a:r>
            <a:r>
              <a:rPr lang="ru-RU" sz="2400" dirty="0">
                <a:solidFill>
                  <a:srgbClr val="373535"/>
                </a:solidFill>
                <a:effectLst/>
                <a:latin typeface="Futura FT Book"/>
                <a:ea typeface="Calibri" panose="020F0502020204030204" pitchFamily="34" charset="0"/>
                <a:cs typeface="DejaVuSans-ExtraLight"/>
              </a:rPr>
              <a:t>для людей, которые попадают в вашу категорию медиа ландшафта.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400" b="1" u="sng" dirty="0">
                <a:solidFill>
                  <a:srgbClr val="373535"/>
                </a:solidFill>
                <a:effectLst/>
                <a:latin typeface="Futura FT Book"/>
                <a:ea typeface="Calibri" panose="020F0502020204030204" pitchFamily="34" charset="0"/>
                <a:cs typeface="DejaVuSans-ExtraLight"/>
              </a:rPr>
              <a:t>Создайте пост в социальной сети, </a:t>
            </a:r>
            <a:r>
              <a:rPr lang="ru-RU" sz="2400" dirty="0">
                <a:solidFill>
                  <a:srgbClr val="373535"/>
                </a:solidFill>
                <a:effectLst/>
                <a:latin typeface="Futura FT Book"/>
                <a:ea typeface="Calibri" panose="020F0502020204030204" pitchFamily="34" charset="0"/>
                <a:cs typeface="DejaVuSans-ExtraLight"/>
              </a:rPr>
              <a:t>который учит подписчиков медиаграмотности.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400" b="1" u="sng" dirty="0">
                <a:solidFill>
                  <a:srgbClr val="373535"/>
                </a:solidFill>
                <a:effectLst/>
                <a:latin typeface="Futura FT Book"/>
                <a:ea typeface="Calibri" panose="020F0502020204030204" pitchFamily="34" charset="0"/>
                <a:cs typeface="DejaVuSans-ExtraLight"/>
              </a:rPr>
              <a:t>Создайте план урока </a:t>
            </a:r>
            <a:r>
              <a:rPr lang="ru-RU" sz="2400" dirty="0">
                <a:solidFill>
                  <a:srgbClr val="373535"/>
                </a:solidFill>
                <a:effectLst/>
                <a:latin typeface="Futura FT Book"/>
                <a:ea typeface="Calibri" panose="020F0502020204030204" pitchFamily="34" charset="0"/>
                <a:cs typeface="DejaVuSans-ExtraLight"/>
              </a:rPr>
              <a:t>для членов вашей семьи или друзей, чтобы обучать их поведению/медиаграмотности в социальных сетях.</a:t>
            </a:r>
            <a:endParaRPr lang="ru-RU" sz="2400" dirty="0">
              <a:solidFill>
                <a:srgbClr val="373535"/>
              </a:solidFill>
              <a:latin typeface="Futura FT Book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400" b="1" u="sng" dirty="0">
                <a:solidFill>
                  <a:srgbClr val="373535"/>
                </a:solidFill>
                <a:effectLst/>
                <a:latin typeface="Futura FT Book"/>
                <a:ea typeface="Calibri" panose="020F0502020204030204" pitchFamily="34" charset="0"/>
                <a:cs typeface="DejaVuSans-ExtraLight"/>
              </a:rPr>
              <a:t>Подготовьте </a:t>
            </a:r>
            <a:r>
              <a:rPr lang="ru-RU" sz="2400" dirty="0">
                <a:solidFill>
                  <a:srgbClr val="373535"/>
                </a:solidFill>
                <a:effectLst/>
                <a:latin typeface="Futura FT Book"/>
                <a:ea typeface="Calibri" panose="020F0502020204030204" pitchFamily="34" charset="0"/>
                <a:cs typeface="DejaVuSans-ExtraLight"/>
              </a:rPr>
              <a:t>речь для взрослых о том, как пользоваться СМИ и на что им следует обращать внимание.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0C4A95-845A-AA86-04B6-1245ED23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780" y="224168"/>
            <a:ext cx="10472057" cy="817681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Futura PT Book"/>
              </a:rPr>
              <a:t>Заключительный проект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45208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8EAE339-7A51-A6D6-1F30-B65072904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8" y="1052157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Futura FT Book"/>
              </a:rPr>
              <a:t>Думайте, прежде чем поделиться</a:t>
            </a:r>
            <a:r>
              <a:rPr lang="en-US" b="1" dirty="0">
                <a:solidFill>
                  <a:schemeClr val="bg1"/>
                </a:solidFill>
                <a:latin typeface="Futura FT Book"/>
              </a:rPr>
              <a:t>!</a:t>
            </a:r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6082F4EB-7685-7045-3A59-40B60E3AB890}"/>
              </a:ext>
            </a:extLst>
          </p:cNvPr>
          <p:cNvSpPr txBox="1">
            <a:spLocks/>
          </p:cNvSpPr>
          <p:nvPr/>
        </p:nvSpPr>
        <p:spPr>
          <a:xfrm>
            <a:off x="639418" y="1245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latin typeface="Futura PT Book"/>
              </a:rPr>
              <a:t>Помните</a:t>
            </a:r>
            <a:r>
              <a:rPr lang="en-US" b="1" dirty="0">
                <a:latin typeface="Futura PT Book"/>
              </a:rPr>
              <a:t>!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70052F-D108-356F-741A-225F314D2EBB}"/>
              </a:ext>
            </a:extLst>
          </p:cNvPr>
          <p:cNvSpPr txBox="1"/>
          <p:nvPr/>
        </p:nvSpPr>
        <p:spPr>
          <a:xfrm>
            <a:off x="639418" y="2228450"/>
            <a:ext cx="10647294" cy="422083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Futura FT Book"/>
                <a:ea typeface="SourceSansPro-Semibold"/>
                <a:cs typeface="Calibri"/>
              </a:rPr>
              <a:t>1. </a:t>
            </a:r>
            <a:r>
              <a:rPr lang="en-US" sz="2800" dirty="0">
                <a:solidFill>
                  <a:srgbClr val="000000"/>
                </a:solidFill>
                <a:latin typeface="Futura FT Book"/>
                <a:ea typeface="SourceSansPro-Semibold"/>
                <a:cs typeface="Calibri"/>
              </a:rPr>
              <a:t>"</a:t>
            </a:r>
            <a:r>
              <a:rPr lang="ru-RU" sz="2800" dirty="0">
                <a:solidFill>
                  <a:srgbClr val="000000"/>
                </a:solidFill>
                <a:effectLst/>
                <a:latin typeface="Futura FT Book"/>
                <a:ea typeface="SourceSansPro-Regular"/>
                <a:cs typeface="Calibri"/>
              </a:rPr>
              <a:t>Назови и приручи</a:t>
            </a:r>
            <a:r>
              <a:rPr lang="en-US" sz="2800" dirty="0">
                <a:solidFill>
                  <a:srgbClr val="000000"/>
                </a:solidFill>
                <a:latin typeface="Futura FT Book"/>
                <a:ea typeface="SourceSansPro-Regular"/>
                <a:cs typeface="Calibri"/>
              </a:rPr>
              <a:t>!"</a:t>
            </a:r>
            <a:endParaRPr lang="en-US" sz="2400" dirty="0">
              <a:effectLst/>
              <a:latin typeface="Futura FT Book"/>
              <a:ea typeface="Calibri" panose="020F0502020204030204" pitchFamily="34" charset="0"/>
              <a:cs typeface="Calibri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A1FF0A"/>
                </a:solidFill>
                <a:effectLst/>
                <a:latin typeface="Futura FT Book"/>
                <a:ea typeface="SourceSansPro-Semibold"/>
                <a:cs typeface="Calibri" panose="020F0502020204030204" pitchFamily="34" charset="0"/>
              </a:rPr>
              <a:t>2. </a:t>
            </a:r>
            <a:r>
              <a:rPr lang="ru-RU" sz="2800" dirty="0">
                <a:solidFill>
                  <a:srgbClr val="000000"/>
                </a:solidFill>
                <a:effectLst/>
                <a:latin typeface="Futura FT Book"/>
                <a:ea typeface="SourceSansPro-Regular"/>
                <a:cs typeface="Calibri" panose="020F0502020204030204" pitchFamily="34" charset="0"/>
              </a:rPr>
              <a:t>Будьте ответственными. Помните, что ВЫ являетесь защитником информации.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chemeClr val="bg1"/>
                </a:solidFill>
                <a:effectLst/>
                <a:latin typeface="Futura FT Book"/>
                <a:ea typeface="SourceSansPro-Regular"/>
                <a:cs typeface="Calibri" panose="020F0502020204030204" pitchFamily="34" charset="0"/>
              </a:rPr>
              <a:t>Не распространяйте дезинформацию!</a:t>
            </a:r>
            <a:endParaRPr lang="lv-LV" sz="2800" b="1" dirty="0">
              <a:solidFill>
                <a:schemeClr val="bg1"/>
              </a:solidFill>
              <a:effectLst/>
              <a:latin typeface="Futura FT Book"/>
              <a:ea typeface="SourceSansPro-Regular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dirty="0">
                <a:solidFill>
                  <a:srgbClr val="A1FF0A"/>
                </a:solidFill>
                <a:effectLst/>
                <a:latin typeface="Futura FT Book"/>
                <a:ea typeface="SourceSansPro-Semibold"/>
                <a:cs typeface="Calibri"/>
              </a:rPr>
              <a:t>3. </a:t>
            </a:r>
            <a:r>
              <a:rPr lang="en-US" sz="2800" dirty="0" err="1">
                <a:latin typeface="Futura FT Book"/>
                <a:ea typeface="+mn-lt"/>
                <a:cs typeface="+mn-lt"/>
              </a:rPr>
              <a:t>Признайте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,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что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FT Book"/>
                <a:ea typeface="+mn-lt"/>
                <a:cs typeface="+mn-lt"/>
              </a:rPr>
              <a:t>вы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не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FT Book"/>
                <a:ea typeface="+mn-lt"/>
                <a:cs typeface="+mn-lt"/>
              </a:rPr>
              <a:t>можете</a:t>
            </a:r>
            <a:r>
              <a:rPr lang="en-US" sz="2800" dirty="0"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FT Book"/>
                <a:ea typeface="+mn-lt"/>
                <a:cs typeface="+mn-lt"/>
              </a:rPr>
              <a:t>знать</a:t>
            </a:r>
            <a:r>
              <a:rPr lang="en-US" sz="2800" dirty="0"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FT Book"/>
                <a:ea typeface="+mn-lt"/>
                <a:cs typeface="+mn-lt"/>
              </a:rPr>
              <a:t>всего</a:t>
            </a:r>
            <a:r>
              <a:rPr lang="en-US" sz="2800" dirty="0"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FT Book"/>
                <a:ea typeface="+mn-lt"/>
                <a:cs typeface="+mn-lt"/>
              </a:rPr>
              <a:t>на</a:t>
            </a:r>
            <a:r>
              <a:rPr lang="en-US" sz="2800" dirty="0"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FT Book"/>
                <a:ea typeface="+mn-lt"/>
                <a:cs typeface="+mn-lt"/>
              </a:rPr>
              <a:t>свете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.</a:t>
            </a:r>
            <a:r>
              <a:rPr lang="en-US" sz="2800" dirty="0">
                <a:latin typeface="Futura FT Book"/>
                <a:ea typeface="+mn-lt"/>
                <a:cs typeface="+mn-lt"/>
              </a:rPr>
              <a:t> </a:t>
            </a:r>
            <a:endParaRPr lang="en-US" sz="2400" dirty="0">
              <a:effectLst/>
              <a:latin typeface="Futura FT Book"/>
              <a:ea typeface="Calibri" panose="020F0502020204030204" pitchFamily="34" charset="0"/>
              <a:cs typeface="Calibri"/>
            </a:endParaRPr>
          </a:p>
          <a:p>
            <a:pPr>
              <a:lnSpc>
                <a:spcPct val="107000"/>
              </a:lnSpc>
            </a:pPr>
            <a:r>
              <a:rPr lang="en-US" sz="2800" dirty="0">
                <a:solidFill>
                  <a:srgbClr val="A1FF0A"/>
                </a:solidFill>
                <a:effectLst/>
                <a:latin typeface="Futura FT Book"/>
                <a:ea typeface="SourceSansPro-Semibold"/>
                <a:cs typeface="Calibri"/>
              </a:rPr>
              <a:t>4.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Если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у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вас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есть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время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, </a:t>
            </a:r>
            <a:r>
              <a:rPr lang="en-US" sz="2800" dirty="0" err="1">
                <a:latin typeface="Futura FT Book"/>
                <a:ea typeface="+mn-lt"/>
                <a:cs typeface="+mn-lt"/>
              </a:rPr>
              <a:t>сделайте</a:t>
            </a:r>
            <a:r>
              <a:rPr lang="en-US" sz="2800" dirty="0"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все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возможное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,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чтобы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проверить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информацию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.</a:t>
            </a:r>
            <a:r>
              <a:rPr lang="en-US" sz="2800" dirty="0">
                <a:latin typeface="Futura FT Book"/>
                <a:ea typeface="+mn-lt"/>
                <a:cs typeface="+mn-lt"/>
              </a:rPr>
              <a:t> </a:t>
            </a:r>
            <a:endParaRPr lang="lv-LV" sz="2800" dirty="0">
              <a:solidFill>
                <a:srgbClr val="000000"/>
              </a:solidFill>
              <a:effectLst/>
              <a:latin typeface="Futura FT Book"/>
              <a:ea typeface="SourceSansPro-Regular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800" dirty="0">
                <a:solidFill>
                  <a:srgbClr val="A1FF0A"/>
                </a:solidFill>
                <a:effectLst/>
                <a:latin typeface="Futura FT Book"/>
                <a:ea typeface="SourceSansPro-Semibold"/>
                <a:cs typeface="Calibri"/>
              </a:rPr>
              <a:t>5.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Если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вы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все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еще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не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уверены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,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что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FT Book"/>
                <a:ea typeface="+mn-lt"/>
                <a:cs typeface="+mn-lt"/>
              </a:rPr>
              <a:t>информация</a:t>
            </a:r>
            <a:r>
              <a:rPr lang="en-US" sz="2800" dirty="0"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FT Book"/>
                <a:ea typeface="+mn-lt"/>
                <a:cs typeface="+mn-lt"/>
              </a:rPr>
              <a:t>верна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,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не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effectLst/>
                <a:latin typeface="Futura FT Book"/>
                <a:ea typeface="+mn-lt"/>
                <a:cs typeface="+mn-lt"/>
              </a:rPr>
              <a:t>делитесь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 </a:t>
            </a:r>
            <a:r>
              <a:rPr lang="en-US" sz="2800" dirty="0" err="1">
                <a:latin typeface="Futura FT Book"/>
                <a:ea typeface="+mn-lt"/>
                <a:cs typeface="+mn-lt"/>
              </a:rPr>
              <a:t>ею</a:t>
            </a:r>
            <a:r>
              <a:rPr lang="en-US" sz="2800" dirty="0">
                <a:effectLst/>
                <a:latin typeface="Futura FT Book"/>
                <a:ea typeface="+mn-lt"/>
                <a:cs typeface="+mn-lt"/>
              </a:rPr>
              <a:t>.</a:t>
            </a:r>
            <a:r>
              <a:rPr lang="en-US" sz="2800" dirty="0">
                <a:latin typeface="Futura FT Book"/>
                <a:ea typeface="+mn-lt"/>
                <a:cs typeface="+mn-lt"/>
              </a:rPr>
              <a:t> </a:t>
            </a:r>
            <a:endParaRPr lang="en-US" sz="2400" dirty="0">
              <a:effectLst/>
              <a:latin typeface="Futura FT Book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25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395" y="2766218"/>
            <a:ext cx="2741210" cy="1325563"/>
          </a:xfrm>
        </p:spPr>
        <p:txBody>
          <a:bodyPr/>
          <a:lstStyle/>
          <a:p>
            <a:r>
              <a:rPr lang="ru-RU" dirty="0">
                <a:latin typeface="Futura PT Bold"/>
              </a:rPr>
              <a:t>Выводы</a:t>
            </a:r>
            <a:r>
              <a:rPr lang="en-US" dirty="0">
                <a:latin typeface="Futura PT Bold"/>
              </a:rPr>
              <a:t> 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7AE960C-B692-02A2-2B13-C77828ABF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31827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IREX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8B8E"/>
      </a:accent1>
      <a:accent2>
        <a:srgbClr val="0A5254"/>
      </a:accent2>
      <a:accent3>
        <a:srgbClr val="D76427"/>
      </a:accent3>
      <a:accent4>
        <a:srgbClr val="25BDC1"/>
      </a:accent4>
      <a:accent5>
        <a:srgbClr val="098B8E"/>
      </a:accent5>
      <a:accent6>
        <a:srgbClr val="99B83C"/>
      </a:accent6>
      <a:hlink>
        <a:srgbClr val="0563C1"/>
      </a:hlink>
      <a:folHlink>
        <a:srgbClr val="954F72"/>
      </a:folHlink>
    </a:clrScheme>
    <a:fontScheme name="Custom 2">
      <a:majorFont>
        <a:latin typeface="Museo Sans Cyrl 900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AB63E5A833F4CBA145286B4E7934D" ma:contentTypeVersion="17" ma:contentTypeDescription="Create a new document." ma:contentTypeScope="" ma:versionID="3b27e4761ef888a5f18f160b0f5400d0">
  <xsd:schema xmlns:xsd="http://www.w3.org/2001/XMLSchema" xmlns:xs="http://www.w3.org/2001/XMLSchema" xmlns:p="http://schemas.microsoft.com/office/2006/metadata/properties" xmlns:ns2="e49c4de8-714a-4d9a-88a7-b286d1a87f85" xmlns:ns3="ce8b8449-7073-4f43-8a1a-984ca5569f20" targetNamespace="http://schemas.microsoft.com/office/2006/metadata/properties" ma:root="true" ma:fieldsID="8992a1ff4793e1d6ede9271de0f79757" ns2:_="" ns3:_="">
    <xsd:import namespace="e49c4de8-714a-4d9a-88a7-b286d1a87f85"/>
    <xsd:import namespace="ce8b8449-7073-4f43-8a1a-984ca5569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4de8-714a-4d9a-88a7-b286d1a87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b8449-7073-4f43-8a1a-984ca5569f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a77cbba-f6d6-4c84-9d71-813b9b40d7fe}" ma:internalName="TaxCatchAll" ma:showField="CatchAllData" ma:web="ce8b8449-7073-4f43-8a1a-984ca5569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9c4de8-714a-4d9a-88a7-b286d1a87f85">
      <Terms xmlns="http://schemas.microsoft.com/office/infopath/2007/PartnerControls"/>
    </lcf76f155ced4ddcb4097134ff3c332f>
    <TaxCatchAll xmlns="ce8b8449-7073-4f43-8a1a-984ca5569f20" xsi:nil="true"/>
    <SharedWithUsers xmlns="ce8b8449-7073-4f43-8a1a-984ca5569f20">
      <UserInfo>
        <DisplayName>Sabine Berzina</DisplayName>
        <AccountId>860</AccountId>
        <AccountType/>
      </UserInfo>
      <UserInfo>
        <DisplayName>Kaspars Ruklis</DisplayName>
        <AccountId>176</AccountId>
        <AccountType/>
      </UserInfo>
      <UserInfo>
        <DisplayName>Julija Visnevska</DisplayName>
        <AccountId>211</AccountId>
        <AccountType/>
      </UserInfo>
      <UserInfo>
        <DisplayName>Stanley Currier</DisplayName>
        <AccountId>23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ABD60B9-3E42-47DE-8A6F-AEC2CB5DEA9F}">
  <ds:schemaRefs>
    <ds:schemaRef ds:uri="ce8b8449-7073-4f43-8a1a-984ca5569f20"/>
    <ds:schemaRef ds:uri="e49c4de8-714a-4d9a-88a7-b286d1a87f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3A78450-96DC-41AD-BF7E-E8315594D6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EF2496-8566-4131-AE0D-DC2C4FA54EDD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e49c4de8-714a-4d9a-88a7-b286d1a87f85"/>
    <ds:schemaRef ds:uri="http://schemas.microsoft.com/office/2006/documentManagement/types"/>
    <ds:schemaRef ds:uri="ce8b8449-7073-4f43-8a1a-984ca5569f20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287</Words>
  <Application>Microsoft Office PowerPoint</Application>
  <PresentationFormat>Widescreen</PresentationFormat>
  <Paragraphs>36</Paragraphs>
  <Slides>11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Futura FT Book</vt:lpstr>
      <vt:lpstr>Futura PT Bold</vt:lpstr>
      <vt:lpstr>Futura PT Book</vt:lpstr>
      <vt:lpstr>Museo Sans Cyrl 900</vt:lpstr>
      <vt:lpstr>Roboto</vt:lpstr>
      <vt:lpstr>Source Sans Pro Light</vt:lpstr>
      <vt:lpstr>4_Office Theme</vt:lpstr>
      <vt:lpstr>Урок 9: Итоги Раздел 5</vt:lpstr>
      <vt:lpstr>Групповое задание  </vt:lpstr>
      <vt:lpstr>Видео – «Советы по защите от дезинформации» </vt:lpstr>
      <vt:lpstr>PowerPoint Presentation</vt:lpstr>
      <vt:lpstr>Дискуссия</vt:lpstr>
      <vt:lpstr>PowerPoint Presentation</vt:lpstr>
      <vt:lpstr>Заключительный проект </vt:lpstr>
      <vt:lpstr>Думайте, прежде чем поделиться!</vt:lpstr>
      <vt:lpstr>Выводы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 Gabisonia</dc:creator>
  <cp:lastModifiedBy>Sabine Berzina</cp:lastModifiedBy>
  <cp:revision>52</cp:revision>
  <dcterms:created xsi:type="dcterms:W3CDTF">2022-06-10T13:26:10Z</dcterms:created>
  <dcterms:modified xsi:type="dcterms:W3CDTF">2023-07-04T08:30:46Z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0x01010065FAB63E5A833F4CBA145286B4E7934D</vt:lpwstr>
  </property>
  <property fmtid="{D5CDD505-2E9C-101B-9397-08002B2CF9AE}" pid="3" name="MediaServiceImageTags">
    <vt:lpwstr/>
  </property>
</Properties>
</file>