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notesMasterIdLst>
    <p:notesMasterId r:id="rId18"/>
  </p:notesMasterIdLst>
  <p:sldIdLst>
    <p:sldId id="259" r:id="rId5"/>
    <p:sldId id="257" r:id="rId6"/>
    <p:sldId id="258" r:id="rId7"/>
    <p:sldId id="274" r:id="rId8"/>
    <p:sldId id="260" r:id="rId9"/>
    <p:sldId id="261" r:id="rId10"/>
    <p:sldId id="278" r:id="rId11"/>
    <p:sldId id="256" r:id="rId12"/>
    <p:sldId id="275" r:id="rId13"/>
    <p:sldId id="279" r:id="rId14"/>
    <p:sldId id="267" r:id="rId15"/>
    <p:sldId id="280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B2830D-D6E4-1E60-57D6-453489105170}" name="Stanley Currier" initials="SC" userId="S::scurrier@irex.org::62b8aaa8-5ce6-4197-b882-9703622d5d75" providerId="AD"/>
  <p188:author id="{44900C5D-7F2D-0F05-8F82-2572EE419B8B}" name="Sabine Berzina" initials="SB" userId="S::sberzina@irex.org::1466796a-f43a-429c-85bf-4ebf8b66094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A1BE5C-8F20-4361-BA21-513D45ED40BC}" v="1" dt="2023-07-04T08:28:12.5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781" autoAdjust="0"/>
  </p:normalViewPr>
  <p:slideViewPr>
    <p:cSldViewPr snapToGrid="0">
      <p:cViewPr varScale="1">
        <p:scale>
          <a:sx n="54" d="100"/>
          <a:sy n="54" d="100"/>
        </p:scale>
        <p:origin x="11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ja Visnevska" userId="S::jvisnevska@irex.org::78ce5c7b-2a5c-4a77-bfa8-5e2cb9f4d2e5" providerId="AD" clId="Web-{3684FDDC-C9DB-320F-3EFD-3E85E5031672}"/>
    <pc:docChg chg="modSld">
      <pc:chgData name="Julija Visnevska" userId="S::jvisnevska@irex.org::78ce5c7b-2a5c-4a77-bfa8-5e2cb9f4d2e5" providerId="AD" clId="Web-{3684FDDC-C9DB-320F-3EFD-3E85E5031672}" dt="2022-08-17T08:09:30.761" v="0" actId="20577"/>
      <pc:docMkLst>
        <pc:docMk/>
      </pc:docMkLst>
      <pc:sldChg chg="modSp">
        <pc:chgData name="Julija Visnevska" userId="S::jvisnevska@irex.org::78ce5c7b-2a5c-4a77-bfa8-5e2cb9f4d2e5" providerId="AD" clId="Web-{3684FDDC-C9DB-320F-3EFD-3E85E5031672}" dt="2022-08-17T08:09:30.761" v="0" actId="20577"/>
        <pc:sldMkLst>
          <pc:docMk/>
          <pc:sldMk cId="3447487943" sldId="261"/>
        </pc:sldMkLst>
        <pc:spChg chg="mod">
          <ac:chgData name="Julija Visnevska" userId="S::jvisnevska@irex.org::78ce5c7b-2a5c-4a77-bfa8-5e2cb9f4d2e5" providerId="AD" clId="Web-{3684FDDC-C9DB-320F-3EFD-3E85E5031672}" dt="2022-08-17T08:09:30.761" v="0" actId="20577"/>
          <ac:spMkLst>
            <pc:docMk/>
            <pc:sldMk cId="3447487943" sldId="261"/>
            <ac:spMk id="7" creationId="{FAF5687D-A1F9-43AC-5030-A064A935A55B}"/>
          </ac:spMkLst>
        </pc:spChg>
      </pc:sldChg>
    </pc:docChg>
  </pc:docChgLst>
  <pc:docChgLst>
    <pc:chgData name="Aleksejs Busarovs" userId="b4dc7e62-a662-4a1d-b780-3b2661383e8d" providerId="ADAL" clId="{35AE92FA-FD21-4EBC-815B-A26F52D73D74}"/>
    <pc:docChg chg="undo redo custSel modSld">
      <pc:chgData name="Aleksejs Busarovs" userId="b4dc7e62-a662-4a1d-b780-3b2661383e8d" providerId="ADAL" clId="{35AE92FA-FD21-4EBC-815B-A26F52D73D74}" dt="2022-07-19T14:09:52.892" v="400" actId="20577"/>
      <pc:docMkLst>
        <pc:docMk/>
      </pc:docMkLst>
      <pc:sldChg chg="modSp mod">
        <pc:chgData name="Aleksejs Busarovs" userId="b4dc7e62-a662-4a1d-b780-3b2661383e8d" providerId="ADAL" clId="{35AE92FA-FD21-4EBC-815B-A26F52D73D74}" dt="2022-07-19T13:48:03.954" v="78" actId="20577"/>
        <pc:sldMkLst>
          <pc:docMk/>
          <pc:sldMk cId="3658121361" sldId="257"/>
        </pc:sldMkLst>
        <pc:spChg chg="mod">
          <ac:chgData name="Aleksejs Busarovs" userId="b4dc7e62-a662-4a1d-b780-3b2661383e8d" providerId="ADAL" clId="{35AE92FA-FD21-4EBC-815B-A26F52D73D74}" dt="2022-07-19T13:47:24.430" v="31" actId="20577"/>
          <ac:spMkLst>
            <pc:docMk/>
            <pc:sldMk cId="3658121361" sldId="257"/>
            <ac:spMk id="2" creationId="{7D479B13-FD3B-9A4A-54DC-7A2D24795D54}"/>
          </ac:spMkLst>
        </pc:spChg>
        <pc:spChg chg="mod">
          <ac:chgData name="Aleksejs Busarovs" userId="b4dc7e62-a662-4a1d-b780-3b2661383e8d" providerId="ADAL" clId="{35AE92FA-FD21-4EBC-815B-A26F52D73D74}" dt="2022-07-19T13:47:10.714" v="29" actId="20577"/>
          <ac:spMkLst>
            <pc:docMk/>
            <pc:sldMk cId="3658121361" sldId="257"/>
            <ac:spMk id="6" creationId="{D0021AA2-4D2B-A9D5-F4BF-649360C46112}"/>
          </ac:spMkLst>
        </pc:spChg>
        <pc:spChg chg="mod">
          <ac:chgData name="Aleksejs Busarovs" userId="b4dc7e62-a662-4a1d-b780-3b2661383e8d" providerId="ADAL" clId="{35AE92FA-FD21-4EBC-815B-A26F52D73D74}" dt="2022-07-19T13:48:03.954" v="78" actId="20577"/>
          <ac:spMkLst>
            <pc:docMk/>
            <pc:sldMk cId="3658121361" sldId="257"/>
            <ac:spMk id="7" creationId="{DDD7A250-D1B9-D708-C1BE-351182446231}"/>
          </ac:spMkLst>
        </pc:spChg>
      </pc:sldChg>
      <pc:sldChg chg="modSp mod">
        <pc:chgData name="Aleksejs Busarovs" userId="b4dc7e62-a662-4a1d-b780-3b2661383e8d" providerId="ADAL" clId="{35AE92FA-FD21-4EBC-815B-A26F52D73D74}" dt="2022-07-19T13:49:02.682" v="169" actId="20577"/>
        <pc:sldMkLst>
          <pc:docMk/>
          <pc:sldMk cId="4047375651" sldId="258"/>
        </pc:sldMkLst>
        <pc:spChg chg="mod">
          <ac:chgData name="Aleksejs Busarovs" userId="b4dc7e62-a662-4a1d-b780-3b2661383e8d" providerId="ADAL" clId="{35AE92FA-FD21-4EBC-815B-A26F52D73D74}" dt="2022-07-19T13:48:22.953" v="89" actId="20577"/>
          <ac:spMkLst>
            <pc:docMk/>
            <pc:sldMk cId="4047375651" sldId="258"/>
            <ac:spMk id="4" creationId="{B0AE045B-888D-1DB3-6582-385B61B9AF56}"/>
          </ac:spMkLst>
        </pc:spChg>
        <pc:spChg chg="mod">
          <ac:chgData name="Aleksejs Busarovs" userId="b4dc7e62-a662-4a1d-b780-3b2661383e8d" providerId="ADAL" clId="{35AE92FA-FD21-4EBC-815B-A26F52D73D74}" dt="2022-07-19T13:48:29.234" v="97" actId="20577"/>
          <ac:spMkLst>
            <pc:docMk/>
            <pc:sldMk cId="4047375651" sldId="258"/>
            <ac:spMk id="6" creationId="{03A6C29F-780C-99A6-102C-420117692A9C}"/>
          </ac:spMkLst>
        </pc:spChg>
        <pc:spChg chg="mod">
          <ac:chgData name="Aleksejs Busarovs" userId="b4dc7e62-a662-4a1d-b780-3b2661383e8d" providerId="ADAL" clId="{35AE92FA-FD21-4EBC-815B-A26F52D73D74}" dt="2022-07-19T13:49:02.682" v="169" actId="20577"/>
          <ac:spMkLst>
            <pc:docMk/>
            <pc:sldMk cId="4047375651" sldId="258"/>
            <ac:spMk id="8" creationId="{0A8B7089-1625-8B4C-DF54-974C89E73D29}"/>
          </ac:spMkLst>
        </pc:spChg>
      </pc:sldChg>
      <pc:sldChg chg="modSp mod">
        <pc:chgData name="Aleksejs Busarovs" userId="b4dc7e62-a662-4a1d-b780-3b2661383e8d" providerId="ADAL" clId="{35AE92FA-FD21-4EBC-815B-A26F52D73D74}" dt="2022-07-19T13:46:55.609" v="23" actId="20577"/>
        <pc:sldMkLst>
          <pc:docMk/>
          <pc:sldMk cId="673300017" sldId="259"/>
        </pc:sldMkLst>
        <pc:spChg chg="mod">
          <ac:chgData name="Aleksejs Busarovs" userId="b4dc7e62-a662-4a1d-b780-3b2661383e8d" providerId="ADAL" clId="{35AE92FA-FD21-4EBC-815B-A26F52D73D74}" dt="2022-07-19T13:46:55.609" v="23" actId="20577"/>
          <ac:spMkLst>
            <pc:docMk/>
            <pc:sldMk cId="673300017" sldId="259"/>
            <ac:spMk id="2" creationId="{CB048408-B5DA-8D6B-C38F-57C1D4667BFE}"/>
          </ac:spMkLst>
        </pc:spChg>
      </pc:sldChg>
      <pc:sldChg chg="modSp mod">
        <pc:chgData name="Aleksejs Busarovs" userId="b4dc7e62-a662-4a1d-b780-3b2661383e8d" providerId="ADAL" clId="{35AE92FA-FD21-4EBC-815B-A26F52D73D74}" dt="2022-07-19T13:51:09.156" v="257"/>
        <pc:sldMkLst>
          <pc:docMk/>
          <pc:sldMk cId="2247601380" sldId="260"/>
        </pc:sldMkLst>
        <pc:spChg chg="mod">
          <ac:chgData name="Aleksejs Busarovs" userId="b4dc7e62-a662-4a1d-b780-3b2661383e8d" providerId="ADAL" clId="{35AE92FA-FD21-4EBC-815B-A26F52D73D74}" dt="2022-07-19T13:50:45.204" v="250" actId="20577"/>
          <ac:spMkLst>
            <pc:docMk/>
            <pc:sldMk cId="2247601380" sldId="260"/>
            <ac:spMk id="4" creationId="{59484BDC-8F48-79FE-38FF-97E24795DFC4}"/>
          </ac:spMkLst>
        </pc:spChg>
        <pc:spChg chg="mod">
          <ac:chgData name="Aleksejs Busarovs" userId="b4dc7e62-a662-4a1d-b780-3b2661383e8d" providerId="ADAL" clId="{35AE92FA-FD21-4EBC-815B-A26F52D73D74}" dt="2022-07-19T13:50:50.141" v="256" actId="20577"/>
          <ac:spMkLst>
            <pc:docMk/>
            <pc:sldMk cId="2247601380" sldId="260"/>
            <ac:spMk id="7" creationId="{56F1013F-E73B-F134-8AB3-16554F8FDCB1}"/>
          </ac:spMkLst>
        </pc:spChg>
        <pc:spChg chg="mod">
          <ac:chgData name="Aleksejs Busarovs" userId="b4dc7e62-a662-4a1d-b780-3b2661383e8d" providerId="ADAL" clId="{35AE92FA-FD21-4EBC-815B-A26F52D73D74}" dt="2022-07-19T13:51:09.156" v="257"/>
          <ac:spMkLst>
            <pc:docMk/>
            <pc:sldMk cId="2247601380" sldId="260"/>
            <ac:spMk id="10" creationId="{2DF1227B-B8AB-84F5-2A61-233B7A0442AD}"/>
          </ac:spMkLst>
        </pc:spChg>
      </pc:sldChg>
      <pc:sldChg chg="modSp mod">
        <pc:chgData name="Aleksejs Busarovs" userId="b4dc7e62-a662-4a1d-b780-3b2661383e8d" providerId="ADAL" clId="{35AE92FA-FD21-4EBC-815B-A26F52D73D74}" dt="2022-07-19T14:09:52.892" v="400" actId="20577"/>
        <pc:sldMkLst>
          <pc:docMk/>
          <pc:sldMk cId="3084931827" sldId="267"/>
        </pc:sldMkLst>
        <pc:spChg chg="mod">
          <ac:chgData name="Aleksejs Busarovs" userId="b4dc7e62-a662-4a1d-b780-3b2661383e8d" providerId="ADAL" clId="{35AE92FA-FD21-4EBC-815B-A26F52D73D74}" dt="2022-07-19T14:09:52.892" v="400" actId="20577"/>
          <ac:spMkLst>
            <pc:docMk/>
            <pc:sldMk cId="3084931827" sldId="267"/>
            <ac:spMk id="2" creationId="{7D479B13-FD3B-9A4A-54DC-7A2D24795D54}"/>
          </ac:spMkLst>
        </pc:spChg>
      </pc:sldChg>
      <pc:sldChg chg="modSp mod">
        <pc:chgData name="Aleksejs Busarovs" userId="b4dc7e62-a662-4a1d-b780-3b2661383e8d" providerId="ADAL" clId="{35AE92FA-FD21-4EBC-815B-A26F52D73D74}" dt="2022-07-19T13:50:23.623" v="239" actId="20577"/>
        <pc:sldMkLst>
          <pc:docMk/>
          <pc:sldMk cId="2791247120" sldId="274"/>
        </pc:sldMkLst>
        <pc:spChg chg="mod">
          <ac:chgData name="Aleksejs Busarovs" userId="b4dc7e62-a662-4a1d-b780-3b2661383e8d" providerId="ADAL" clId="{35AE92FA-FD21-4EBC-815B-A26F52D73D74}" dt="2022-07-19T13:49:15.589" v="182" actId="20577"/>
          <ac:spMkLst>
            <pc:docMk/>
            <pc:sldMk cId="2791247120" sldId="274"/>
            <ac:spMk id="7" creationId="{8DDD1BB6-88DD-BA92-C118-7EE9575DC5A1}"/>
          </ac:spMkLst>
        </pc:spChg>
        <pc:spChg chg="mod">
          <ac:chgData name="Aleksejs Busarovs" userId="b4dc7e62-a662-4a1d-b780-3b2661383e8d" providerId="ADAL" clId="{35AE92FA-FD21-4EBC-815B-A26F52D73D74}" dt="2022-07-19T13:49:21.111" v="188" actId="20577"/>
          <ac:spMkLst>
            <pc:docMk/>
            <pc:sldMk cId="2791247120" sldId="274"/>
            <ac:spMk id="10" creationId="{FE4BA828-5655-1AD7-AB84-67C744F3D644}"/>
          </ac:spMkLst>
        </pc:spChg>
        <pc:spChg chg="mod">
          <ac:chgData name="Aleksejs Busarovs" userId="b4dc7e62-a662-4a1d-b780-3b2661383e8d" providerId="ADAL" clId="{35AE92FA-FD21-4EBC-815B-A26F52D73D74}" dt="2022-07-19T13:50:23.623" v="239" actId="20577"/>
          <ac:spMkLst>
            <pc:docMk/>
            <pc:sldMk cId="2791247120" sldId="274"/>
            <ac:spMk id="11" creationId="{1F006DB7-03B2-8382-7269-96C21A8BBFA7}"/>
          </ac:spMkLst>
        </pc:spChg>
      </pc:sldChg>
      <pc:sldChg chg="addSp delSp modSp mod">
        <pc:chgData name="Aleksejs Busarovs" userId="b4dc7e62-a662-4a1d-b780-3b2661383e8d" providerId="ADAL" clId="{35AE92FA-FD21-4EBC-815B-A26F52D73D74}" dt="2022-07-19T14:09:46.171" v="394" actId="14100"/>
        <pc:sldMkLst>
          <pc:docMk/>
          <pc:sldMk cId="3670212307" sldId="275"/>
        </pc:sldMkLst>
        <pc:spChg chg="mod">
          <ac:chgData name="Aleksejs Busarovs" userId="b4dc7e62-a662-4a1d-b780-3b2661383e8d" providerId="ADAL" clId="{35AE92FA-FD21-4EBC-815B-A26F52D73D74}" dt="2022-07-19T14:07:58.987" v="375" actId="20577"/>
          <ac:spMkLst>
            <pc:docMk/>
            <pc:sldMk cId="3670212307" sldId="275"/>
            <ac:spMk id="2" creationId="{CB048408-B5DA-8D6B-C38F-57C1D4667BFE}"/>
          </ac:spMkLst>
        </pc:spChg>
        <pc:spChg chg="del mod">
          <ac:chgData name="Aleksejs Busarovs" userId="b4dc7e62-a662-4a1d-b780-3b2661383e8d" providerId="ADAL" clId="{35AE92FA-FD21-4EBC-815B-A26F52D73D74}" dt="2022-07-19T14:07:33.303" v="354" actId="478"/>
          <ac:spMkLst>
            <pc:docMk/>
            <pc:sldMk cId="3670212307" sldId="275"/>
            <ac:spMk id="3" creationId="{77BA5D2E-3A03-49ED-9F0F-46A78F6F7870}"/>
          </ac:spMkLst>
        </pc:spChg>
        <pc:spChg chg="mod">
          <ac:chgData name="Aleksejs Busarovs" userId="b4dc7e62-a662-4a1d-b780-3b2661383e8d" providerId="ADAL" clId="{35AE92FA-FD21-4EBC-815B-A26F52D73D74}" dt="2022-07-19T14:06:35.968" v="339" actId="6549"/>
          <ac:spMkLst>
            <pc:docMk/>
            <pc:sldMk cId="3670212307" sldId="275"/>
            <ac:spMk id="4" creationId="{0A9F1D95-EADB-67E2-CFB8-91DF2B74B7C4}"/>
          </ac:spMkLst>
        </pc:spChg>
        <pc:spChg chg="mod">
          <ac:chgData name="Aleksejs Busarovs" userId="b4dc7e62-a662-4a1d-b780-3b2661383e8d" providerId="ADAL" clId="{35AE92FA-FD21-4EBC-815B-A26F52D73D74}" dt="2022-07-19T14:09:46.171" v="394" actId="14100"/>
          <ac:spMkLst>
            <pc:docMk/>
            <pc:sldMk cId="3670212307" sldId="275"/>
            <ac:spMk id="5" creationId="{78C21AC4-836C-F59A-03E0-53F4C754C5BA}"/>
          </ac:spMkLst>
        </pc:spChg>
        <pc:spChg chg="add del mod">
          <ac:chgData name="Aleksejs Busarovs" userId="b4dc7e62-a662-4a1d-b780-3b2661383e8d" providerId="ADAL" clId="{35AE92FA-FD21-4EBC-815B-A26F52D73D74}" dt="2022-07-19T14:07:42.208" v="355" actId="478"/>
          <ac:spMkLst>
            <pc:docMk/>
            <pc:sldMk cId="3670212307" sldId="275"/>
            <ac:spMk id="11" creationId="{9B9B7526-A5A4-CB93-2A5A-D9D1DAC37C16}"/>
          </ac:spMkLst>
        </pc:spChg>
      </pc:sldChg>
      <pc:sldChg chg="modSp mod">
        <pc:chgData name="Aleksejs Busarovs" userId="b4dc7e62-a662-4a1d-b780-3b2661383e8d" providerId="ADAL" clId="{35AE92FA-FD21-4EBC-815B-A26F52D73D74}" dt="2022-07-19T14:06:03.444" v="287" actId="20577"/>
        <pc:sldMkLst>
          <pc:docMk/>
          <pc:sldMk cId="1106042594" sldId="279"/>
        </pc:sldMkLst>
        <pc:spChg chg="mod">
          <ac:chgData name="Aleksejs Busarovs" userId="b4dc7e62-a662-4a1d-b780-3b2661383e8d" providerId="ADAL" clId="{35AE92FA-FD21-4EBC-815B-A26F52D73D74}" dt="2022-07-19T14:06:03.444" v="287" actId="20577"/>
          <ac:spMkLst>
            <pc:docMk/>
            <pc:sldMk cId="1106042594" sldId="279"/>
            <ac:spMk id="7" creationId="{FAF5687D-A1F9-43AC-5030-A064A935A55B}"/>
          </ac:spMkLst>
        </pc:spChg>
      </pc:sldChg>
    </pc:docChg>
  </pc:docChgLst>
  <pc:docChgLst>
    <pc:chgData name="Julija Visnevska" userId="S::jvisnevska@irex.org::78ce5c7b-2a5c-4a77-bfa8-5e2cb9f4d2e5" providerId="AD" clId="Web-{5BEB3EFA-AF24-628B-8EC7-4F352F00C6C6}"/>
    <pc:docChg chg="modSld">
      <pc:chgData name="Julija Visnevska" userId="S::jvisnevska@irex.org::78ce5c7b-2a5c-4a77-bfa8-5e2cb9f4d2e5" providerId="AD" clId="Web-{5BEB3EFA-AF24-628B-8EC7-4F352F00C6C6}" dt="2022-08-10T12:06:46.427" v="26" actId="14100"/>
      <pc:docMkLst>
        <pc:docMk/>
      </pc:docMkLst>
      <pc:sldChg chg="addSp delSp modSp delAnim">
        <pc:chgData name="Julija Visnevska" userId="S::jvisnevska@irex.org::78ce5c7b-2a5c-4a77-bfa8-5e2cb9f4d2e5" providerId="AD" clId="Web-{5BEB3EFA-AF24-628B-8EC7-4F352F00C6C6}" dt="2022-08-10T12:00:39.774" v="8" actId="14100"/>
        <pc:sldMkLst>
          <pc:docMk/>
          <pc:sldMk cId="3447487943" sldId="261"/>
        </pc:sldMkLst>
        <pc:picChg chg="add mod">
          <ac:chgData name="Julija Visnevska" userId="S::jvisnevska@irex.org::78ce5c7b-2a5c-4a77-bfa8-5e2cb9f4d2e5" providerId="AD" clId="Web-{5BEB3EFA-AF24-628B-8EC7-4F352F00C6C6}" dt="2022-08-10T12:00:39.774" v="8" actId="14100"/>
          <ac:picMkLst>
            <pc:docMk/>
            <pc:sldMk cId="3447487943" sldId="261"/>
            <ac:picMk id="2" creationId="{9C5E87AE-4467-E104-4D6B-47C52D069A9F}"/>
          </ac:picMkLst>
        </pc:picChg>
        <pc:picChg chg="del">
          <ac:chgData name="Julija Visnevska" userId="S::jvisnevska@irex.org::78ce5c7b-2a5c-4a77-bfa8-5e2cb9f4d2e5" providerId="AD" clId="Web-{5BEB3EFA-AF24-628B-8EC7-4F352F00C6C6}" dt="2022-08-10T12:00:07.757" v="3"/>
          <ac:picMkLst>
            <pc:docMk/>
            <pc:sldMk cId="3447487943" sldId="261"/>
            <ac:picMk id="10" creationId="{D67B3771-B682-6CF8-7092-5B5D606D99D6}"/>
          </ac:picMkLst>
        </pc:picChg>
      </pc:sldChg>
      <pc:sldChg chg="modSp">
        <pc:chgData name="Julija Visnevska" userId="S::jvisnevska@irex.org::78ce5c7b-2a5c-4a77-bfa8-5e2cb9f4d2e5" providerId="AD" clId="Web-{5BEB3EFA-AF24-628B-8EC7-4F352F00C6C6}" dt="2022-08-10T09:49:57.266" v="2" actId="1076"/>
        <pc:sldMkLst>
          <pc:docMk/>
          <pc:sldMk cId="2390252614" sldId="278"/>
        </pc:sldMkLst>
        <pc:spChg chg="mod">
          <ac:chgData name="Julija Visnevska" userId="S::jvisnevska@irex.org::78ce5c7b-2a5c-4a77-bfa8-5e2cb9f4d2e5" providerId="AD" clId="Web-{5BEB3EFA-AF24-628B-8EC7-4F352F00C6C6}" dt="2022-08-10T09:45:23.367" v="0" actId="1076"/>
          <ac:spMkLst>
            <pc:docMk/>
            <pc:sldMk cId="2390252614" sldId="278"/>
            <ac:spMk id="13" creationId="{BBFD841D-301F-5859-75CB-BB215783DC2A}"/>
          </ac:spMkLst>
        </pc:spChg>
        <pc:picChg chg="mod">
          <ac:chgData name="Julija Visnevska" userId="S::jvisnevska@irex.org::78ce5c7b-2a5c-4a77-bfa8-5e2cb9f4d2e5" providerId="AD" clId="Web-{5BEB3EFA-AF24-628B-8EC7-4F352F00C6C6}" dt="2022-08-10T09:49:57.266" v="2" actId="1076"/>
          <ac:picMkLst>
            <pc:docMk/>
            <pc:sldMk cId="2390252614" sldId="278"/>
            <ac:picMk id="11" creationId="{814D7CBA-3E5F-5171-01CA-629F51615746}"/>
          </ac:picMkLst>
        </pc:picChg>
      </pc:sldChg>
      <pc:sldChg chg="addSp modSp">
        <pc:chgData name="Julija Visnevska" userId="S::jvisnevska@irex.org::78ce5c7b-2a5c-4a77-bfa8-5e2cb9f4d2e5" providerId="AD" clId="Web-{5BEB3EFA-AF24-628B-8EC7-4F352F00C6C6}" dt="2022-08-10T12:06:46.427" v="26" actId="14100"/>
        <pc:sldMkLst>
          <pc:docMk/>
          <pc:sldMk cId="1106042594" sldId="279"/>
        </pc:sldMkLst>
        <pc:spChg chg="mod">
          <ac:chgData name="Julija Visnevska" userId="S::jvisnevska@irex.org::78ce5c7b-2a5c-4a77-bfa8-5e2cb9f4d2e5" providerId="AD" clId="Web-{5BEB3EFA-AF24-628B-8EC7-4F352F00C6C6}" dt="2022-08-10T12:06:42.427" v="25" actId="1076"/>
          <ac:spMkLst>
            <pc:docMk/>
            <pc:sldMk cId="1106042594" sldId="279"/>
            <ac:spMk id="2" creationId="{D2FE3AA7-29C3-0B78-1981-1000684CD831}"/>
          </ac:spMkLst>
        </pc:spChg>
        <pc:picChg chg="add mod">
          <ac:chgData name="Julija Visnevska" userId="S::jvisnevska@irex.org::78ce5c7b-2a5c-4a77-bfa8-5e2cb9f4d2e5" providerId="AD" clId="Web-{5BEB3EFA-AF24-628B-8EC7-4F352F00C6C6}" dt="2022-08-10T12:06:46.427" v="26" actId="14100"/>
          <ac:picMkLst>
            <pc:docMk/>
            <pc:sldMk cId="1106042594" sldId="279"/>
            <ac:picMk id="3" creationId="{55F897D9-8BFA-9767-A0AC-3574443F34B3}"/>
          </ac:picMkLst>
        </pc:picChg>
      </pc:sldChg>
    </pc:docChg>
  </pc:docChgLst>
  <pc:docChgLst>
    <pc:chgData name="Tamar Gabisonia" userId="191f8b2d-e874-4fca-b04b-a6b98d1b2c70" providerId="ADAL" clId="{BD39BDE9-795C-478E-972A-B7E91686960D}"/>
    <pc:docChg chg="undo custSel addSld delSld modSld sldOrd">
      <pc:chgData name="Tamar Gabisonia" userId="191f8b2d-e874-4fca-b04b-a6b98d1b2c70" providerId="ADAL" clId="{BD39BDE9-795C-478E-972A-B7E91686960D}" dt="2022-07-15T14:03:25.915" v="488" actId="1076"/>
      <pc:docMkLst>
        <pc:docMk/>
      </pc:docMkLst>
      <pc:sldChg chg="add">
        <pc:chgData name="Tamar Gabisonia" userId="191f8b2d-e874-4fca-b04b-a6b98d1b2c70" providerId="ADAL" clId="{BD39BDE9-795C-478E-972A-B7E91686960D}" dt="2022-07-15T13:03:50.435" v="139"/>
        <pc:sldMkLst>
          <pc:docMk/>
          <pc:sldMk cId="2573446544" sldId="256"/>
        </pc:sldMkLst>
      </pc:sldChg>
      <pc:sldChg chg="addSp delSp modSp mod ord modAnim">
        <pc:chgData name="Tamar Gabisonia" userId="191f8b2d-e874-4fca-b04b-a6b98d1b2c70" providerId="ADAL" clId="{BD39BDE9-795C-478E-972A-B7E91686960D}" dt="2022-07-15T14:02:56.104" v="484" actId="14100"/>
        <pc:sldMkLst>
          <pc:docMk/>
          <pc:sldMk cId="3447487943" sldId="261"/>
        </pc:sldMkLst>
        <pc:spChg chg="del mod">
          <ac:chgData name="Tamar Gabisonia" userId="191f8b2d-e874-4fca-b04b-a6b98d1b2c70" providerId="ADAL" clId="{BD39BDE9-795C-478E-972A-B7E91686960D}" dt="2022-07-15T13:01:23.964" v="134" actId="478"/>
          <ac:spMkLst>
            <pc:docMk/>
            <pc:sldMk cId="3447487943" sldId="261"/>
            <ac:spMk id="2" creationId="{7D479B13-FD3B-9A4A-54DC-7A2D24795D54}"/>
          </ac:spMkLst>
        </pc:spChg>
        <pc:spChg chg="del">
          <ac:chgData name="Tamar Gabisonia" userId="191f8b2d-e874-4fca-b04b-a6b98d1b2c70" providerId="ADAL" clId="{BD39BDE9-795C-478E-972A-B7E91686960D}" dt="2022-07-15T13:47:38.028" v="187" actId="478"/>
          <ac:spMkLst>
            <pc:docMk/>
            <pc:sldMk cId="3447487943" sldId="261"/>
            <ac:spMk id="3" creationId="{62E0444F-E840-9FA9-B338-4D71798C5883}"/>
          </ac:spMkLst>
        </pc:spChg>
        <pc:spChg chg="add mod">
          <ac:chgData name="Tamar Gabisonia" userId="191f8b2d-e874-4fca-b04b-a6b98d1b2c70" providerId="ADAL" clId="{BD39BDE9-795C-478E-972A-B7E91686960D}" dt="2022-07-15T13:47:29.213" v="185" actId="20577"/>
          <ac:spMkLst>
            <pc:docMk/>
            <pc:sldMk cId="3447487943" sldId="261"/>
            <ac:spMk id="7" creationId="{FAF5687D-A1F9-43AC-5030-A064A935A55B}"/>
          </ac:spMkLst>
        </pc:spChg>
        <pc:spChg chg="add del mod">
          <ac:chgData name="Tamar Gabisonia" userId="191f8b2d-e874-4fca-b04b-a6b98d1b2c70" providerId="ADAL" clId="{BD39BDE9-795C-478E-972A-B7E91686960D}" dt="2022-07-15T13:47:39.824" v="188" actId="478"/>
          <ac:spMkLst>
            <pc:docMk/>
            <pc:sldMk cId="3447487943" sldId="261"/>
            <ac:spMk id="9" creationId="{68DF2DA7-9079-40A9-BA4C-AF26A88B7333}"/>
          </ac:spMkLst>
        </pc:spChg>
        <pc:picChg chg="del">
          <ac:chgData name="Tamar Gabisonia" userId="191f8b2d-e874-4fca-b04b-a6b98d1b2c70" providerId="ADAL" clId="{BD39BDE9-795C-478E-972A-B7E91686960D}" dt="2022-07-15T13:47:31.033" v="186" actId="478"/>
          <ac:picMkLst>
            <pc:docMk/>
            <pc:sldMk cId="3447487943" sldId="261"/>
            <ac:picMk id="6" creationId="{68513526-038B-A523-6480-0F396B1A2AE1}"/>
          </ac:picMkLst>
        </pc:picChg>
        <pc:picChg chg="add mod">
          <ac:chgData name="Tamar Gabisonia" userId="191f8b2d-e874-4fca-b04b-a6b98d1b2c70" providerId="ADAL" clId="{BD39BDE9-795C-478E-972A-B7E91686960D}" dt="2022-07-15T14:02:56.104" v="484" actId="14100"/>
          <ac:picMkLst>
            <pc:docMk/>
            <pc:sldMk cId="3447487943" sldId="261"/>
            <ac:picMk id="10" creationId="{D67B3771-B682-6CF8-7092-5B5D606D99D6}"/>
          </ac:picMkLst>
        </pc:picChg>
      </pc:sldChg>
      <pc:sldChg chg="del">
        <pc:chgData name="Tamar Gabisonia" userId="191f8b2d-e874-4fca-b04b-a6b98d1b2c70" providerId="ADAL" clId="{BD39BDE9-795C-478E-972A-B7E91686960D}" dt="2022-07-15T13:47:57.373" v="191" actId="47"/>
        <pc:sldMkLst>
          <pc:docMk/>
          <pc:sldMk cId="3508088711" sldId="262"/>
        </pc:sldMkLst>
      </pc:sldChg>
      <pc:sldChg chg="del">
        <pc:chgData name="Tamar Gabisonia" userId="191f8b2d-e874-4fca-b04b-a6b98d1b2c70" providerId="ADAL" clId="{BD39BDE9-795C-478E-972A-B7E91686960D}" dt="2022-07-15T13:48:04.525" v="193" actId="47"/>
        <pc:sldMkLst>
          <pc:docMk/>
          <pc:sldMk cId="1273286531" sldId="263"/>
        </pc:sldMkLst>
      </pc:sldChg>
      <pc:sldChg chg="del">
        <pc:chgData name="Tamar Gabisonia" userId="191f8b2d-e874-4fca-b04b-a6b98d1b2c70" providerId="ADAL" clId="{BD39BDE9-795C-478E-972A-B7E91686960D}" dt="2022-07-15T13:56:35.896" v="365" actId="47"/>
        <pc:sldMkLst>
          <pc:docMk/>
          <pc:sldMk cId="3107681894" sldId="264"/>
        </pc:sldMkLst>
      </pc:sldChg>
      <pc:sldChg chg="del">
        <pc:chgData name="Tamar Gabisonia" userId="191f8b2d-e874-4fca-b04b-a6b98d1b2c70" providerId="ADAL" clId="{BD39BDE9-795C-478E-972A-B7E91686960D}" dt="2022-07-15T13:56:49.907" v="368" actId="47"/>
        <pc:sldMkLst>
          <pc:docMk/>
          <pc:sldMk cId="1233635522" sldId="266"/>
        </pc:sldMkLst>
      </pc:sldChg>
      <pc:sldChg chg="modSp mod">
        <pc:chgData name="Tamar Gabisonia" userId="191f8b2d-e874-4fca-b04b-a6b98d1b2c70" providerId="ADAL" clId="{BD39BDE9-795C-478E-972A-B7E91686960D}" dt="2022-07-15T13:56:58.930" v="370" actId="6549"/>
        <pc:sldMkLst>
          <pc:docMk/>
          <pc:sldMk cId="3084931827" sldId="267"/>
        </pc:sldMkLst>
        <pc:spChg chg="mod">
          <ac:chgData name="Tamar Gabisonia" userId="191f8b2d-e874-4fca-b04b-a6b98d1b2c70" providerId="ADAL" clId="{BD39BDE9-795C-478E-972A-B7E91686960D}" dt="2022-07-15T13:56:58.930" v="370" actId="6549"/>
          <ac:spMkLst>
            <pc:docMk/>
            <pc:sldMk cId="3084931827" sldId="267"/>
            <ac:spMk id="2" creationId="{7D479B13-FD3B-9A4A-54DC-7A2D24795D54}"/>
          </ac:spMkLst>
        </pc:spChg>
      </pc:sldChg>
      <pc:sldChg chg="del">
        <pc:chgData name="Tamar Gabisonia" userId="191f8b2d-e874-4fca-b04b-a6b98d1b2c70" providerId="ADAL" clId="{BD39BDE9-795C-478E-972A-B7E91686960D}" dt="2022-07-15T13:48:01.387" v="192" actId="47"/>
        <pc:sldMkLst>
          <pc:docMk/>
          <pc:sldMk cId="3238997805" sldId="268"/>
        </pc:sldMkLst>
      </pc:sldChg>
      <pc:sldChg chg="del">
        <pc:chgData name="Tamar Gabisonia" userId="191f8b2d-e874-4fca-b04b-a6b98d1b2c70" providerId="ADAL" clId="{BD39BDE9-795C-478E-972A-B7E91686960D}" dt="2022-07-15T13:56:53.732" v="369" actId="47"/>
        <pc:sldMkLst>
          <pc:docMk/>
          <pc:sldMk cId="2316329630" sldId="271"/>
        </pc:sldMkLst>
      </pc:sldChg>
      <pc:sldChg chg="del">
        <pc:chgData name="Tamar Gabisonia" userId="191f8b2d-e874-4fca-b04b-a6b98d1b2c70" providerId="ADAL" clId="{BD39BDE9-795C-478E-972A-B7E91686960D}" dt="2022-07-15T13:56:48.250" v="367" actId="47"/>
        <pc:sldMkLst>
          <pc:docMk/>
          <pc:sldMk cId="3195704279" sldId="272"/>
        </pc:sldMkLst>
      </pc:sldChg>
      <pc:sldChg chg="del">
        <pc:chgData name="Tamar Gabisonia" userId="191f8b2d-e874-4fca-b04b-a6b98d1b2c70" providerId="ADAL" clId="{BD39BDE9-795C-478E-972A-B7E91686960D}" dt="2022-07-15T13:56:47.033" v="366" actId="47"/>
        <pc:sldMkLst>
          <pc:docMk/>
          <pc:sldMk cId="3963062450" sldId="273"/>
        </pc:sldMkLst>
      </pc:sldChg>
      <pc:sldChg chg="addSp modSp mod ord">
        <pc:chgData name="Tamar Gabisonia" userId="191f8b2d-e874-4fca-b04b-a6b98d1b2c70" providerId="ADAL" clId="{BD39BDE9-795C-478E-972A-B7E91686960D}" dt="2022-07-15T14:03:25.915" v="488" actId="1076"/>
        <pc:sldMkLst>
          <pc:docMk/>
          <pc:sldMk cId="3670212307" sldId="275"/>
        </pc:sldMkLst>
        <pc:spChg chg="mod">
          <ac:chgData name="Tamar Gabisonia" userId="191f8b2d-e874-4fca-b04b-a6b98d1b2c70" providerId="ADAL" clId="{BD39BDE9-795C-478E-972A-B7E91686960D}" dt="2022-07-15T13:56:26.086" v="364" actId="1076"/>
          <ac:spMkLst>
            <pc:docMk/>
            <pc:sldMk cId="3670212307" sldId="275"/>
            <ac:spMk id="2" creationId="{CB048408-B5DA-8D6B-C38F-57C1D4667BFE}"/>
          </ac:spMkLst>
        </pc:spChg>
        <pc:spChg chg="mod">
          <ac:chgData name="Tamar Gabisonia" userId="191f8b2d-e874-4fca-b04b-a6b98d1b2c70" providerId="ADAL" clId="{BD39BDE9-795C-478E-972A-B7E91686960D}" dt="2022-07-15T13:53:34.323" v="321" actId="404"/>
          <ac:spMkLst>
            <pc:docMk/>
            <pc:sldMk cId="3670212307" sldId="275"/>
            <ac:spMk id="3" creationId="{77BA5D2E-3A03-49ED-9F0F-46A78F6F7870}"/>
          </ac:spMkLst>
        </pc:spChg>
        <pc:spChg chg="add mod">
          <ac:chgData name="Tamar Gabisonia" userId="191f8b2d-e874-4fca-b04b-a6b98d1b2c70" providerId="ADAL" clId="{BD39BDE9-795C-478E-972A-B7E91686960D}" dt="2022-07-15T13:56:17.281" v="362" actId="403"/>
          <ac:spMkLst>
            <pc:docMk/>
            <pc:sldMk cId="3670212307" sldId="275"/>
            <ac:spMk id="4" creationId="{0A9F1D95-EADB-67E2-CFB8-91DF2B74B7C4}"/>
          </ac:spMkLst>
        </pc:spChg>
        <pc:spChg chg="mod">
          <ac:chgData name="Tamar Gabisonia" userId="191f8b2d-e874-4fca-b04b-a6b98d1b2c70" providerId="ADAL" clId="{BD39BDE9-795C-478E-972A-B7E91686960D}" dt="2022-07-15T13:53:41.785" v="322" actId="404"/>
          <ac:spMkLst>
            <pc:docMk/>
            <pc:sldMk cId="3670212307" sldId="275"/>
            <ac:spMk id="5" creationId="{78C21AC4-836C-F59A-03E0-53F4C754C5BA}"/>
          </ac:spMkLst>
        </pc:spChg>
        <pc:spChg chg="add mod">
          <ac:chgData name="Tamar Gabisonia" userId="191f8b2d-e874-4fca-b04b-a6b98d1b2c70" providerId="ADAL" clId="{BD39BDE9-795C-478E-972A-B7E91686960D}" dt="2022-07-15T14:03:09.260" v="485" actId="1076"/>
          <ac:spMkLst>
            <pc:docMk/>
            <pc:sldMk cId="3670212307" sldId="275"/>
            <ac:spMk id="7" creationId="{AB2C29E9-E584-2779-AFDD-E58CB56BFB8D}"/>
          </ac:spMkLst>
        </pc:spChg>
        <pc:spChg chg="add mod">
          <ac:chgData name="Tamar Gabisonia" userId="191f8b2d-e874-4fca-b04b-a6b98d1b2c70" providerId="ADAL" clId="{BD39BDE9-795C-478E-972A-B7E91686960D}" dt="2022-07-15T14:03:17.368" v="487" actId="14100"/>
          <ac:spMkLst>
            <pc:docMk/>
            <pc:sldMk cId="3670212307" sldId="275"/>
            <ac:spMk id="8" creationId="{076439CC-8B65-E595-45E9-E51917BA3F78}"/>
          </ac:spMkLst>
        </pc:spChg>
        <pc:spChg chg="add mod">
          <ac:chgData name="Tamar Gabisonia" userId="191f8b2d-e874-4fca-b04b-a6b98d1b2c70" providerId="ADAL" clId="{BD39BDE9-795C-478E-972A-B7E91686960D}" dt="2022-07-15T14:03:25.915" v="488" actId="1076"/>
          <ac:spMkLst>
            <pc:docMk/>
            <pc:sldMk cId="3670212307" sldId="275"/>
            <ac:spMk id="9" creationId="{44F5B8D9-0376-6C10-8410-A3EF49B1CD1A}"/>
          </ac:spMkLst>
        </pc:spChg>
      </pc:sldChg>
      <pc:sldChg chg="del ord">
        <pc:chgData name="Tamar Gabisonia" userId="191f8b2d-e874-4fca-b04b-a6b98d1b2c70" providerId="ADAL" clId="{BD39BDE9-795C-478E-972A-B7E91686960D}" dt="2022-07-15T13:47:52.378" v="190" actId="47"/>
        <pc:sldMkLst>
          <pc:docMk/>
          <pc:sldMk cId="2551849709" sldId="276"/>
        </pc:sldMkLst>
      </pc:sldChg>
      <pc:sldChg chg="del">
        <pc:chgData name="Tamar Gabisonia" userId="191f8b2d-e874-4fca-b04b-a6b98d1b2c70" providerId="ADAL" clId="{BD39BDE9-795C-478E-972A-B7E91686960D}" dt="2022-07-15T13:47:51.337" v="189" actId="47"/>
        <pc:sldMkLst>
          <pc:docMk/>
          <pc:sldMk cId="583928251" sldId="277"/>
        </pc:sldMkLst>
      </pc:sldChg>
      <pc:sldChg chg="addSp delSp modSp mod ord">
        <pc:chgData name="Tamar Gabisonia" userId="191f8b2d-e874-4fca-b04b-a6b98d1b2c70" providerId="ADAL" clId="{BD39BDE9-795C-478E-972A-B7E91686960D}" dt="2022-07-15T13:01:31.509" v="138"/>
        <pc:sldMkLst>
          <pc:docMk/>
          <pc:sldMk cId="2390252614" sldId="278"/>
        </pc:sldMkLst>
        <pc:spChg chg="del">
          <ac:chgData name="Tamar Gabisonia" userId="191f8b2d-e874-4fca-b04b-a6b98d1b2c70" providerId="ADAL" clId="{BD39BDE9-795C-478E-972A-B7E91686960D}" dt="2022-07-15T12:59:13.703" v="4" actId="478"/>
          <ac:spMkLst>
            <pc:docMk/>
            <pc:sldMk cId="2390252614" sldId="278"/>
            <ac:spMk id="2" creationId="{CB048408-B5DA-8D6B-C38F-57C1D4667BFE}"/>
          </ac:spMkLst>
        </pc:spChg>
        <pc:spChg chg="del">
          <ac:chgData name="Tamar Gabisonia" userId="191f8b2d-e874-4fca-b04b-a6b98d1b2c70" providerId="ADAL" clId="{BD39BDE9-795C-478E-972A-B7E91686960D}" dt="2022-07-15T12:59:17.458" v="5" actId="478"/>
          <ac:spMkLst>
            <pc:docMk/>
            <pc:sldMk cId="2390252614" sldId="278"/>
            <ac:spMk id="5" creationId="{78C21AC4-836C-F59A-03E0-53F4C754C5BA}"/>
          </ac:spMkLst>
        </pc:spChg>
        <pc:spChg chg="add mod">
          <ac:chgData name="Tamar Gabisonia" userId="191f8b2d-e874-4fca-b04b-a6b98d1b2c70" providerId="ADAL" clId="{BD39BDE9-795C-478E-972A-B7E91686960D}" dt="2022-07-15T12:59:13.703" v="4" actId="478"/>
          <ac:spMkLst>
            <pc:docMk/>
            <pc:sldMk cId="2390252614" sldId="278"/>
            <ac:spMk id="9" creationId="{B8EAE339-7A51-A6D6-1F30-B65072904DB9}"/>
          </ac:spMkLst>
        </pc:spChg>
        <pc:spChg chg="add mod">
          <ac:chgData name="Tamar Gabisonia" userId="191f8b2d-e874-4fca-b04b-a6b98d1b2c70" providerId="ADAL" clId="{BD39BDE9-795C-478E-972A-B7E91686960D}" dt="2022-07-15T12:59:43.618" v="20" actId="1076"/>
          <ac:spMkLst>
            <pc:docMk/>
            <pc:sldMk cId="2390252614" sldId="278"/>
            <ac:spMk id="12" creationId="{6082F4EB-7685-7045-3A59-40B60E3AB890}"/>
          </ac:spMkLst>
        </pc:spChg>
        <pc:spChg chg="add mod">
          <ac:chgData name="Tamar Gabisonia" userId="191f8b2d-e874-4fca-b04b-a6b98d1b2c70" providerId="ADAL" clId="{BD39BDE9-795C-478E-972A-B7E91686960D}" dt="2022-07-15T13:00:54.440" v="119" actId="113"/>
          <ac:spMkLst>
            <pc:docMk/>
            <pc:sldMk cId="2390252614" sldId="278"/>
            <ac:spMk id="13" creationId="{BBFD841D-301F-5859-75CB-BB215783DC2A}"/>
          </ac:spMkLst>
        </pc:spChg>
        <pc:picChg chg="del">
          <ac:chgData name="Tamar Gabisonia" userId="191f8b2d-e874-4fca-b04b-a6b98d1b2c70" providerId="ADAL" clId="{BD39BDE9-795C-478E-972A-B7E91686960D}" dt="2022-07-15T12:59:20.161" v="6" actId="478"/>
          <ac:picMkLst>
            <pc:docMk/>
            <pc:sldMk cId="2390252614" sldId="278"/>
            <ac:picMk id="6" creationId="{A5F041F3-6373-772E-EA80-A29FCEB9F366}"/>
          </ac:picMkLst>
        </pc:picChg>
        <pc:picChg chg="add del mod">
          <ac:chgData name="Tamar Gabisonia" userId="191f8b2d-e874-4fca-b04b-a6b98d1b2c70" providerId="ADAL" clId="{BD39BDE9-795C-478E-972A-B7E91686960D}" dt="2022-07-15T12:59:10.454" v="3" actId="22"/>
          <ac:picMkLst>
            <pc:docMk/>
            <pc:sldMk cId="2390252614" sldId="278"/>
            <ac:picMk id="7" creationId="{61D60E65-8B26-B24E-EEAB-68EF0E9DF13B}"/>
          </ac:picMkLst>
        </pc:picChg>
        <pc:picChg chg="add">
          <ac:chgData name="Tamar Gabisonia" userId="191f8b2d-e874-4fca-b04b-a6b98d1b2c70" providerId="ADAL" clId="{BD39BDE9-795C-478E-972A-B7E91686960D}" dt="2022-07-15T12:59:21.061" v="7" actId="22"/>
          <ac:picMkLst>
            <pc:docMk/>
            <pc:sldMk cId="2390252614" sldId="278"/>
            <ac:picMk id="11" creationId="{814D7CBA-3E5F-5171-01CA-629F51615746}"/>
          </ac:picMkLst>
        </pc:picChg>
      </pc:sldChg>
      <pc:sldChg chg="addSp modSp add mod ord">
        <pc:chgData name="Tamar Gabisonia" userId="191f8b2d-e874-4fca-b04b-a6b98d1b2c70" providerId="ADAL" clId="{BD39BDE9-795C-478E-972A-B7E91686960D}" dt="2022-07-15T14:00:57.586" v="472" actId="20577"/>
        <pc:sldMkLst>
          <pc:docMk/>
          <pc:sldMk cId="1106042594" sldId="279"/>
        </pc:sldMkLst>
        <pc:spChg chg="add mod">
          <ac:chgData name="Tamar Gabisonia" userId="191f8b2d-e874-4fca-b04b-a6b98d1b2c70" providerId="ADAL" clId="{BD39BDE9-795C-478E-972A-B7E91686960D}" dt="2022-07-15T14:00:57.586" v="472" actId="20577"/>
          <ac:spMkLst>
            <pc:docMk/>
            <pc:sldMk cId="1106042594" sldId="279"/>
            <ac:spMk id="2" creationId="{D2FE3AA7-29C3-0B78-1981-1000684CD831}"/>
          </ac:spMkLst>
        </pc:spChg>
        <pc:spChg chg="mod">
          <ac:chgData name="Tamar Gabisonia" userId="191f8b2d-e874-4fca-b04b-a6b98d1b2c70" providerId="ADAL" clId="{BD39BDE9-795C-478E-972A-B7E91686960D}" dt="2022-07-15T13:59:41.803" v="441" actId="20577"/>
          <ac:spMkLst>
            <pc:docMk/>
            <pc:sldMk cId="1106042594" sldId="279"/>
            <ac:spMk id="7" creationId="{FAF5687D-A1F9-43AC-5030-A064A935A55B}"/>
          </ac:spMkLst>
        </pc:spChg>
      </pc:sldChg>
      <pc:sldChg chg="add del ord setBg">
        <pc:chgData name="Tamar Gabisonia" userId="191f8b2d-e874-4fca-b04b-a6b98d1b2c70" providerId="ADAL" clId="{BD39BDE9-795C-478E-972A-B7E91686960D}" dt="2022-07-15T13:57:15.205" v="374" actId="47"/>
        <pc:sldMkLst>
          <pc:docMk/>
          <pc:sldMk cId="1707166032" sldId="279"/>
        </pc:sldMkLst>
      </pc:sldChg>
    </pc:docChg>
  </pc:docChgLst>
  <pc:docChgLst>
    <pc:chgData name="Sabine Berzina" userId="1466796a-f43a-429c-85bf-4ebf8b660949" providerId="ADAL" clId="{3FBF4B4C-5B8C-40CF-B97A-CC2961D779F1}"/>
    <pc:docChg chg="custSel modSld">
      <pc:chgData name="Sabine Berzina" userId="1466796a-f43a-429c-85bf-4ebf8b660949" providerId="ADAL" clId="{3FBF4B4C-5B8C-40CF-B97A-CC2961D779F1}" dt="2023-02-08T11:26:07.817" v="1" actId="27636"/>
      <pc:docMkLst>
        <pc:docMk/>
      </pc:docMkLst>
      <pc:sldChg chg="modSp mod">
        <pc:chgData name="Sabine Berzina" userId="1466796a-f43a-429c-85bf-4ebf8b660949" providerId="ADAL" clId="{3FBF4B4C-5B8C-40CF-B97A-CC2961D779F1}" dt="2023-02-08T11:26:07.817" v="1" actId="27636"/>
        <pc:sldMkLst>
          <pc:docMk/>
          <pc:sldMk cId="673300017" sldId="259"/>
        </pc:sldMkLst>
        <pc:spChg chg="mod">
          <ac:chgData name="Sabine Berzina" userId="1466796a-f43a-429c-85bf-4ebf8b660949" providerId="ADAL" clId="{3FBF4B4C-5B8C-40CF-B97A-CC2961D779F1}" dt="2023-02-08T11:26:07.817" v="1" actId="27636"/>
          <ac:spMkLst>
            <pc:docMk/>
            <pc:sldMk cId="673300017" sldId="259"/>
            <ac:spMk id="2" creationId="{CB048408-B5DA-8D6B-C38F-57C1D4667BFE}"/>
          </ac:spMkLst>
        </pc:spChg>
      </pc:sldChg>
      <pc:sldChg chg="modAnim">
        <pc:chgData name="Sabine Berzina" userId="1466796a-f43a-429c-85bf-4ebf8b660949" providerId="ADAL" clId="{3FBF4B4C-5B8C-40CF-B97A-CC2961D779F1}" dt="2023-02-08T11:26:07.773" v="0"/>
        <pc:sldMkLst>
          <pc:docMk/>
          <pc:sldMk cId="3447487943" sldId="261"/>
        </pc:sldMkLst>
      </pc:sldChg>
    </pc:docChg>
  </pc:docChgLst>
  <pc:docChgLst>
    <pc:chgData name="Sabine Berzina" userId="1466796a-f43a-429c-85bf-4ebf8b660949" providerId="ADAL" clId="{266B6DF0-6BA3-44B0-A569-1858E04DB5C2}"/>
    <pc:docChg chg="modSld">
      <pc:chgData name="Sabine Berzina" userId="1466796a-f43a-429c-85bf-4ebf8b660949" providerId="ADAL" clId="{266B6DF0-6BA3-44B0-A569-1858E04DB5C2}" dt="2023-02-01T15:47:45.796" v="1" actId="20577"/>
      <pc:docMkLst>
        <pc:docMk/>
      </pc:docMkLst>
      <pc:sldChg chg="modSp mod">
        <pc:chgData name="Sabine Berzina" userId="1466796a-f43a-429c-85bf-4ebf8b660949" providerId="ADAL" clId="{266B6DF0-6BA3-44B0-A569-1858E04DB5C2}" dt="2023-02-01T15:47:45.796" v="1" actId="20577"/>
        <pc:sldMkLst>
          <pc:docMk/>
          <pc:sldMk cId="2247601380" sldId="260"/>
        </pc:sldMkLst>
        <pc:spChg chg="mod">
          <ac:chgData name="Sabine Berzina" userId="1466796a-f43a-429c-85bf-4ebf8b660949" providerId="ADAL" clId="{266B6DF0-6BA3-44B0-A569-1858E04DB5C2}" dt="2023-02-01T15:47:45.796" v="1" actId="20577"/>
          <ac:spMkLst>
            <pc:docMk/>
            <pc:sldMk cId="2247601380" sldId="260"/>
            <ac:spMk id="7" creationId="{56F1013F-E73B-F134-8AB3-16554F8FDCB1}"/>
          </ac:spMkLst>
        </pc:spChg>
      </pc:sldChg>
    </pc:docChg>
  </pc:docChgLst>
  <pc:docChgLst>
    <pc:chgData name="Sabine Berzina" userId="1466796a-f43a-429c-85bf-4ebf8b660949" providerId="ADAL" clId="{B67112ED-28D0-4723-A78A-0640CE7A69D6}"/>
    <pc:docChg chg="modSld sldOrd">
      <pc:chgData name="Sabine Berzina" userId="1466796a-f43a-429c-85bf-4ebf8b660949" providerId="ADAL" clId="{B67112ED-28D0-4723-A78A-0640CE7A69D6}" dt="2023-02-01T15:42:40.336" v="12" actId="14100"/>
      <pc:docMkLst>
        <pc:docMk/>
      </pc:docMkLst>
      <pc:sldChg chg="modNotesTx">
        <pc:chgData name="Sabine Berzina" userId="1466796a-f43a-429c-85bf-4ebf8b660949" providerId="ADAL" clId="{B67112ED-28D0-4723-A78A-0640CE7A69D6}" dt="2023-02-01T15:40:43.348" v="1" actId="20577"/>
        <pc:sldMkLst>
          <pc:docMk/>
          <pc:sldMk cId="3658121361" sldId="257"/>
        </pc:sldMkLst>
      </pc:sldChg>
      <pc:sldChg chg="modNotesTx">
        <pc:chgData name="Sabine Berzina" userId="1466796a-f43a-429c-85bf-4ebf8b660949" providerId="ADAL" clId="{B67112ED-28D0-4723-A78A-0640CE7A69D6}" dt="2023-02-01T15:40:46.365" v="2" actId="20577"/>
        <pc:sldMkLst>
          <pc:docMk/>
          <pc:sldMk cId="4047375651" sldId="258"/>
        </pc:sldMkLst>
      </pc:sldChg>
      <pc:sldChg chg="modNotesTx">
        <pc:chgData name="Sabine Berzina" userId="1466796a-f43a-429c-85bf-4ebf8b660949" providerId="ADAL" clId="{B67112ED-28D0-4723-A78A-0640CE7A69D6}" dt="2023-02-01T15:40:40.060" v="0" actId="20577"/>
        <pc:sldMkLst>
          <pc:docMk/>
          <pc:sldMk cId="673300017" sldId="259"/>
        </pc:sldMkLst>
      </pc:sldChg>
      <pc:sldChg chg="modSp mod">
        <pc:chgData name="Sabine Berzina" userId="1466796a-f43a-429c-85bf-4ebf8b660949" providerId="ADAL" clId="{B67112ED-28D0-4723-A78A-0640CE7A69D6}" dt="2023-02-01T15:42:40.336" v="12" actId="14100"/>
        <pc:sldMkLst>
          <pc:docMk/>
          <pc:sldMk cId="3447487943" sldId="261"/>
        </pc:sldMkLst>
        <pc:picChg chg="mod">
          <ac:chgData name="Sabine Berzina" userId="1466796a-f43a-429c-85bf-4ebf8b660949" providerId="ADAL" clId="{B67112ED-28D0-4723-A78A-0640CE7A69D6}" dt="2023-02-01T15:42:40.336" v="12" actId="14100"/>
          <ac:picMkLst>
            <pc:docMk/>
            <pc:sldMk cId="3447487943" sldId="261"/>
            <ac:picMk id="2" creationId="{9C5E87AE-4467-E104-4D6B-47C52D069A9F}"/>
          </ac:picMkLst>
        </pc:picChg>
      </pc:sldChg>
      <pc:sldChg chg="modNotesTx">
        <pc:chgData name="Sabine Berzina" userId="1466796a-f43a-429c-85bf-4ebf8b660949" providerId="ADAL" clId="{B67112ED-28D0-4723-A78A-0640CE7A69D6}" dt="2023-02-01T15:40:49.074" v="3" actId="20577"/>
        <pc:sldMkLst>
          <pc:docMk/>
          <pc:sldMk cId="2791247120" sldId="274"/>
        </pc:sldMkLst>
      </pc:sldChg>
      <pc:sldChg chg="modNotesTx">
        <pc:chgData name="Sabine Berzina" userId="1466796a-f43a-429c-85bf-4ebf8b660949" providerId="ADAL" clId="{B67112ED-28D0-4723-A78A-0640CE7A69D6}" dt="2023-02-01T15:41:31.537" v="8" actId="20577"/>
        <pc:sldMkLst>
          <pc:docMk/>
          <pc:sldMk cId="3670212307" sldId="275"/>
        </pc:sldMkLst>
      </pc:sldChg>
      <pc:sldChg chg="modNotesTx">
        <pc:chgData name="Sabine Berzina" userId="1466796a-f43a-429c-85bf-4ebf8b660949" providerId="ADAL" clId="{B67112ED-28D0-4723-A78A-0640CE7A69D6}" dt="2023-02-01T15:41:54.191" v="9" actId="20577"/>
        <pc:sldMkLst>
          <pc:docMk/>
          <pc:sldMk cId="2390252614" sldId="278"/>
        </pc:sldMkLst>
      </pc:sldChg>
      <pc:sldChg chg="ord">
        <pc:chgData name="Sabine Berzina" userId="1466796a-f43a-429c-85bf-4ebf8b660949" providerId="ADAL" clId="{B67112ED-28D0-4723-A78A-0640CE7A69D6}" dt="2023-02-01T15:41:21.154" v="7"/>
        <pc:sldMkLst>
          <pc:docMk/>
          <pc:sldMk cId="1106042594" sldId="279"/>
        </pc:sldMkLst>
      </pc:sldChg>
    </pc:docChg>
  </pc:docChgLst>
  <pc:docChgLst>
    <pc:chgData name="Sabine Berzina" userId="S::sberzina@irex.org::1466796a-f43a-429c-85bf-4ebf8b660949" providerId="AD" clId="Web-{9699456E-148C-6BDF-BFC8-FE2014F8B74B}"/>
    <pc:docChg chg="modSld">
      <pc:chgData name="Sabine Berzina" userId="S::sberzina@irex.org::1466796a-f43a-429c-85bf-4ebf8b660949" providerId="AD" clId="Web-{9699456E-148C-6BDF-BFC8-FE2014F8B74B}" dt="2022-08-17T09:51:51.102" v="20"/>
      <pc:docMkLst>
        <pc:docMk/>
      </pc:docMkLst>
      <pc:sldChg chg="addSp delSp modSp mod setBg">
        <pc:chgData name="Sabine Berzina" userId="S::sberzina@irex.org::1466796a-f43a-429c-85bf-4ebf8b660949" providerId="AD" clId="Web-{9699456E-148C-6BDF-BFC8-FE2014F8B74B}" dt="2022-08-17T09:51:51.102" v="20"/>
        <pc:sldMkLst>
          <pc:docMk/>
          <pc:sldMk cId="2573446544" sldId="256"/>
        </pc:sldMkLst>
        <pc:spChg chg="del">
          <ac:chgData name="Sabine Berzina" userId="S::sberzina@irex.org::1466796a-f43a-429c-85bf-4ebf8b660949" providerId="AD" clId="Web-{9699456E-148C-6BDF-BFC8-FE2014F8B74B}" dt="2022-08-17T09:51:39.570" v="18"/>
          <ac:spMkLst>
            <pc:docMk/>
            <pc:sldMk cId="2573446544" sldId="256"/>
            <ac:spMk id="2" creationId="{47D59B78-A057-7B1F-6419-90B264E5A0FC}"/>
          </ac:spMkLst>
        </pc:spChg>
        <pc:spChg chg="del">
          <ac:chgData name="Sabine Berzina" userId="S::sberzina@irex.org::1466796a-f43a-429c-85bf-4ebf8b660949" providerId="AD" clId="Web-{9699456E-148C-6BDF-BFC8-FE2014F8B74B}" dt="2022-08-17T09:51:38.633" v="17"/>
          <ac:spMkLst>
            <pc:docMk/>
            <pc:sldMk cId="2573446544" sldId="256"/>
            <ac:spMk id="3" creationId="{49E9F00A-FA25-C24B-6FE4-D69D7D77F52B}"/>
          </ac:spMkLst>
        </pc:spChg>
        <pc:spChg chg="add">
          <ac:chgData name="Sabine Berzina" userId="S::sberzina@irex.org::1466796a-f43a-429c-85bf-4ebf8b660949" providerId="AD" clId="Web-{9699456E-148C-6BDF-BFC8-FE2014F8B74B}" dt="2022-08-17T09:51:51.102" v="20"/>
          <ac:spMkLst>
            <pc:docMk/>
            <pc:sldMk cId="2573446544" sldId="256"/>
            <ac:spMk id="9" creationId="{42A4FC2C-047E-45A5-965D-8E1E3BF09BC6}"/>
          </ac:spMkLst>
        </pc:spChg>
        <pc:picChg chg="add mod">
          <ac:chgData name="Sabine Berzina" userId="S::sberzina@irex.org::1466796a-f43a-429c-85bf-4ebf8b660949" providerId="AD" clId="Web-{9699456E-148C-6BDF-BFC8-FE2014F8B74B}" dt="2022-08-17T09:51:51.102" v="20"/>
          <ac:picMkLst>
            <pc:docMk/>
            <pc:sldMk cId="2573446544" sldId="256"/>
            <ac:picMk id="4" creationId="{E6B44169-9D12-DCFB-3AEF-B06AD715A0B4}"/>
          </ac:picMkLst>
        </pc:picChg>
        <pc:picChg chg="del">
          <ac:chgData name="Sabine Berzina" userId="S::sberzina@irex.org::1466796a-f43a-429c-85bf-4ebf8b660949" providerId="AD" clId="Web-{9699456E-148C-6BDF-BFC8-FE2014F8B74B}" dt="2022-08-17T09:51:34.226" v="16"/>
          <ac:picMkLst>
            <pc:docMk/>
            <pc:sldMk cId="2573446544" sldId="256"/>
            <ac:picMk id="5" creationId="{7E3DFA50-BE87-4FCE-1496-ED07E6191CA3}"/>
          </ac:picMkLst>
        </pc:picChg>
      </pc:sldChg>
      <pc:sldChg chg="addSp delSp modSp">
        <pc:chgData name="Sabine Berzina" userId="S::sberzina@irex.org::1466796a-f43a-429c-85bf-4ebf8b660949" providerId="AD" clId="Web-{9699456E-148C-6BDF-BFC8-FE2014F8B74B}" dt="2022-08-17T09:51:26.867" v="15"/>
        <pc:sldMkLst>
          <pc:docMk/>
          <pc:sldMk cId="2390252614" sldId="278"/>
        </pc:sldMkLst>
        <pc:spChg chg="del">
          <ac:chgData name="Sabine Berzina" userId="S::sberzina@irex.org::1466796a-f43a-429c-85bf-4ebf8b660949" providerId="AD" clId="Web-{9699456E-148C-6BDF-BFC8-FE2014F8B74B}" dt="2022-08-17T09:40:48.834" v="1"/>
          <ac:spMkLst>
            <pc:docMk/>
            <pc:sldMk cId="2390252614" sldId="278"/>
            <ac:spMk id="9" creationId="{B8EAE339-7A51-A6D6-1F30-B65072904DB9}"/>
          </ac:spMkLst>
        </pc:spChg>
        <pc:spChg chg="mod">
          <ac:chgData name="Sabine Berzina" userId="S::sberzina@irex.org::1466796a-f43a-429c-85bf-4ebf8b660949" providerId="AD" clId="Web-{9699456E-148C-6BDF-BFC8-FE2014F8B74B}" dt="2022-08-17T09:50:59.460" v="12" actId="1076"/>
          <ac:spMkLst>
            <pc:docMk/>
            <pc:sldMk cId="2390252614" sldId="278"/>
            <ac:spMk id="12" creationId="{6082F4EB-7685-7045-3A59-40B60E3AB890}"/>
          </ac:spMkLst>
        </pc:spChg>
        <pc:spChg chg="mod">
          <ac:chgData name="Sabine Berzina" userId="S::sberzina@irex.org::1466796a-f43a-429c-85bf-4ebf8b660949" providerId="AD" clId="Web-{9699456E-148C-6BDF-BFC8-FE2014F8B74B}" dt="2022-08-17T09:51:04.554" v="13" actId="1076"/>
          <ac:spMkLst>
            <pc:docMk/>
            <pc:sldMk cId="2390252614" sldId="278"/>
            <ac:spMk id="13" creationId="{BBFD841D-301F-5859-75CB-BB215783DC2A}"/>
          </ac:spMkLst>
        </pc:spChg>
        <pc:picChg chg="add mod modCrop">
          <ac:chgData name="Sabine Berzina" userId="S::sberzina@irex.org::1466796a-f43a-429c-85bf-4ebf8b660949" providerId="AD" clId="Web-{9699456E-148C-6BDF-BFC8-FE2014F8B74B}" dt="2022-08-17T09:51:26.867" v="15"/>
          <ac:picMkLst>
            <pc:docMk/>
            <pc:sldMk cId="2390252614" sldId="278"/>
            <ac:picMk id="2" creationId="{FA8F0B5B-5904-F02D-FA4B-703CECD215AB}"/>
          </ac:picMkLst>
        </pc:picChg>
        <pc:picChg chg="del">
          <ac:chgData name="Sabine Berzina" userId="S::sberzina@irex.org::1466796a-f43a-429c-85bf-4ebf8b660949" providerId="AD" clId="Web-{9699456E-148C-6BDF-BFC8-FE2014F8B74B}" dt="2022-08-17T09:40:33.724" v="0"/>
          <ac:picMkLst>
            <pc:docMk/>
            <pc:sldMk cId="2390252614" sldId="278"/>
            <ac:picMk id="11" creationId="{814D7CBA-3E5F-5171-01CA-629F51615746}"/>
          </ac:picMkLst>
        </pc:picChg>
      </pc:sldChg>
    </pc:docChg>
  </pc:docChgLst>
  <pc:docChgLst>
    <pc:chgData name="Sabine Berzina" userId="1466796a-f43a-429c-85bf-4ebf8b660949" providerId="ADAL" clId="{75A1BE5C-8F20-4361-BA21-513D45ED40BC}"/>
    <pc:docChg chg="addSld modSld">
      <pc:chgData name="Sabine Berzina" userId="1466796a-f43a-429c-85bf-4ebf8b660949" providerId="ADAL" clId="{75A1BE5C-8F20-4361-BA21-513D45ED40BC}" dt="2023-07-04T08:28:28.956" v="5"/>
      <pc:docMkLst>
        <pc:docMk/>
      </pc:docMkLst>
      <pc:sldChg chg="modSp mod">
        <pc:chgData name="Sabine Berzina" userId="1466796a-f43a-429c-85bf-4ebf8b660949" providerId="ADAL" clId="{75A1BE5C-8F20-4361-BA21-513D45ED40BC}" dt="2023-07-04T08:27:59.922" v="1" actId="1076"/>
        <pc:sldMkLst>
          <pc:docMk/>
          <pc:sldMk cId="3084931827" sldId="267"/>
        </pc:sldMkLst>
        <pc:spChg chg="mod">
          <ac:chgData name="Sabine Berzina" userId="1466796a-f43a-429c-85bf-4ebf8b660949" providerId="ADAL" clId="{75A1BE5C-8F20-4361-BA21-513D45ED40BC}" dt="2023-07-04T08:27:59.922" v="1" actId="1076"/>
          <ac:spMkLst>
            <pc:docMk/>
            <pc:sldMk cId="3084931827" sldId="267"/>
            <ac:spMk id="2" creationId="{7D479B13-FD3B-9A4A-54DC-7A2D24795D54}"/>
          </ac:spMkLst>
        </pc:spChg>
      </pc:sldChg>
      <pc:sldChg chg="modNotesTx">
        <pc:chgData name="Sabine Berzina" userId="1466796a-f43a-429c-85bf-4ebf8b660949" providerId="ADAL" clId="{75A1BE5C-8F20-4361-BA21-513D45ED40BC}" dt="2023-07-04T08:28:28.956" v="5"/>
        <pc:sldMkLst>
          <pc:docMk/>
          <pc:sldMk cId="1106042594" sldId="279"/>
        </pc:sldMkLst>
      </pc:sldChg>
      <pc:sldChg chg="addSp modSp new mod">
        <pc:chgData name="Sabine Berzina" userId="1466796a-f43a-429c-85bf-4ebf8b660949" providerId="ADAL" clId="{75A1BE5C-8F20-4361-BA21-513D45ED40BC}" dt="2023-07-04T08:28:16.051" v="4" actId="27614"/>
        <pc:sldMkLst>
          <pc:docMk/>
          <pc:sldMk cId="3441766030" sldId="280"/>
        </pc:sldMkLst>
        <pc:picChg chg="add mod">
          <ac:chgData name="Sabine Berzina" userId="1466796a-f43a-429c-85bf-4ebf8b660949" providerId="ADAL" clId="{75A1BE5C-8F20-4361-BA21-513D45ED40BC}" dt="2023-07-04T08:28:16.051" v="4" actId="27614"/>
          <ac:picMkLst>
            <pc:docMk/>
            <pc:sldMk cId="3441766030" sldId="280"/>
            <ac:picMk id="3" creationId="{310C5372-FC93-3CDE-E144-B2BF3B9DA73F}"/>
          </ac:picMkLst>
        </pc:picChg>
      </pc:sldChg>
    </pc:docChg>
  </pc:docChgLst>
  <pc:docChgLst>
    <pc:chgData name="Julija Visnevska" userId="S::jvisnevska@irex.org::78ce5c7b-2a5c-4a77-bfa8-5e2cb9f4d2e5" providerId="AD" clId="Web-{DD0EFD9E-D629-286D-5C3B-6B36CFF07413}"/>
    <pc:docChg chg="modSld">
      <pc:chgData name="Julija Visnevska" userId="S::jvisnevska@irex.org::78ce5c7b-2a5c-4a77-bfa8-5e2cb9f4d2e5" providerId="AD" clId="Web-{DD0EFD9E-D629-286D-5C3B-6B36CFF07413}" dt="2022-08-17T10:32:55.464" v="4" actId="20577"/>
      <pc:docMkLst>
        <pc:docMk/>
      </pc:docMkLst>
      <pc:sldChg chg="modSp">
        <pc:chgData name="Julija Visnevska" userId="S::jvisnevska@irex.org::78ce5c7b-2a5c-4a77-bfa8-5e2cb9f4d2e5" providerId="AD" clId="Web-{DD0EFD9E-D629-286D-5C3B-6B36CFF07413}" dt="2022-08-17T10:32:55.464" v="4" actId="20577"/>
        <pc:sldMkLst>
          <pc:docMk/>
          <pc:sldMk cId="2390252614" sldId="278"/>
        </pc:sldMkLst>
        <pc:spChg chg="mod">
          <ac:chgData name="Julija Visnevska" userId="S::jvisnevska@irex.org::78ce5c7b-2a5c-4a77-bfa8-5e2cb9f4d2e5" providerId="AD" clId="Web-{DD0EFD9E-D629-286D-5C3B-6B36CFF07413}" dt="2022-08-17T09:58:10.465" v="1" actId="20577"/>
          <ac:spMkLst>
            <pc:docMk/>
            <pc:sldMk cId="2390252614" sldId="278"/>
            <ac:spMk id="12" creationId="{6082F4EB-7685-7045-3A59-40B60E3AB890}"/>
          </ac:spMkLst>
        </pc:spChg>
        <pc:spChg chg="mod">
          <ac:chgData name="Julija Visnevska" userId="S::jvisnevska@irex.org::78ce5c7b-2a5c-4a77-bfa8-5e2cb9f4d2e5" providerId="AD" clId="Web-{DD0EFD9E-D629-286D-5C3B-6B36CFF07413}" dt="2022-08-17T10:32:55.464" v="4" actId="20577"/>
          <ac:spMkLst>
            <pc:docMk/>
            <pc:sldMk cId="2390252614" sldId="278"/>
            <ac:spMk id="13" creationId="{BBFD841D-301F-5859-75CB-BB215783DC2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B0E9B-3545-49E0-94AE-740A4C782391}" type="datetimeFigureOut">
              <a:t>7/4/2023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77DE8-B074-4DAA-85F7-45E25845C22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40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75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4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18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98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66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08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72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Futura PT Bold"/>
                <a:ea typeface="+mn-lt"/>
                <a:cs typeface="+mn-lt"/>
              </a:rPr>
              <a:t>https://ej.uz/inclusivelanguage</a:t>
            </a:r>
            <a:endParaRPr lang="en-US" sz="1200" b="1" dirty="0">
              <a:latin typeface="Futura PT Bold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77DE8-B074-4DAA-85F7-45E25845C2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28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11B1-8BF8-4925-8082-B9E889711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4F5274-1ECF-469D-99AF-6319B3430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2CEFE-DD27-4971-A80C-6F032904F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1D6A-F961-441A-9298-73C1DCC4158D}" type="datetime1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FD1AB-2E95-4FB6-AFDB-D7C42643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51AB8-A963-4590-AD6D-E57EE8C59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5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3B3B8-C4EF-4E56-B82E-0379C38BB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17E9BD-D828-4A3D-A34C-432630B51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E3ADB-9136-439B-BEE5-F22D4AC5C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42D7-78BE-44B5-A4FB-00D84D1F393D}" type="datetime1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E4EAA-5C4D-4713-AB29-FA7D701DB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32BE5-AD8D-4686-B95E-0174BDFBB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9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FAAFEA-6795-4282-8988-202D35E5D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EFE79-061A-47F3-AF5B-FC7278913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79CDD-0EFF-473B-A92A-05B8C87B0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4281-8058-467D-AC33-437716C632EA}" type="datetime1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14088-D1F7-4FAC-9473-3A4F7CD12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225E8-926C-4ADA-9720-EC10A5E5F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2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13"/>
          <p:cNvSpPr/>
          <p:nvPr userDrawn="1"/>
        </p:nvSpPr>
        <p:spPr>
          <a:xfrm>
            <a:off x="0" y="6762751"/>
            <a:ext cx="12192000" cy="103656"/>
          </a:xfrm>
          <a:prstGeom prst="rect">
            <a:avLst/>
          </a:prstGeom>
          <a:solidFill>
            <a:srgbClr val="43B6C8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03263" y="270934"/>
            <a:ext cx="10785475" cy="506413"/>
          </a:xfrm>
          <a:noFill/>
          <a:ln>
            <a:noFill/>
          </a:ln>
        </p:spPr>
        <p:txBody>
          <a:bodyPr spcFirstLastPara="1" wrap="square" lIns="0" tIns="60933" rIns="121900" bIns="60933" anchor="ctr" anchorCtr="0">
            <a:noAutofit/>
          </a:bodyPr>
          <a:lstStyle>
            <a:lvl1pPr marL="0" indent="0">
              <a:buNone/>
              <a:defRPr lang="en-US" sz="3200" b="1" dirty="0" smtClean="0">
                <a:solidFill>
                  <a:srgbClr val="009BA0"/>
                </a:solidFill>
                <a:latin typeface="Arial"/>
                <a:ea typeface="Arial"/>
                <a:cs typeface="Arial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uk-UA" dirty="0"/>
            </a:lvl5pPr>
          </a:lstStyle>
          <a:p>
            <a:pPr marL="0" lvl="0">
              <a:buClr>
                <a:srgbClr val="009BA0"/>
              </a:buClr>
              <a:buSzPts val="3400"/>
            </a:pPr>
            <a:r>
              <a:rPr lang="en-US"/>
              <a:t>Edit Master text styles</a:t>
            </a:r>
          </a:p>
        </p:txBody>
      </p:sp>
      <p:cxnSp>
        <p:nvCxnSpPr>
          <p:cNvPr id="5" name="Shape 715">
            <a:extLst>
              <a:ext uri="{FF2B5EF4-FFF2-40B4-BE49-F238E27FC236}">
                <a16:creationId xmlns:a16="http://schemas.microsoft.com/office/drawing/2014/main" id="{D58F7EDD-4A8F-422A-95EA-CD89D8BB51EF}"/>
              </a:ext>
            </a:extLst>
          </p:cNvPr>
          <p:cNvCxnSpPr/>
          <p:nvPr userDrawn="1"/>
        </p:nvCxnSpPr>
        <p:spPr>
          <a:xfrm rot="10800000" flipH="1">
            <a:off x="702739" y="872067"/>
            <a:ext cx="10786400" cy="0"/>
          </a:xfrm>
          <a:prstGeom prst="straightConnector1">
            <a:avLst/>
          </a:prstGeom>
          <a:noFill/>
          <a:ln w="15875" cap="flat" cmpd="sng">
            <a:solidFill>
              <a:srgbClr val="009BA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33096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8C20D-3346-4BE0-960A-2B858900A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ADF1F-69F4-4A88-A067-D669FB40B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62313-B89A-4C98-A500-041A658D2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6AD6-2A1B-42A4-AAD2-BAED84479F1A}" type="datetime1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6758C-4903-454A-9D0E-FE731CE13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8FCF5-D282-44DD-BD8C-3380829CF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8EB9D-5737-452D-BF21-64E13046F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A59D1-CBFF-45E9-B7A7-822A1E348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AD870-A144-4E54-94DF-757C11A1E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9BBA-AAD9-4625-B910-ECB7B96082DB}" type="datetime1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5885B-CFAB-468D-939D-295234D24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D06ED-C7D3-4F9B-8F68-40719400E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5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DE918-1792-4844-85C7-63518C180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3FA2B-5631-433E-B04F-5F0A42911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57AD47-8399-4BD0-A892-855A8A16A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DE2BD-7434-4693-BFEB-54FF5E455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7477-B691-465D-AE31-645297B1AAC1}" type="datetime1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780FA-67CC-4056-8386-C3FE186F9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0FFA0-DB6A-4C2C-8B22-E5955889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90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F5F5-112B-4079-BFC4-754E7DCE4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CA595-416E-46C8-A054-8FB7C6BA7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5914BD-0FB8-4FF3-A662-B580EDF85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2A5E7C-17F5-488B-B2F3-DA046E1A2C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DDDE23-73CC-4D71-9BFF-ABF4B4BFE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780C66-BB2E-48E3-9066-375C4FDC6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E7DE-3D6A-40CB-A265-6801E7318149}" type="datetime1">
              <a:rPr lang="en-US" smtClean="0"/>
              <a:t>7/4/2023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D7F3A1-840B-4E52-AEC2-A5B3144B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B1F7EA-9815-484F-86E4-CC3E23A47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9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3B9A-05E8-45AF-B94B-1038129E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A0BF4E-C4FE-445E-97A9-665374D9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EB4A-7BEF-47DE-BF15-3A6740AA2BCB}" type="datetime1">
              <a:rPr lang="en-US" smtClean="0"/>
              <a:t>7/4/2023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9FCC0-3A47-4B94-89F9-EC8340464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2600C-C0DA-4D1D-9C07-6D1A3E39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B68FD-33F4-4CE3-8C9E-EF83C4F90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D671-D566-4C83-BE99-5D6BCD137A64}" type="datetime1">
              <a:rPr lang="en-US" smtClean="0"/>
              <a:t>7/4/2023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65721F-C0B8-4251-B370-EB0AD9B5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5A292-F788-4AD0-89C3-F8FEA479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FF617-DF3D-4061-A583-7D5208E8A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53D1B-D1BA-4234-8E2D-C1328B7FB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62655-648D-4D81-B2F1-EE1B3F0D9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D48BB-FB10-4AA7-A898-5620379F3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7758-8FD1-4EAF-A3DD-3464968E8084}" type="datetime1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6D2C7-37E9-4248-A69B-28425B98A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9C6D0-3E90-46F3-8203-CB4BD1396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9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F3B00-D58E-4643-B370-991C70EB4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EA4B21-973D-4C91-896F-A9CD4EDE9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AD51E-A4FA-4246-BD82-4A57EF9EC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9B0A01-5F67-4671-A837-FB928886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85CA-4B92-44B9-86E7-161C21505D5C}" type="datetime1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9EB5F-3EAE-4DE0-9090-8001012DD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6D8D4-C5CC-4D90-A9ED-BBFB65513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7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7E8537-46D4-4BD4-85C6-9AC4B3BD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8066C-445A-40F8-8E05-72E7237A7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0F26C-E672-44BD-873C-7BF170AF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EE81-D5F4-4454-A4C4-71209A65586C}" type="datetime1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CF46E-7D72-483B-9A0F-E8E8EE6C2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9B17F-9E76-4404-B169-9C6AF8A72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5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WBVI9uhpqU?feature=oembed" TargetMode="Externa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48408-B5DA-8D6B-C38F-57C1D466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62" y="347912"/>
            <a:ext cx="9935390" cy="1325563"/>
          </a:xfrm>
        </p:spPr>
        <p:txBody>
          <a:bodyPr>
            <a:normAutofit/>
          </a:bodyPr>
          <a:lstStyle/>
          <a:p>
            <a:r>
              <a:rPr lang="ru-RU" sz="4400" b="1">
                <a:latin typeface="Futura PT Book"/>
                <a:ea typeface="Source Sans Pro Light"/>
                <a:cs typeface="Calibri"/>
              </a:rPr>
              <a:t>Урок 8: Стереотипы и язык вражды</a:t>
            </a:r>
            <a:br>
              <a:rPr lang="en-US" sz="4400">
                <a:latin typeface="Futura PT Book"/>
                <a:ea typeface="Source Sans Pro Light"/>
                <a:cs typeface="Calibri"/>
              </a:rPr>
            </a:br>
            <a:r>
              <a:rPr lang="ru-RU" sz="3600" b="1">
                <a:latin typeface="Futura PT Book"/>
                <a:ea typeface="Source Sans Pro Light"/>
                <a:cs typeface="Calibri"/>
              </a:rPr>
              <a:t>Раздел</a:t>
            </a:r>
            <a:r>
              <a:rPr lang="en-US" sz="3600" b="1">
                <a:latin typeface="Futura PT Book"/>
                <a:ea typeface="Source Sans Pro Light"/>
                <a:cs typeface="Calibri"/>
              </a:rPr>
              <a:t> 4 </a:t>
            </a:r>
            <a:r>
              <a:rPr lang="ru-RU" sz="3600" b="1">
                <a:latin typeface="Futura PT Book"/>
                <a:ea typeface="Source Sans Pro Light"/>
                <a:cs typeface="Calibri"/>
              </a:rPr>
              <a:t>Часть</a:t>
            </a:r>
            <a:r>
              <a:rPr lang="en-US" sz="3600" b="1">
                <a:latin typeface="Futura PT Book"/>
                <a:ea typeface="Source Sans Pro Light"/>
                <a:cs typeface="Calibri"/>
              </a:rPr>
              <a:t>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A5D2E-3A03-49ED-9F0F-46A78F6F7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7" y="1955021"/>
            <a:ext cx="4419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5F041F3-6373-772E-EA80-A29FCEB9F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69E670-1029-3B7F-3156-04675E9FA9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574" t="33358" r="13193" b="14641"/>
          <a:stretch/>
        </p:blipFill>
        <p:spPr>
          <a:xfrm>
            <a:off x="2295939" y="1484416"/>
            <a:ext cx="6172594" cy="527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00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26F83AC-D591-03B4-5528-1F5686528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AF5687D-A1F9-43AC-5030-A064A935A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Тест: Инклюзивный язык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FE3AA7-29C3-0B78-1981-1000684CD831}"/>
              </a:ext>
            </a:extLst>
          </p:cNvPr>
          <p:cNvSpPr txBox="1"/>
          <p:nvPr/>
        </p:nvSpPr>
        <p:spPr>
          <a:xfrm>
            <a:off x="6788848" y="2167675"/>
            <a:ext cx="469437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latin typeface="Futura PT Bold"/>
                <a:ea typeface="+mn-lt"/>
                <a:cs typeface="+mn-lt"/>
              </a:rPr>
              <a:t>https://ej.uz/inclusivelanguage</a:t>
            </a:r>
            <a:endParaRPr lang="en-US" sz="2400" b="1" dirty="0">
              <a:latin typeface="Futura PT Bold"/>
            </a:endParaRPr>
          </a:p>
        </p:txBody>
      </p:sp>
      <p:pic>
        <p:nvPicPr>
          <p:cNvPr id="3" name="Picture 3" descr="Qr code&#10;&#10;Description automatically generated">
            <a:extLst>
              <a:ext uri="{FF2B5EF4-FFF2-40B4-BE49-F238E27FC236}">
                <a16:creationId xmlns:a16="http://schemas.microsoft.com/office/drawing/2014/main" id="{55F897D9-8BFA-9767-A0AC-3574443F3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067" y="1452638"/>
            <a:ext cx="4847770" cy="49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42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7913" y="2766218"/>
            <a:ext cx="2436173" cy="1325563"/>
          </a:xfrm>
        </p:spPr>
        <p:txBody>
          <a:bodyPr/>
          <a:lstStyle/>
          <a:p>
            <a:r>
              <a:rPr lang="ru-RU" dirty="0">
                <a:latin typeface="Futura PT Bold"/>
              </a:rPr>
              <a:t>Выводы</a:t>
            </a:r>
            <a:r>
              <a:rPr lang="en-US" dirty="0">
                <a:latin typeface="Futura PT Bold"/>
              </a:rPr>
              <a:t> 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7AE960C-B692-02A2-2B13-C77828ABF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31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quare with a white letter f in it&#10;&#10;Description automatically generated with low confidence">
            <a:extLst>
              <a:ext uri="{FF2B5EF4-FFF2-40B4-BE49-F238E27FC236}">
                <a16:creationId xmlns:a16="http://schemas.microsoft.com/office/drawing/2014/main" id="{310C5372-FC93-3CDE-E144-B2BF3B9DA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66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>
            <a:extLst>
              <a:ext uri="{FF2B5EF4-FFF2-40B4-BE49-F238E27FC236}">
                <a16:creationId xmlns:a16="http://schemas.microsoft.com/office/drawing/2014/main" id="{723A0955-3431-47EB-8637-A3CF0BE3A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190" y="2062764"/>
            <a:ext cx="6671620" cy="273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78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582"/>
            <a:ext cx="10472057" cy="1325563"/>
          </a:xfrm>
        </p:spPr>
        <p:txBody>
          <a:bodyPr>
            <a:normAutofit/>
          </a:bodyPr>
          <a:lstStyle/>
          <a:p>
            <a:r>
              <a:rPr lang="ru-RU" b="1">
                <a:latin typeface="Futura PT Book"/>
              </a:rPr>
              <a:t>Дискуссия</a:t>
            </a:r>
            <a:br>
              <a:rPr lang="en-US">
                <a:latin typeface="Futura PT Book"/>
              </a:rPr>
            </a:br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423AF7F-D2D7-2383-9817-61B676341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0021AA2-4D2B-A9D5-F4BF-649360C46112}"/>
              </a:ext>
            </a:extLst>
          </p:cNvPr>
          <p:cNvSpPr txBox="1">
            <a:spLocks/>
          </p:cNvSpPr>
          <p:nvPr/>
        </p:nvSpPr>
        <p:spPr>
          <a:xfrm>
            <a:off x="1039111" y="1829110"/>
            <a:ext cx="2471058" cy="604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>
                <a:solidFill>
                  <a:schemeClr val="bg1"/>
                </a:solidFill>
                <a:latin typeface="Futura PT Book"/>
              </a:rPr>
              <a:t>Вопрос</a:t>
            </a:r>
            <a:r>
              <a:rPr lang="en-US" sz="2800" b="1">
                <a:solidFill>
                  <a:schemeClr val="bg1"/>
                </a:solidFill>
                <a:latin typeface="Futura PT Book"/>
              </a:rPr>
              <a:t> 1: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D7A250-D1B9-D708-C1BE-351182446231}"/>
              </a:ext>
            </a:extLst>
          </p:cNvPr>
          <p:cNvSpPr txBox="1"/>
          <p:nvPr/>
        </p:nvSpPr>
        <p:spPr>
          <a:xfrm>
            <a:off x="1039111" y="2723141"/>
            <a:ext cx="9794541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4400">
                <a:latin typeface="Futura PT Book"/>
                <a:ea typeface="Source Sans Pro Light"/>
              </a:rPr>
              <a:t>Что такое язык вражды и откуда он берётся? </a:t>
            </a:r>
            <a:endParaRPr lang="en-US" sz="4400">
              <a:latin typeface="Futura PT Book"/>
              <a:ea typeface="Source Sans Pro Light"/>
            </a:endParaRPr>
          </a:p>
          <a:p>
            <a:r>
              <a:rPr lang="en-US" sz="3200">
                <a:latin typeface="Futura FT Book"/>
              </a:rPr>
              <a:t> </a:t>
            </a:r>
          </a:p>
          <a:p>
            <a:pPr algn="l"/>
            <a:endParaRPr lang="en-US" sz="4000">
              <a:latin typeface="Futura FT Book"/>
            </a:endParaRPr>
          </a:p>
        </p:txBody>
      </p:sp>
    </p:spTree>
    <p:extLst>
      <p:ext uri="{BB962C8B-B14F-4D97-AF65-F5344CB8AC3E}">
        <p14:creationId xmlns:p14="http://schemas.microsoft.com/office/powerpoint/2010/main" val="3658121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0AE045B-888D-1DB3-6582-385B61B9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582"/>
            <a:ext cx="10472057" cy="1325563"/>
          </a:xfrm>
        </p:spPr>
        <p:txBody>
          <a:bodyPr>
            <a:normAutofit/>
          </a:bodyPr>
          <a:lstStyle/>
          <a:p>
            <a:r>
              <a:rPr lang="ru-RU" b="1">
                <a:latin typeface="Futura PT Book"/>
              </a:rPr>
              <a:t>Дискуссия</a:t>
            </a:r>
            <a:br>
              <a:rPr lang="en-US">
                <a:latin typeface="Futura PT Book"/>
              </a:rPr>
            </a:b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A6C29F-780C-99A6-102C-420117692A9C}"/>
              </a:ext>
            </a:extLst>
          </p:cNvPr>
          <p:cNvSpPr txBox="1">
            <a:spLocks/>
          </p:cNvSpPr>
          <p:nvPr/>
        </p:nvSpPr>
        <p:spPr>
          <a:xfrm>
            <a:off x="1039111" y="1829110"/>
            <a:ext cx="2471058" cy="604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>
                <a:solidFill>
                  <a:schemeClr val="bg1"/>
                </a:solidFill>
                <a:latin typeface="Futura PT Book"/>
              </a:rPr>
              <a:t>Вопрос</a:t>
            </a:r>
            <a:r>
              <a:rPr lang="en-US" sz="2800" b="1">
                <a:solidFill>
                  <a:schemeClr val="bg1"/>
                </a:solidFill>
                <a:latin typeface="Futura PT Book"/>
              </a:rPr>
              <a:t> 2: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8B7089-1625-8B4C-DF54-974C89E73D29}"/>
              </a:ext>
            </a:extLst>
          </p:cNvPr>
          <p:cNvSpPr txBox="1"/>
          <p:nvPr/>
        </p:nvSpPr>
        <p:spPr>
          <a:xfrm>
            <a:off x="1039110" y="2615520"/>
            <a:ext cx="9794541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4000">
                <a:latin typeface="Futura FT Book"/>
              </a:rPr>
              <a:t>Где находится граница между свободой слова и языком вражды? </a:t>
            </a:r>
            <a:endParaRPr lang="en-US" sz="4000">
              <a:latin typeface="Futura FT Book"/>
            </a:endParaRPr>
          </a:p>
          <a:p>
            <a:pPr algn="l"/>
            <a:endParaRPr lang="en-US" sz="4800">
              <a:latin typeface="Futura FT Book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19A69D7-E5A4-47E6-5251-8207C99E0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75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A5D2E-3A03-49ED-9F0F-46A78F6F7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7" y="1955021"/>
            <a:ext cx="4419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5F041F3-6373-772E-EA80-A29FCEB9F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DDD1BB6-88DD-BA92-C118-7EE9575DC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Futura PT Book"/>
              </a:rPr>
              <a:t>Дискуссия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4BA828-5655-1AD7-AB84-67C744F3D644}"/>
              </a:ext>
            </a:extLst>
          </p:cNvPr>
          <p:cNvSpPr txBox="1">
            <a:spLocks/>
          </p:cNvSpPr>
          <p:nvPr/>
        </p:nvSpPr>
        <p:spPr>
          <a:xfrm>
            <a:off x="1039111" y="1829110"/>
            <a:ext cx="2471058" cy="604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>
                <a:solidFill>
                  <a:schemeClr val="bg1"/>
                </a:solidFill>
                <a:latin typeface="Futura PT Book"/>
              </a:rPr>
              <a:t>Вопрос</a:t>
            </a:r>
            <a:r>
              <a:rPr lang="en-US" sz="2800" b="1">
                <a:solidFill>
                  <a:schemeClr val="bg1"/>
                </a:solidFill>
                <a:latin typeface="Futura PT Book"/>
              </a:rPr>
              <a:t> 3: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F006DB7-03B2-8382-7269-96C21A8BBFA7}"/>
              </a:ext>
            </a:extLst>
          </p:cNvPr>
          <p:cNvSpPr txBox="1">
            <a:spLocks/>
          </p:cNvSpPr>
          <p:nvPr/>
        </p:nvSpPr>
        <p:spPr>
          <a:xfrm>
            <a:off x="1128563" y="2698874"/>
            <a:ext cx="8999411" cy="14540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000">
                <a:latin typeface="Futura FT Book"/>
              </a:rPr>
              <a:t>Как стереотипы связаны с языком вражды? </a:t>
            </a:r>
            <a:endParaRPr lang="en-US" sz="4000">
              <a:latin typeface="Futura FT Book"/>
            </a:endParaRPr>
          </a:p>
        </p:txBody>
      </p:sp>
    </p:spTree>
    <p:extLst>
      <p:ext uri="{BB962C8B-B14F-4D97-AF65-F5344CB8AC3E}">
        <p14:creationId xmlns:p14="http://schemas.microsoft.com/office/powerpoint/2010/main" val="2791247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59484BDC-8F48-79FE-38FF-97E24795DFC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>
                <a:latin typeface="Futura PT Book"/>
              </a:rPr>
              <a:t>Дискуссия</a:t>
            </a: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6F1013F-E73B-F134-8AB3-16554F8FDCB1}"/>
              </a:ext>
            </a:extLst>
          </p:cNvPr>
          <p:cNvSpPr txBox="1">
            <a:spLocks/>
          </p:cNvSpPr>
          <p:nvPr/>
        </p:nvSpPr>
        <p:spPr>
          <a:xfrm>
            <a:off x="1039111" y="1829110"/>
            <a:ext cx="2471058" cy="604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  <a:latin typeface="Futura PT Book"/>
              </a:rPr>
              <a:t>Вопрос</a:t>
            </a:r>
            <a:r>
              <a:rPr lang="en-US" sz="2800" b="1" dirty="0">
                <a:solidFill>
                  <a:schemeClr val="bg1"/>
                </a:solidFill>
                <a:latin typeface="Futura PT Book"/>
              </a:rPr>
              <a:t> </a:t>
            </a:r>
            <a:r>
              <a:rPr lang="lv-LV" sz="2800" b="1" dirty="0">
                <a:solidFill>
                  <a:schemeClr val="bg1"/>
                </a:solidFill>
                <a:latin typeface="Futura PT Book"/>
              </a:rPr>
              <a:t>4</a:t>
            </a:r>
            <a:r>
              <a:rPr lang="en-US" sz="2800" b="1" dirty="0">
                <a:solidFill>
                  <a:schemeClr val="bg1"/>
                </a:solidFill>
                <a:latin typeface="Futura PT Book"/>
              </a:rPr>
              <a:t>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F1227B-B8AB-84F5-2A61-233B7A0442AD}"/>
              </a:ext>
            </a:extLst>
          </p:cNvPr>
          <p:cNvSpPr txBox="1">
            <a:spLocks/>
          </p:cNvSpPr>
          <p:nvPr/>
        </p:nvSpPr>
        <p:spPr>
          <a:xfrm>
            <a:off x="1128563" y="2698874"/>
            <a:ext cx="8999411" cy="817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000">
                <a:latin typeface="Futura FT Book"/>
              </a:rPr>
              <a:t>Как стереотипы могут привести к насилию и ненависти</a:t>
            </a:r>
            <a:r>
              <a:rPr lang="en-US" sz="4000">
                <a:latin typeface="Futura FT Book"/>
              </a:rPr>
              <a:t>?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A7EC4F28-3CF4-23E6-3A23-C3191BE27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01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26F83AC-D591-03B4-5528-1F5686528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AF5687D-A1F9-43AC-5030-A064A935A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Видео</a:t>
            </a:r>
            <a:endParaRPr lang="en-US"/>
          </a:p>
        </p:txBody>
      </p:sp>
      <p:pic>
        <p:nvPicPr>
          <p:cNvPr id="2" name="Online Media 1" title="Где граница между языком вражды и свободой слова? RUS">
            <a:hlinkClick r:id="" action="ppaction://media"/>
            <a:extLst>
              <a:ext uri="{FF2B5EF4-FFF2-40B4-BE49-F238E27FC236}">
                <a16:creationId xmlns:a16="http://schemas.microsoft.com/office/drawing/2014/main" id="{9C5E87AE-4467-E104-4D6B-47C52D069A9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8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A5D2E-3A03-49ED-9F0F-46A78F6F7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7" y="1955021"/>
            <a:ext cx="4419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6082F4EB-7685-7045-3A59-40B60E3AB890}"/>
              </a:ext>
            </a:extLst>
          </p:cNvPr>
          <p:cNvSpPr txBox="1">
            <a:spLocks/>
          </p:cNvSpPr>
          <p:nvPr/>
        </p:nvSpPr>
        <p:spPr>
          <a:xfrm>
            <a:off x="852735" y="-1081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Futura PT Bold"/>
                <a:ea typeface="+mj-lt"/>
                <a:cs typeface="+mj-lt"/>
              </a:rPr>
              <a:t>Язык</a:t>
            </a:r>
            <a:r>
              <a:rPr lang="en-US" dirty="0">
                <a:latin typeface="Futura PT Bold"/>
                <a:ea typeface="+mj-lt"/>
                <a:cs typeface="+mj-lt"/>
              </a:rPr>
              <a:t> </a:t>
            </a:r>
            <a:r>
              <a:rPr lang="en-US" dirty="0" err="1">
                <a:latin typeface="Futura PT Bold"/>
                <a:ea typeface="+mj-lt"/>
                <a:cs typeface="+mj-lt"/>
              </a:rPr>
              <a:t>вражды</a:t>
            </a:r>
            <a:endParaRPr lang="en-US" dirty="0" err="1">
              <a:latin typeface="Futura PT Bold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FD841D-301F-5859-75CB-BB215783DC2A}"/>
              </a:ext>
            </a:extLst>
          </p:cNvPr>
          <p:cNvSpPr txBox="1"/>
          <p:nvPr/>
        </p:nvSpPr>
        <p:spPr>
          <a:xfrm>
            <a:off x="5271335" y="367929"/>
            <a:ext cx="608274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latin typeface="Futura PT Bold"/>
                <a:ea typeface="+mn-lt"/>
                <a:cs typeface="+mn-lt"/>
              </a:rPr>
              <a:t>В </a:t>
            </a:r>
            <a:r>
              <a:rPr lang="en-US" dirty="0" err="1">
                <a:latin typeface="Futura PT Bold"/>
                <a:ea typeface="+mn-lt"/>
                <a:cs typeface="+mn-lt"/>
              </a:rPr>
              <a:t>соответствии</a:t>
            </a:r>
            <a:r>
              <a:rPr lang="en-US" dirty="0">
                <a:latin typeface="Futura PT Bold"/>
                <a:ea typeface="+mn-lt"/>
                <a:cs typeface="+mn-lt"/>
              </a:rPr>
              <a:t> с </a:t>
            </a:r>
            <a:r>
              <a:rPr lang="en-US" dirty="0" err="1">
                <a:latin typeface="Futura PT Bold"/>
                <a:ea typeface="+mn-lt"/>
                <a:cs typeface="+mn-lt"/>
              </a:rPr>
              <a:t>Европейским</a:t>
            </a:r>
            <a:r>
              <a:rPr lang="en-US" dirty="0">
                <a:latin typeface="Futura PT Bold"/>
                <a:ea typeface="+mn-lt"/>
                <a:cs typeface="+mn-lt"/>
              </a:rPr>
              <a:t> </a:t>
            </a:r>
            <a:r>
              <a:rPr lang="en-US" dirty="0" err="1">
                <a:latin typeface="Futura PT Bold"/>
                <a:ea typeface="+mn-lt"/>
                <a:cs typeface="+mn-lt"/>
              </a:rPr>
              <a:t>судом</a:t>
            </a:r>
            <a:r>
              <a:rPr lang="en-US" dirty="0">
                <a:latin typeface="Futura PT Bold"/>
                <a:ea typeface="+mn-lt"/>
                <a:cs typeface="+mn-lt"/>
              </a:rPr>
              <a:t> </a:t>
            </a:r>
            <a:r>
              <a:rPr lang="en-US" dirty="0" err="1">
                <a:latin typeface="Futura PT Bold"/>
                <a:ea typeface="+mn-lt"/>
                <a:cs typeface="+mn-lt"/>
              </a:rPr>
              <a:t>по</a:t>
            </a:r>
            <a:r>
              <a:rPr lang="en-US" dirty="0">
                <a:latin typeface="Futura PT Bold"/>
                <a:ea typeface="+mn-lt"/>
                <a:cs typeface="+mn-lt"/>
              </a:rPr>
              <a:t> </a:t>
            </a:r>
            <a:r>
              <a:rPr lang="en-US" dirty="0" err="1">
                <a:latin typeface="Futura PT Bold"/>
                <a:ea typeface="+mn-lt"/>
                <a:cs typeface="+mn-lt"/>
              </a:rPr>
              <a:t>правам</a:t>
            </a:r>
            <a:r>
              <a:rPr lang="en-US" dirty="0">
                <a:latin typeface="Futura PT Bold"/>
                <a:ea typeface="+mn-lt"/>
                <a:cs typeface="+mn-lt"/>
              </a:rPr>
              <a:t> </a:t>
            </a:r>
            <a:r>
              <a:rPr lang="en-US" dirty="0" err="1">
                <a:latin typeface="Futura PT Bold"/>
                <a:ea typeface="+mn-lt"/>
                <a:cs typeface="+mn-lt"/>
              </a:rPr>
              <a:t>человека</a:t>
            </a:r>
            <a:endParaRPr lang="en-US" dirty="0" err="1">
              <a:latin typeface="Futura PT Bold"/>
            </a:endParaRPr>
          </a:p>
        </p:txBody>
      </p:sp>
      <p:pic>
        <p:nvPicPr>
          <p:cNvPr id="2" name="Picture 3" descr="Diagram, text&#10;&#10;Description automatically generated">
            <a:extLst>
              <a:ext uri="{FF2B5EF4-FFF2-40B4-BE49-F238E27FC236}">
                <a16:creationId xmlns:a16="http://schemas.microsoft.com/office/drawing/2014/main" id="{FA8F0B5B-5904-F02D-FA4B-703CECD215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91" b="-212"/>
          <a:stretch/>
        </p:blipFill>
        <p:spPr>
          <a:xfrm>
            <a:off x="852949" y="927070"/>
            <a:ext cx="10289412" cy="581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52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5" descr="Diagram&#10;&#10;Description automatically generated">
            <a:extLst>
              <a:ext uri="{FF2B5EF4-FFF2-40B4-BE49-F238E27FC236}">
                <a16:creationId xmlns:a16="http://schemas.microsoft.com/office/drawing/2014/main" id="{E6B44169-9D12-DCFB-3AEF-B06AD715A0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46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48408-B5DA-8D6B-C38F-57C1D466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879" y="191387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/>
              <a:t> </a:t>
            </a:r>
            <a:r>
              <a:rPr lang="ru-RU" sz="4000"/>
              <a:t>Если сомневаетесь спросите себя</a:t>
            </a:r>
            <a:r>
              <a:rPr lang="en-US" sz="4000"/>
              <a:t>: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5F041F3-6373-772E-EA80-A29FCEB9F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C21AC4-836C-F59A-03E0-53F4C754C5BA}"/>
              </a:ext>
            </a:extLst>
          </p:cNvPr>
          <p:cNvSpPr txBox="1"/>
          <p:nvPr/>
        </p:nvSpPr>
        <p:spPr>
          <a:xfrm>
            <a:off x="1088708" y="3062551"/>
            <a:ext cx="8483918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/>
              <a:t>Какова цель</a:t>
            </a:r>
            <a:r>
              <a:rPr lang="en-US" sz="280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/>
              <a:t>Что это поощряет</a:t>
            </a:r>
            <a:r>
              <a:rPr lang="en-US" sz="280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/>
              <a:t>Как это влияет на общество</a:t>
            </a:r>
            <a:r>
              <a:rPr lang="en-US" sz="280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/>
              <a:t>Какое отношение это показывает к меньшинству</a:t>
            </a:r>
            <a:r>
              <a:rPr lang="en-US" sz="280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/>
              <a:t>Это гуманно</a:t>
            </a:r>
            <a:r>
              <a:rPr lang="en-US" sz="280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/>
              <a:t>Поощряет ли это преступления на почве ненависти</a:t>
            </a:r>
            <a:r>
              <a:rPr lang="en-US" sz="280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9F1D95-EADB-67E2-CFB8-91DF2B74B7C4}"/>
              </a:ext>
            </a:extLst>
          </p:cNvPr>
          <p:cNvSpPr txBox="1"/>
          <p:nvPr/>
        </p:nvSpPr>
        <p:spPr>
          <a:xfrm>
            <a:off x="518677" y="397222"/>
            <a:ext cx="10066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Свобода слова против языка вражды</a:t>
            </a:r>
            <a:endParaRPr lang="en-US" sz="44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AB2C29E9-E584-2779-AFDD-E58CB56BFB8D}"/>
              </a:ext>
            </a:extLst>
          </p:cNvPr>
          <p:cNvSpPr/>
          <p:nvPr/>
        </p:nvSpPr>
        <p:spPr>
          <a:xfrm>
            <a:off x="3073792" y="1163795"/>
            <a:ext cx="1115342" cy="752945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76439CC-8B65-E595-45E9-E51917BA3F78}"/>
              </a:ext>
            </a:extLst>
          </p:cNvPr>
          <p:cNvSpPr/>
          <p:nvPr/>
        </p:nvSpPr>
        <p:spPr>
          <a:xfrm>
            <a:off x="4926465" y="1184369"/>
            <a:ext cx="1169535" cy="75294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F5B8D9-0376-6C10-8410-A3EF49B1CD1A}"/>
              </a:ext>
            </a:extLst>
          </p:cNvPr>
          <p:cNvSpPr/>
          <p:nvPr/>
        </p:nvSpPr>
        <p:spPr>
          <a:xfrm>
            <a:off x="3954720" y="1035806"/>
            <a:ext cx="111534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0212307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IREX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8B8E"/>
      </a:accent1>
      <a:accent2>
        <a:srgbClr val="0A5254"/>
      </a:accent2>
      <a:accent3>
        <a:srgbClr val="D76427"/>
      </a:accent3>
      <a:accent4>
        <a:srgbClr val="25BDC1"/>
      </a:accent4>
      <a:accent5>
        <a:srgbClr val="098B8E"/>
      </a:accent5>
      <a:accent6>
        <a:srgbClr val="99B83C"/>
      </a:accent6>
      <a:hlink>
        <a:srgbClr val="0563C1"/>
      </a:hlink>
      <a:folHlink>
        <a:srgbClr val="954F72"/>
      </a:folHlink>
    </a:clrScheme>
    <a:fontScheme name="Custom 2">
      <a:majorFont>
        <a:latin typeface="Museo Sans Cyrl 900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FAB63E5A833F4CBA145286B4E7934D" ma:contentTypeVersion="17" ma:contentTypeDescription="Create a new document." ma:contentTypeScope="" ma:versionID="3b27e4761ef888a5f18f160b0f5400d0">
  <xsd:schema xmlns:xsd="http://www.w3.org/2001/XMLSchema" xmlns:xs="http://www.w3.org/2001/XMLSchema" xmlns:p="http://schemas.microsoft.com/office/2006/metadata/properties" xmlns:ns2="e49c4de8-714a-4d9a-88a7-b286d1a87f85" xmlns:ns3="ce8b8449-7073-4f43-8a1a-984ca5569f20" targetNamespace="http://schemas.microsoft.com/office/2006/metadata/properties" ma:root="true" ma:fieldsID="8992a1ff4793e1d6ede9271de0f79757" ns2:_="" ns3:_="">
    <xsd:import namespace="e49c4de8-714a-4d9a-88a7-b286d1a87f85"/>
    <xsd:import namespace="ce8b8449-7073-4f43-8a1a-984ca5569f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9c4de8-714a-4d9a-88a7-b286d1a87f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e952b0e-87b1-4651-bd97-4ae9bbb31c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b8449-7073-4f43-8a1a-984ca5569f2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a77cbba-f6d6-4c84-9d71-813b9b40d7fe}" ma:internalName="TaxCatchAll" ma:showField="CatchAllData" ma:web="ce8b8449-7073-4f43-8a1a-984ca5569f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9c4de8-714a-4d9a-88a7-b286d1a87f85">
      <Terms xmlns="http://schemas.microsoft.com/office/infopath/2007/PartnerControls"/>
    </lcf76f155ced4ddcb4097134ff3c332f>
    <TaxCatchAll xmlns="ce8b8449-7073-4f43-8a1a-984ca5569f20" xsi:nil="true"/>
    <SharedWithUsers xmlns="ce8b8449-7073-4f43-8a1a-984ca5569f20">
      <UserInfo>
        <DisplayName>Sabine Berzina</DisplayName>
        <AccountId>860</AccountId>
        <AccountType/>
      </UserInfo>
      <UserInfo>
        <DisplayName>Kaspars Ruklis</DisplayName>
        <AccountId>176</AccountId>
        <AccountType/>
      </UserInfo>
      <UserInfo>
        <DisplayName>Julija Visnevska</DisplayName>
        <AccountId>211</AccountId>
        <AccountType/>
      </UserInfo>
      <UserInfo>
        <DisplayName>Stanley Currier</DisplayName>
        <AccountId>23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ABD60B9-3E42-47DE-8A6F-AEC2CB5DEA9F}">
  <ds:schemaRefs>
    <ds:schemaRef ds:uri="ce8b8449-7073-4f43-8a1a-984ca5569f20"/>
    <ds:schemaRef ds:uri="e49c4de8-714a-4d9a-88a7-b286d1a87f8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3A78450-96DC-41AD-BF7E-E8315594D6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EF2496-8566-4131-AE0D-DC2C4FA54EDD}">
  <ds:schemaRefs>
    <ds:schemaRef ds:uri="ce8b8449-7073-4f43-8a1a-984ca5569f20"/>
    <ds:schemaRef ds:uri="e49c4de8-714a-4d9a-88a7-b286d1a87f8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147</Words>
  <Application>Microsoft Office PowerPoint</Application>
  <PresentationFormat>Widescreen</PresentationFormat>
  <Paragraphs>41</Paragraphs>
  <Slides>13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Futura FT Book</vt:lpstr>
      <vt:lpstr>Futura PT Bold</vt:lpstr>
      <vt:lpstr>Futura PT Book</vt:lpstr>
      <vt:lpstr>Museo Sans Cyrl 900</vt:lpstr>
      <vt:lpstr>Source Sans Pro Light</vt:lpstr>
      <vt:lpstr>4_Office Theme</vt:lpstr>
      <vt:lpstr>Урок 8: Стереотипы и язык вражды Раздел 4 Часть C</vt:lpstr>
      <vt:lpstr>Дискуссия </vt:lpstr>
      <vt:lpstr>Дискуссия </vt:lpstr>
      <vt:lpstr>Дискуссия</vt:lpstr>
      <vt:lpstr>PowerPoint Presentation</vt:lpstr>
      <vt:lpstr>Видео</vt:lpstr>
      <vt:lpstr>PowerPoint Presentation</vt:lpstr>
      <vt:lpstr>PowerPoint Presentation</vt:lpstr>
      <vt:lpstr> Если сомневаетесь спросите себя:</vt:lpstr>
      <vt:lpstr>Тест: Инклюзивный язык</vt:lpstr>
      <vt:lpstr>Выводы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Tamar Gabisonia</dc:creator>
  <cp:lastModifiedBy>Sabine Berzina</cp:lastModifiedBy>
  <cp:revision>23</cp:revision>
  <dcterms:created xsi:type="dcterms:W3CDTF">2022-06-10T13:26:10Z</dcterms:created>
  <dcterms:modified xsi:type="dcterms:W3CDTF">2023-07-04T08:28:33Z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0x01010065FAB63E5A833F4CBA145286B4E7934D</vt:lpwstr>
  </property>
  <property fmtid="{D5CDD505-2E9C-101B-9397-08002B2CF9AE}" pid="3" name="MediaServiceImageTags">
    <vt:lpwstr/>
  </property>
</Properties>
</file>