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2"/>
  </p:notesMasterIdLst>
  <p:sldIdLst>
    <p:sldId id="267" r:id="rId5"/>
    <p:sldId id="265" r:id="rId6"/>
    <p:sldId id="264" r:id="rId7"/>
    <p:sldId id="263" r:id="rId8"/>
    <p:sldId id="262" r:id="rId9"/>
    <p:sldId id="261" r:id="rId10"/>
    <p:sldId id="268" r:id="rId11"/>
    <p:sldId id="269" r:id="rId12"/>
    <p:sldId id="271" r:id="rId13"/>
    <p:sldId id="260" r:id="rId14"/>
    <p:sldId id="259" r:id="rId15"/>
    <p:sldId id="270" r:id="rId16"/>
    <p:sldId id="272" r:id="rId17"/>
    <p:sldId id="273" r:id="rId18"/>
    <p:sldId id="258" r:id="rId19"/>
    <p:sldId id="274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058D4-BA0E-4991-AEE1-F78731A95078}" v="1" dt="2023-07-13T11:47:45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13" autoAdjust="0"/>
  </p:normalViewPr>
  <p:slideViewPr>
    <p:cSldViewPr snapToGrid="0">
      <p:cViewPr varScale="1">
        <p:scale>
          <a:sx n="55" d="100"/>
          <a:sy n="55" d="100"/>
        </p:scale>
        <p:origin x="10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D20058D4-BA0E-4991-AEE1-F78731A95078}"/>
    <pc:docChg chg="custSel modSld">
      <pc:chgData name="Sabine Berzina" userId="1466796a-f43a-429c-85bf-4ebf8b660949" providerId="ADAL" clId="{D20058D4-BA0E-4991-AEE1-F78731A95078}" dt="2023-07-13T11:47:58.533" v="7" actId="1076"/>
      <pc:docMkLst>
        <pc:docMk/>
      </pc:docMkLst>
      <pc:sldChg chg="addSp delSp modSp mod">
        <pc:chgData name="Sabine Berzina" userId="1466796a-f43a-429c-85bf-4ebf8b660949" providerId="ADAL" clId="{D20058D4-BA0E-4991-AEE1-F78731A95078}" dt="2023-07-13T11:47:58.533" v="7" actId="1076"/>
        <pc:sldMkLst>
          <pc:docMk/>
          <pc:sldMk cId="496045065" sldId="273"/>
        </pc:sldMkLst>
        <pc:spChg chg="mod">
          <ac:chgData name="Sabine Berzina" userId="1466796a-f43a-429c-85bf-4ebf8b660949" providerId="ADAL" clId="{D20058D4-BA0E-4991-AEE1-F78731A95078}" dt="2023-07-13T11:47:28.514" v="0"/>
          <ac:spMkLst>
            <pc:docMk/>
            <pc:sldMk cId="496045065" sldId="273"/>
            <ac:spMk id="2" creationId="{7D479B13-FD3B-9A4A-54DC-7A2D24795D54}"/>
          </ac:spMkLst>
        </pc:spChg>
        <pc:spChg chg="add del mod">
          <ac:chgData name="Sabine Berzina" userId="1466796a-f43a-429c-85bf-4ebf8b660949" providerId="ADAL" clId="{D20058D4-BA0E-4991-AEE1-F78731A95078}" dt="2023-07-13T11:47:35.678" v="2" actId="478"/>
          <ac:spMkLst>
            <pc:docMk/>
            <pc:sldMk cId="496045065" sldId="273"/>
            <ac:spMk id="6" creationId="{2B518CF6-E65F-2E76-CC57-1D6FA0CDA6D5}"/>
          </ac:spMkLst>
        </pc:spChg>
        <pc:picChg chg="del">
          <ac:chgData name="Sabine Berzina" userId="1466796a-f43a-429c-85bf-4ebf8b660949" providerId="ADAL" clId="{D20058D4-BA0E-4991-AEE1-F78731A95078}" dt="2023-07-13T11:47:32.756" v="1" actId="478"/>
          <ac:picMkLst>
            <pc:docMk/>
            <pc:sldMk cId="496045065" sldId="273"/>
            <ac:picMk id="3" creationId="{A7E095BB-D7DB-9396-B14A-C4A2D551064C}"/>
          </ac:picMkLst>
        </pc:picChg>
        <pc:picChg chg="add mod">
          <ac:chgData name="Sabine Berzina" userId="1466796a-f43a-429c-85bf-4ebf8b660949" providerId="ADAL" clId="{D20058D4-BA0E-4991-AEE1-F78731A95078}" dt="2023-07-13T11:47:58.533" v="7" actId="1076"/>
          <ac:picMkLst>
            <pc:docMk/>
            <pc:sldMk cId="496045065" sldId="273"/>
            <ac:picMk id="8" creationId="{9FCD92A3-33F1-D499-3096-819B9F54DE65}"/>
          </ac:picMkLst>
        </pc:picChg>
      </pc:sldChg>
    </pc:docChg>
  </pc:docChgLst>
  <pc:docChgLst>
    <pc:chgData name="Sabine Berzina" userId="1466796a-f43a-429c-85bf-4ebf8b660949" providerId="ADAL" clId="{67A2150E-3CE9-48E4-8C85-6942F64B7685}"/>
    <pc:docChg chg="addSld modSld">
      <pc:chgData name="Sabine Berzina" userId="1466796a-f43a-429c-85bf-4ebf8b660949" providerId="ADAL" clId="{67A2150E-3CE9-48E4-8C85-6942F64B7685}" dt="2023-07-04T08:25:27.143" v="3" actId="962"/>
      <pc:docMkLst>
        <pc:docMk/>
      </pc:docMkLst>
      <pc:sldChg chg="addSp modSp new mod">
        <pc:chgData name="Sabine Berzina" userId="1466796a-f43a-429c-85bf-4ebf8b660949" providerId="ADAL" clId="{67A2150E-3CE9-48E4-8C85-6942F64B7685}" dt="2023-07-04T08:25:27.143" v="3" actId="962"/>
        <pc:sldMkLst>
          <pc:docMk/>
          <pc:sldMk cId="985825618" sldId="274"/>
        </pc:sldMkLst>
        <pc:picChg chg="add mod">
          <ac:chgData name="Sabine Berzina" userId="1466796a-f43a-429c-85bf-4ebf8b660949" providerId="ADAL" clId="{67A2150E-3CE9-48E4-8C85-6942F64B7685}" dt="2023-07-04T08:25:27.143" v="3" actId="962"/>
          <ac:picMkLst>
            <pc:docMk/>
            <pc:sldMk cId="985825618" sldId="274"/>
            <ac:picMk id="3" creationId="{5D4CD79A-3936-C88E-3EBC-EE51A12DE791}"/>
          </ac:picMkLst>
        </pc:picChg>
      </pc:sldChg>
    </pc:docChg>
  </pc:docChgLst>
  <pc:docChgLst>
    <pc:chgData name="Sabine Berzina" userId="1466796a-f43a-429c-85bf-4ebf8b660949" providerId="ADAL" clId="{EF2F3A9C-1AB7-4829-858D-A05ECFABD2EA}"/>
    <pc:docChg chg="modSld">
      <pc:chgData name="Sabine Berzina" userId="1466796a-f43a-429c-85bf-4ebf8b660949" providerId="ADAL" clId="{EF2F3A9C-1AB7-4829-858D-A05ECFABD2EA}" dt="2023-02-03T13:13:25.382" v="9" actId="20577"/>
      <pc:docMkLst>
        <pc:docMk/>
      </pc:docMkLst>
      <pc:sldChg chg="delCm">
        <pc:chgData name="Sabine Berzina" userId="1466796a-f43a-429c-85bf-4ebf8b660949" providerId="ADAL" clId="{EF2F3A9C-1AB7-4829-858D-A05ECFABD2EA}" dt="2023-02-03T13:13:09.269" v="8"/>
        <pc:sldMkLst>
          <pc:docMk/>
          <pc:sldMk cId="2144281507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EF2F3A9C-1AB7-4829-858D-A05ECFABD2EA}" dt="2023-02-03T13:13:09.269" v="8"/>
              <pc2:cmMkLst xmlns:pc2="http://schemas.microsoft.com/office/powerpoint/2019/9/main/command">
                <pc:docMk/>
                <pc:sldMk cId="2144281507" sldId="260"/>
                <pc2:cmMk id="{6D708027-64AB-44B3-B2B0-33912C934069}"/>
              </pc2:cmMkLst>
            </pc226:cmChg>
          </p:ext>
        </pc:extLst>
      </pc:sldChg>
      <pc:sldChg chg="modNotesTx">
        <pc:chgData name="Sabine Berzina" userId="1466796a-f43a-429c-85bf-4ebf8b660949" providerId="ADAL" clId="{EF2F3A9C-1AB7-4829-858D-A05ECFABD2EA}" dt="2023-02-03T13:12:52.366" v="7" actId="20577"/>
        <pc:sldMkLst>
          <pc:docMk/>
          <pc:sldMk cId="3479007138" sldId="264"/>
        </pc:sldMkLst>
      </pc:sldChg>
      <pc:sldChg chg="modNotesTx">
        <pc:chgData name="Sabine Berzina" userId="1466796a-f43a-429c-85bf-4ebf8b660949" providerId="ADAL" clId="{EF2F3A9C-1AB7-4829-858D-A05ECFABD2EA}" dt="2023-02-03T13:13:25.382" v="9" actId="20577"/>
        <pc:sldMkLst>
          <pc:docMk/>
          <pc:sldMk cId="3182294534" sldId="270"/>
        </pc:sldMkLst>
      </pc:sldChg>
    </pc:docChg>
  </pc:docChgLst>
  <pc:docChgLst>
    <pc:chgData name="Julija Visnevska" userId="S::jvisnevska@irex.org::78ce5c7b-2a5c-4a77-bfa8-5e2cb9f4d2e5" providerId="AD" clId="Web-{7DE199B1-60EC-5C04-B28A-98A2447EA22C}"/>
    <pc:docChg chg="modSld">
      <pc:chgData name="Julija Visnevska" userId="S::jvisnevska@irex.org::78ce5c7b-2a5c-4a77-bfa8-5e2cb9f4d2e5" providerId="AD" clId="Web-{7DE199B1-60EC-5C04-B28A-98A2447EA22C}" dt="2022-08-09T14:07:09.902" v="23" actId="1076"/>
      <pc:docMkLst>
        <pc:docMk/>
      </pc:docMkLst>
      <pc:sldChg chg="addSp modSp">
        <pc:chgData name="Julija Visnevska" userId="S::jvisnevska@irex.org::78ce5c7b-2a5c-4a77-bfa8-5e2cb9f4d2e5" providerId="AD" clId="Web-{7DE199B1-60EC-5C04-B28A-98A2447EA22C}" dt="2022-08-09T14:07:09.902" v="23" actId="1076"/>
        <pc:sldMkLst>
          <pc:docMk/>
          <pc:sldMk cId="1717197355" sldId="258"/>
        </pc:sldMkLst>
        <pc:picChg chg="add mod">
          <ac:chgData name="Julija Visnevska" userId="S::jvisnevska@irex.org::78ce5c7b-2a5c-4a77-bfa8-5e2cb9f4d2e5" providerId="AD" clId="Web-{7DE199B1-60EC-5C04-B28A-98A2447EA22C}" dt="2022-08-09T14:07:09.902" v="23" actId="1076"/>
          <ac:picMkLst>
            <pc:docMk/>
            <pc:sldMk cId="1717197355" sldId="258"/>
            <ac:picMk id="4" creationId="{543464F7-83F1-CE37-A202-5170DB9BF6F7}"/>
          </ac:picMkLst>
        </pc:picChg>
      </pc:sldChg>
      <pc:sldChg chg="modSp">
        <pc:chgData name="Julija Visnevska" userId="S::jvisnevska@irex.org::78ce5c7b-2a5c-4a77-bfa8-5e2cb9f4d2e5" providerId="AD" clId="Web-{7DE199B1-60EC-5C04-B28A-98A2447EA22C}" dt="2022-08-09T11:01:59.774" v="17" actId="20577"/>
        <pc:sldMkLst>
          <pc:docMk/>
          <pc:sldMk cId="562998071" sldId="259"/>
        </pc:sldMkLst>
        <pc:spChg chg="mod">
          <ac:chgData name="Julija Visnevska" userId="S::jvisnevska@irex.org::78ce5c7b-2a5c-4a77-bfa8-5e2cb9f4d2e5" providerId="AD" clId="Web-{7DE199B1-60EC-5C04-B28A-98A2447EA22C}" dt="2022-08-09T11:01:59.774" v="17" actId="20577"/>
          <ac:spMkLst>
            <pc:docMk/>
            <pc:sldMk cId="562998071" sldId="259"/>
            <ac:spMk id="6" creationId="{435E90E8-1990-1388-71CD-DEABF769B469}"/>
          </ac:spMkLst>
        </pc:spChg>
      </pc:sldChg>
      <pc:sldChg chg="addSp delSp modSp modNotes">
        <pc:chgData name="Julija Visnevska" userId="S::jvisnevska@irex.org::78ce5c7b-2a5c-4a77-bfa8-5e2cb9f4d2e5" providerId="AD" clId="Web-{7DE199B1-60EC-5C04-B28A-98A2447EA22C}" dt="2022-08-09T10:33:26.014" v="8" actId="14100"/>
        <pc:sldMkLst>
          <pc:docMk/>
          <pc:sldMk cId="2144281507" sldId="260"/>
        </pc:sldMkLst>
        <pc:spChg chg="del">
          <ac:chgData name="Julija Visnevska" userId="S::jvisnevska@irex.org::78ce5c7b-2a5c-4a77-bfa8-5e2cb9f4d2e5" providerId="AD" clId="Web-{7DE199B1-60EC-5C04-B28A-98A2447EA22C}" dt="2022-08-09T10:33:19.154" v="6"/>
          <ac:spMkLst>
            <pc:docMk/>
            <pc:sldMk cId="2144281507" sldId="260"/>
            <ac:spMk id="3" creationId="{62E0444F-E840-9FA9-B338-4D71798C5883}"/>
          </ac:spMkLst>
        </pc:spChg>
        <pc:picChg chg="add mod ord">
          <ac:chgData name="Julija Visnevska" userId="S::jvisnevska@irex.org::78ce5c7b-2a5c-4a77-bfa8-5e2cb9f4d2e5" providerId="AD" clId="Web-{7DE199B1-60EC-5C04-B28A-98A2447EA22C}" dt="2022-08-09T10:33:26.014" v="8" actId="14100"/>
          <ac:picMkLst>
            <pc:docMk/>
            <pc:sldMk cId="2144281507" sldId="260"/>
            <ac:picMk id="4" creationId="{2A3A8A3F-4A6E-EA7A-8C78-066723D8A01F}"/>
          </ac:picMkLst>
        </pc:picChg>
      </pc:sldChg>
      <pc:sldChg chg="addSp delSp modSp">
        <pc:chgData name="Julija Visnevska" userId="S::jvisnevska@irex.org::78ce5c7b-2a5c-4a77-bfa8-5e2cb9f4d2e5" providerId="AD" clId="Web-{7DE199B1-60EC-5C04-B28A-98A2447EA22C}" dt="2022-08-09T10:23:32.571" v="3" actId="14100"/>
        <pc:sldMkLst>
          <pc:docMk/>
          <pc:sldMk cId="3479007138" sldId="264"/>
        </pc:sldMkLst>
        <pc:spChg chg="add del mod">
          <ac:chgData name="Julija Visnevska" userId="S::jvisnevska@irex.org::78ce5c7b-2a5c-4a77-bfa8-5e2cb9f4d2e5" providerId="AD" clId="Web-{7DE199B1-60EC-5C04-B28A-98A2447EA22C}" dt="2022-08-09T10:23:22.899" v="1"/>
          <ac:spMkLst>
            <pc:docMk/>
            <pc:sldMk cId="3479007138" sldId="264"/>
            <ac:spMk id="3" creationId="{3056FD4D-F739-E27A-FE4C-797A7B1DACA4}"/>
          </ac:spMkLst>
        </pc:spChg>
        <pc:picChg chg="add mod ord">
          <ac:chgData name="Julija Visnevska" userId="S::jvisnevska@irex.org::78ce5c7b-2a5c-4a77-bfa8-5e2cb9f4d2e5" providerId="AD" clId="Web-{7DE199B1-60EC-5C04-B28A-98A2447EA22C}" dt="2022-08-09T10:23:32.571" v="3" actId="14100"/>
          <ac:picMkLst>
            <pc:docMk/>
            <pc:sldMk cId="3479007138" sldId="264"/>
            <ac:picMk id="4" creationId="{E0796EEF-570A-3027-578B-041F2DE03349}"/>
          </ac:picMkLst>
        </pc:picChg>
        <pc:picChg chg="del">
          <ac:chgData name="Julija Visnevska" userId="S::jvisnevska@irex.org::78ce5c7b-2a5c-4a77-bfa8-5e2cb9f4d2e5" providerId="AD" clId="Web-{7DE199B1-60EC-5C04-B28A-98A2447EA22C}" dt="2022-08-09T10:22:56.319" v="0"/>
          <ac:picMkLst>
            <pc:docMk/>
            <pc:sldMk cId="3479007138" sldId="264"/>
            <ac:picMk id="5" creationId="{C49086C1-80F7-1BE5-ECCF-1012A4EFB040}"/>
          </ac:picMkLst>
        </pc:picChg>
      </pc:sldChg>
      <pc:sldChg chg="addSp delSp modSp">
        <pc:chgData name="Julija Visnevska" userId="S::jvisnevska@irex.org::78ce5c7b-2a5c-4a77-bfa8-5e2cb9f4d2e5" providerId="AD" clId="Web-{7DE199B1-60EC-5C04-B28A-98A2447EA22C}" dt="2022-08-09T11:35:31.664" v="19" actId="20577"/>
        <pc:sldMkLst>
          <pc:docMk/>
          <pc:sldMk cId="496045065" sldId="273"/>
        </pc:sldMkLst>
        <pc:spChg chg="mod">
          <ac:chgData name="Julija Visnevska" userId="S::jvisnevska@irex.org::78ce5c7b-2a5c-4a77-bfa8-5e2cb9f4d2e5" providerId="AD" clId="Web-{7DE199B1-60EC-5C04-B28A-98A2447EA22C}" dt="2022-08-09T11:35:31.664" v="19" actId="20577"/>
          <ac:spMkLst>
            <pc:docMk/>
            <pc:sldMk cId="496045065" sldId="273"/>
            <ac:spMk id="2" creationId="{7D479B13-FD3B-9A4A-54DC-7A2D24795D54}"/>
          </ac:spMkLst>
        </pc:spChg>
        <pc:spChg chg="del">
          <ac:chgData name="Julija Visnevska" userId="S::jvisnevska@irex.org::78ce5c7b-2a5c-4a77-bfa8-5e2cb9f4d2e5" providerId="AD" clId="Web-{7DE199B1-60EC-5C04-B28A-98A2447EA22C}" dt="2022-08-09T11:34:32.975" v="18"/>
          <ac:spMkLst>
            <pc:docMk/>
            <pc:sldMk cId="496045065" sldId="273"/>
            <ac:spMk id="6" creationId="{435E90E8-1990-1388-71CD-DEABF769B469}"/>
          </ac:spMkLst>
        </pc:spChg>
        <pc:picChg chg="add mod ord">
          <ac:chgData name="Julija Visnevska" userId="S::jvisnevska@irex.org::78ce5c7b-2a5c-4a77-bfa8-5e2cb9f4d2e5" providerId="AD" clId="Web-{7DE199B1-60EC-5C04-B28A-98A2447EA22C}" dt="2022-08-09T11:34:32.975" v="18"/>
          <ac:picMkLst>
            <pc:docMk/>
            <pc:sldMk cId="496045065" sldId="273"/>
            <ac:picMk id="3" creationId="{A7E095BB-D7DB-9396-B14A-C4A2D551064C}"/>
          </ac:picMkLst>
        </pc:picChg>
      </pc:sldChg>
    </pc:docChg>
  </pc:docChgLst>
  <pc:docChgLst>
    <pc:chgData name="Sabine Berzina" userId="1466796a-f43a-429c-85bf-4ebf8b660949" providerId="ADAL" clId="{DCD24AB5-AC30-4B40-97C1-BEF112CD050E}"/>
    <pc:docChg chg="modSld">
      <pc:chgData name="Sabine Berzina" userId="1466796a-f43a-429c-85bf-4ebf8b660949" providerId="ADAL" clId="{DCD24AB5-AC30-4B40-97C1-BEF112CD050E}" dt="2023-02-08T11:28:12.328" v="0"/>
      <pc:docMkLst>
        <pc:docMk/>
      </pc:docMkLst>
      <pc:sldChg chg="modAnim">
        <pc:chgData name="Sabine Berzina" userId="1466796a-f43a-429c-85bf-4ebf8b660949" providerId="ADAL" clId="{DCD24AB5-AC30-4B40-97C1-BEF112CD050E}" dt="2023-02-08T11:28:12.328" v="0"/>
        <pc:sldMkLst>
          <pc:docMk/>
          <pc:sldMk cId="3479007138" sldId="264"/>
        </pc:sldMkLst>
      </pc:sldChg>
    </pc:docChg>
  </pc:docChgLst>
  <pc:docChgLst>
    <pc:chgData name="Aleksejs Busarovs" userId="b4dc7e62-a662-4a1d-b780-3b2661383e8d" providerId="ADAL" clId="{A890C3C2-3B6D-49FA-AE1D-A4F816FBC438}"/>
    <pc:docChg chg="custSel modSld">
      <pc:chgData name="Aleksejs Busarovs" userId="b4dc7e62-a662-4a1d-b780-3b2661383e8d" providerId="ADAL" clId="{A890C3C2-3B6D-49FA-AE1D-A4F816FBC438}" dt="2022-07-15T10:39:42.196" v="347" actId="20577"/>
      <pc:docMkLst>
        <pc:docMk/>
      </pc:docMkLst>
      <pc:sldChg chg="modSp mod">
        <pc:chgData name="Aleksejs Busarovs" userId="b4dc7e62-a662-4a1d-b780-3b2661383e8d" providerId="ADAL" clId="{A890C3C2-3B6D-49FA-AE1D-A4F816FBC438}" dt="2022-07-15T10:39:42.196" v="347" actId="20577"/>
        <pc:sldMkLst>
          <pc:docMk/>
          <pc:sldMk cId="1717197355" sldId="258"/>
        </pc:sldMkLst>
        <pc:spChg chg="mod">
          <ac:chgData name="Aleksejs Busarovs" userId="b4dc7e62-a662-4a1d-b780-3b2661383e8d" providerId="ADAL" clId="{A890C3C2-3B6D-49FA-AE1D-A4F816FBC438}" dt="2022-07-15T10:39:09.537" v="345" actId="20577"/>
          <ac:spMkLst>
            <pc:docMk/>
            <pc:sldMk cId="1717197355" sldId="258"/>
            <ac:spMk id="2" creationId="{D2651F84-BEB9-9064-F2EB-7982F12951D9}"/>
          </ac:spMkLst>
        </pc:spChg>
        <pc:spChg chg="mod">
          <ac:chgData name="Aleksejs Busarovs" userId="b4dc7e62-a662-4a1d-b780-3b2661383e8d" providerId="ADAL" clId="{A890C3C2-3B6D-49FA-AE1D-A4F816FBC438}" dt="2022-07-15T10:39:42.196" v="347" actId="20577"/>
          <ac:spMkLst>
            <pc:docMk/>
            <pc:sldMk cId="1717197355" sldId="258"/>
            <ac:spMk id="3" creationId="{4CCAD7B5-D674-5DE8-5493-EFDE2CC67772}"/>
          </ac:spMkLst>
        </pc:spChg>
      </pc:sldChg>
      <pc:sldChg chg="modSp mod">
        <pc:chgData name="Aleksejs Busarovs" userId="b4dc7e62-a662-4a1d-b780-3b2661383e8d" providerId="ADAL" clId="{A890C3C2-3B6D-49FA-AE1D-A4F816FBC438}" dt="2022-07-15T10:31:32.559" v="206"/>
        <pc:sldMkLst>
          <pc:docMk/>
          <pc:sldMk cId="562998071" sldId="259"/>
        </pc:sldMkLst>
        <pc:spChg chg="mod">
          <ac:chgData name="Aleksejs Busarovs" userId="b4dc7e62-a662-4a1d-b780-3b2661383e8d" providerId="ADAL" clId="{A890C3C2-3B6D-49FA-AE1D-A4F816FBC438}" dt="2022-07-15T10:30:37.019" v="204" actId="20577"/>
          <ac:spMkLst>
            <pc:docMk/>
            <pc:sldMk cId="562998071" sldId="259"/>
            <ac:spMk id="2" creationId="{7D479B13-FD3B-9A4A-54DC-7A2D24795D54}"/>
          </ac:spMkLst>
        </pc:spChg>
        <pc:spChg chg="mod">
          <ac:chgData name="Aleksejs Busarovs" userId="b4dc7e62-a662-4a1d-b780-3b2661383e8d" providerId="ADAL" clId="{A890C3C2-3B6D-49FA-AE1D-A4F816FBC438}" dt="2022-07-15T10:31:32.559" v="206"/>
          <ac:spMkLst>
            <pc:docMk/>
            <pc:sldMk cId="562998071" sldId="259"/>
            <ac:spMk id="6" creationId="{435E90E8-1990-1388-71CD-DEABF769B469}"/>
          </ac:spMkLst>
        </pc:spChg>
      </pc:sldChg>
      <pc:sldChg chg="modSp mod">
        <pc:chgData name="Aleksejs Busarovs" userId="b4dc7e62-a662-4a1d-b780-3b2661383e8d" providerId="ADAL" clId="{A890C3C2-3B6D-49FA-AE1D-A4F816FBC438}" dt="2022-07-15T10:30:05.692" v="198" actId="20577"/>
        <pc:sldMkLst>
          <pc:docMk/>
          <pc:sldMk cId="2144281507" sldId="260"/>
        </pc:sldMkLst>
        <pc:spChg chg="mod">
          <ac:chgData name="Aleksejs Busarovs" userId="b4dc7e62-a662-4a1d-b780-3b2661383e8d" providerId="ADAL" clId="{A890C3C2-3B6D-49FA-AE1D-A4F816FBC438}" dt="2022-07-15T10:30:05.692" v="198" actId="20577"/>
          <ac:spMkLst>
            <pc:docMk/>
            <pc:sldMk cId="2144281507" sldId="260"/>
            <ac:spMk id="2" creationId="{7D479B13-FD3B-9A4A-54DC-7A2D24795D54}"/>
          </ac:spMkLst>
        </pc:spChg>
      </pc:sldChg>
      <pc:sldChg chg="modSp mod">
        <pc:chgData name="Aleksejs Busarovs" userId="b4dc7e62-a662-4a1d-b780-3b2661383e8d" providerId="ADAL" clId="{A890C3C2-3B6D-49FA-AE1D-A4F816FBC438}" dt="2022-07-15T10:24:32.287" v="141" actId="20577"/>
        <pc:sldMkLst>
          <pc:docMk/>
          <pc:sldMk cId="2541338400" sldId="261"/>
        </pc:sldMkLst>
        <pc:spChg chg="mod">
          <ac:chgData name="Aleksejs Busarovs" userId="b4dc7e62-a662-4a1d-b780-3b2661383e8d" providerId="ADAL" clId="{A890C3C2-3B6D-49FA-AE1D-A4F816FBC438}" dt="2022-07-15T10:24:32.287" v="141" actId="20577"/>
          <ac:spMkLst>
            <pc:docMk/>
            <pc:sldMk cId="2541338400" sldId="261"/>
            <ac:spMk id="3" creationId="{62E0444F-E840-9FA9-B338-4D71798C5883}"/>
          </ac:spMkLst>
        </pc:spChg>
      </pc:sldChg>
      <pc:sldChg chg="modSp mod">
        <pc:chgData name="Aleksejs Busarovs" userId="b4dc7e62-a662-4a1d-b780-3b2661383e8d" providerId="ADAL" clId="{A890C3C2-3B6D-49FA-AE1D-A4F816FBC438}" dt="2022-07-15T10:23:31.449" v="120"/>
        <pc:sldMkLst>
          <pc:docMk/>
          <pc:sldMk cId="2126611134" sldId="262"/>
        </pc:sldMkLst>
        <pc:spChg chg="mod">
          <ac:chgData name="Aleksejs Busarovs" userId="b4dc7e62-a662-4a1d-b780-3b2661383e8d" providerId="ADAL" clId="{A890C3C2-3B6D-49FA-AE1D-A4F816FBC438}" dt="2022-07-15T10:23:31.449" v="120"/>
          <ac:spMkLst>
            <pc:docMk/>
            <pc:sldMk cId="2126611134" sldId="262"/>
            <ac:spMk id="3" creationId="{B8CF6B79-5473-04C1-572B-94BBAF771E1B}"/>
          </ac:spMkLst>
        </pc:spChg>
        <pc:spChg chg="mod">
          <ac:chgData name="Aleksejs Busarovs" userId="b4dc7e62-a662-4a1d-b780-3b2661383e8d" providerId="ADAL" clId="{A890C3C2-3B6D-49FA-AE1D-A4F816FBC438}" dt="2022-07-15T10:23:07.018" v="119" actId="20577"/>
          <ac:spMkLst>
            <pc:docMk/>
            <pc:sldMk cId="2126611134" sldId="262"/>
            <ac:spMk id="6" creationId="{9DC5F716-22EA-5B76-DE97-87684D90FCC2}"/>
          </ac:spMkLst>
        </pc:spChg>
      </pc:sldChg>
      <pc:sldChg chg="modSp mod">
        <pc:chgData name="Aleksejs Busarovs" userId="b4dc7e62-a662-4a1d-b780-3b2661383e8d" providerId="ADAL" clId="{A890C3C2-3B6D-49FA-AE1D-A4F816FBC438}" dt="2022-07-15T10:16:16.083" v="90" actId="20577"/>
        <pc:sldMkLst>
          <pc:docMk/>
          <pc:sldMk cId="1165277623" sldId="263"/>
        </pc:sldMkLst>
        <pc:spChg chg="mod">
          <ac:chgData name="Aleksejs Busarovs" userId="b4dc7e62-a662-4a1d-b780-3b2661383e8d" providerId="ADAL" clId="{A890C3C2-3B6D-49FA-AE1D-A4F816FBC438}" dt="2022-07-15T10:15:48.816" v="86" actId="313"/>
          <ac:spMkLst>
            <pc:docMk/>
            <pc:sldMk cId="1165277623" sldId="263"/>
            <ac:spMk id="2" creationId="{CB048408-B5DA-8D6B-C38F-57C1D4667BFE}"/>
          </ac:spMkLst>
        </pc:spChg>
        <pc:spChg chg="mod">
          <ac:chgData name="Aleksejs Busarovs" userId="b4dc7e62-a662-4a1d-b780-3b2661383e8d" providerId="ADAL" clId="{A890C3C2-3B6D-49FA-AE1D-A4F816FBC438}" dt="2022-07-15T10:16:16.083" v="90" actId="20577"/>
          <ac:spMkLst>
            <pc:docMk/>
            <pc:sldMk cId="1165277623" sldId="263"/>
            <ac:spMk id="9" creationId="{B2A42E38-849F-764E-7318-4B4C00D5ABF6}"/>
          </ac:spMkLst>
        </pc:spChg>
      </pc:sldChg>
      <pc:sldChg chg="modSp mod">
        <pc:chgData name="Aleksejs Busarovs" userId="b4dc7e62-a662-4a1d-b780-3b2661383e8d" providerId="ADAL" clId="{A890C3C2-3B6D-49FA-AE1D-A4F816FBC438}" dt="2022-07-15T10:13:45.602" v="52" actId="113"/>
        <pc:sldMkLst>
          <pc:docMk/>
          <pc:sldMk cId="4177977540" sldId="265"/>
        </pc:sldMkLst>
        <pc:spChg chg="mod">
          <ac:chgData name="Aleksejs Busarovs" userId="b4dc7e62-a662-4a1d-b780-3b2661383e8d" providerId="ADAL" clId="{A890C3C2-3B6D-49FA-AE1D-A4F816FBC438}" dt="2022-07-15T10:13:13.960" v="50" actId="20577"/>
          <ac:spMkLst>
            <pc:docMk/>
            <pc:sldMk cId="4177977540" sldId="265"/>
            <ac:spMk id="2" creationId="{7D479B13-FD3B-9A4A-54DC-7A2D24795D54}"/>
          </ac:spMkLst>
        </pc:spChg>
        <pc:spChg chg="mod">
          <ac:chgData name="Aleksejs Busarovs" userId="b4dc7e62-a662-4a1d-b780-3b2661383e8d" providerId="ADAL" clId="{A890C3C2-3B6D-49FA-AE1D-A4F816FBC438}" dt="2022-07-15T10:13:45.602" v="52" actId="113"/>
          <ac:spMkLst>
            <pc:docMk/>
            <pc:sldMk cId="4177977540" sldId="265"/>
            <ac:spMk id="3" creationId="{62E0444F-E840-9FA9-B338-4D71798C5883}"/>
          </ac:spMkLst>
        </pc:spChg>
      </pc:sldChg>
      <pc:sldChg chg="modSp mod">
        <pc:chgData name="Aleksejs Busarovs" userId="b4dc7e62-a662-4a1d-b780-3b2661383e8d" providerId="ADAL" clId="{A890C3C2-3B6D-49FA-AE1D-A4F816FBC438}" dt="2022-07-15T10:13:02.514" v="40" actId="1076"/>
        <pc:sldMkLst>
          <pc:docMk/>
          <pc:sldMk cId="2114524009" sldId="267"/>
        </pc:sldMkLst>
        <pc:spChg chg="mod">
          <ac:chgData name="Aleksejs Busarovs" userId="b4dc7e62-a662-4a1d-b780-3b2661383e8d" providerId="ADAL" clId="{A890C3C2-3B6D-49FA-AE1D-A4F816FBC438}" dt="2022-07-15T10:13:01.490" v="39" actId="14100"/>
          <ac:spMkLst>
            <pc:docMk/>
            <pc:sldMk cId="2114524009" sldId="267"/>
            <ac:spMk id="10" creationId="{38F572A1-4F6C-2450-0C9F-EFBB50A37B12}"/>
          </ac:spMkLst>
        </pc:spChg>
        <pc:picChg chg="mod">
          <ac:chgData name="Aleksejs Busarovs" userId="b4dc7e62-a662-4a1d-b780-3b2661383e8d" providerId="ADAL" clId="{A890C3C2-3B6D-49FA-AE1D-A4F816FBC438}" dt="2022-07-15T10:13:02.514" v="40" actId="1076"/>
          <ac:picMkLst>
            <pc:docMk/>
            <pc:sldMk cId="2114524009" sldId="267"/>
            <ac:picMk id="5" creationId="{4CCCE7DA-C856-CEDD-9865-92D4DC0C4A7C}"/>
          </ac:picMkLst>
        </pc:picChg>
      </pc:sldChg>
      <pc:sldChg chg="modSp mod">
        <pc:chgData name="Aleksejs Busarovs" userId="b4dc7e62-a662-4a1d-b780-3b2661383e8d" providerId="ADAL" clId="{A890C3C2-3B6D-49FA-AE1D-A4F816FBC438}" dt="2022-07-15T10:25:09.692" v="145" actId="20577"/>
        <pc:sldMkLst>
          <pc:docMk/>
          <pc:sldMk cId="2085989049" sldId="268"/>
        </pc:sldMkLst>
        <pc:spChg chg="mod">
          <ac:chgData name="Aleksejs Busarovs" userId="b4dc7e62-a662-4a1d-b780-3b2661383e8d" providerId="ADAL" clId="{A890C3C2-3B6D-49FA-AE1D-A4F816FBC438}" dt="2022-07-15T10:25:09.692" v="145" actId="20577"/>
          <ac:spMkLst>
            <pc:docMk/>
            <pc:sldMk cId="2085989049" sldId="268"/>
            <ac:spMk id="3" creationId="{62E0444F-E840-9FA9-B338-4D71798C5883}"/>
          </ac:spMkLst>
        </pc:spChg>
      </pc:sldChg>
      <pc:sldChg chg="modSp mod">
        <pc:chgData name="Aleksejs Busarovs" userId="b4dc7e62-a662-4a1d-b780-3b2661383e8d" providerId="ADAL" clId="{A890C3C2-3B6D-49FA-AE1D-A4F816FBC438}" dt="2022-07-15T10:25:38.072" v="146"/>
        <pc:sldMkLst>
          <pc:docMk/>
          <pc:sldMk cId="3203160389" sldId="269"/>
        </pc:sldMkLst>
        <pc:spChg chg="mod">
          <ac:chgData name="Aleksejs Busarovs" userId="b4dc7e62-a662-4a1d-b780-3b2661383e8d" providerId="ADAL" clId="{A890C3C2-3B6D-49FA-AE1D-A4F816FBC438}" dt="2022-07-15T10:25:38.072" v="146"/>
          <ac:spMkLst>
            <pc:docMk/>
            <pc:sldMk cId="3203160389" sldId="269"/>
            <ac:spMk id="3" creationId="{62E0444F-E840-9FA9-B338-4D71798C5883}"/>
          </ac:spMkLst>
        </pc:spChg>
      </pc:sldChg>
      <pc:sldChg chg="modSp mod">
        <pc:chgData name="Aleksejs Busarovs" userId="b4dc7e62-a662-4a1d-b780-3b2661383e8d" providerId="ADAL" clId="{A890C3C2-3B6D-49FA-AE1D-A4F816FBC438}" dt="2022-07-15T10:33:42.487" v="224"/>
        <pc:sldMkLst>
          <pc:docMk/>
          <pc:sldMk cId="3182294534" sldId="270"/>
        </pc:sldMkLst>
        <pc:spChg chg="mod">
          <ac:chgData name="Aleksejs Busarovs" userId="b4dc7e62-a662-4a1d-b780-3b2661383e8d" providerId="ADAL" clId="{A890C3C2-3B6D-49FA-AE1D-A4F816FBC438}" dt="2022-07-15T10:32:01.789" v="208" actId="27636"/>
          <ac:spMkLst>
            <pc:docMk/>
            <pc:sldMk cId="3182294534" sldId="270"/>
            <ac:spMk id="2" creationId="{7D479B13-FD3B-9A4A-54DC-7A2D24795D54}"/>
          </ac:spMkLst>
        </pc:spChg>
        <pc:spChg chg="mod">
          <ac:chgData name="Aleksejs Busarovs" userId="b4dc7e62-a662-4a1d-b780-3b2661383e8d" providerId="ADAL" clId="{A890C3C2-3B6D-49FA-AE1D-A4F816FBC438}" dt="2022-07-15T10:33:42.487" v="224"/>
          <ac:spMkLst>
            <pc:docMk/>
            <pc:sldMk cId="3182294534" sldId="270"/>
            <ac:spMk id="3" creationId="{62E0444F-E840-9FA9-B338-4D71798C5883}"/>
          </ac:spMkLst>
        </pc:spChg>
      </pc:sldChg>
      <pc:sldChg chg="modSp mod">
        <pc:chgData name="Aleksejs Busarovs" userId="b4dc7e62-a662-4a1d-b780-3b2661383e8d" providerId="ADAL" clId="{A890C3C2-3B6D-49FA-AE1D-A4F816FBC438}" dt="2022-07-15T10:29:29.962" v="191" actId="20577"/>
        <pc:sldMkLst>
          <pc:docMk/>
          <pc:sldMk cId="3136810047" sldId="271"/>
        </pc:sldMkLst>
        <pc:spChg chg="mod">
          <ac:chgData name="Aleksejs Busarovs" userId="b4dc7e62-a662-4a1d-b780-3b2661383e8d" providerId="ADAL" clId="{A890C3C2-3B6D-49FA-AE1D-A4F816FBC438}" dt="2022-07-15T10:29:29.962" v="191" actId="20577"/>
          <ac:spMkLst>
            <pc:docMk/>
            <pc:sldMk cId="3136810047" sldId="271"/>
            <ac:spMk id="3" creationId="{62E0444F-E840-9FA9-B338-4D71798C5883}"/>
          </ac:spMkLst>
        </pc:spChg>
      </pc:sldChg>
      <pc:sldChg chg="modSp mod">
        <pc:chgData name="Aleksejs Busarovs" userId="b4dc7e62-a662-4a1d-b780-3b2661383e8d" providerId="ADAL" clId="{A890C3C2-3B6D-49FA-AE1D-A4F816FBC438}" dt="2022-07-15T10:37:20.687" v="319"/>
        <pc:sldMkLst>
          <pc:docMk/>
          <pc:sldMk cId="3216899143" sldId="272"/>
        </pc:sldMkLst>
        <pc:spChg chg="mod">
          <ac:chgData name="Aleksejs Busarovs" userId="b4dc7e62-a662-4a1d-b780-3b2661383e8d" providerId="ADAL" clId="{A890C3C2-3B6D-49FA-AE1D-A4F816FBC438}" dt="2022-07-15T10:34:31.939" v="231" actId="20577"/>
          <ac:spMkLst>
            <pc:docMk/>
            <pc:sldMk cId="3216899143" sldId="272"/>
            <ac:spMk id="2" creationId="{D2651F84-BEB9-9064-F2EB-7982F12951D9}"/>
          </ac:spMkLst>
        </pc:spChg>
        <pc:spChg chg="mod">
          <ac:chgData name="Aleksejs Busarovs" userId="b4dc7e62-a662-4a1d-b780-3b2661383e8d" providerId="ADAL" clId="{A890C3C2-3B6D-49FA-AE1D-A4F816FBC438}" dt="2022-07-15T10:37:20.687" v="319"/>
          <ac:spMkLst>
            <pc:docMk/>
            <pc:sldMk cId="3216899143" sldId="272"/>
            <ac:spMk id="3" creationId="{4CCAD7B5-D674-5DE8-5493-EFDE2CC67772}"/>
          </ac:spMkLst>
        </pc:spChg>
      </pc:sldChg>
      <pc:sldChg chg="modSp mod">
        <pc:chgData name="Aleksejs Busarovs" userId="b4dc7e62-a662-4a1d-b780-3b2661383e8d" providerId="ADAL" clId="{A890C3C2-3B6D-49FA-AE1D-A4F816FBC438}" dt="2022-07-15T10:38:57.404" v="339" actId="20577"/>
        <pc:sldMkLst>
          <pc:docMk/>
          <pc:sldMk cId="496045065" sldId="273"/>
        </pc:sldMkLst>
        <pc:spChg chg="mod">
          <ac:chgData name="Aleksejs Busarovs" userId="b4dc7e62-a662-4a1d-b780-3b2661383e8d" providerId="ADAL" clId="{A890C3C2-3B6D-49FA-AE1D-A4F816FBC438}" dt="2022-07-15T10:38:57.404" v="339" actId="20577"/>
          <ac:spMkLst>
            <pc:docMk/>
            <pc:sldMk cId="496045065" sldId="273"/>
            <ac:spMk id="2" creationId="{7D479B13-FD3B-9A4A-54DC-7A2D24795D54}"/>
          </ac:spMkLst>
        </pc:spChg>
      </pc:sldChg>
    </pc:docChg>
  </pc:docChgLst>
  <pc:docChgLst>
    <pc:chgData name="Julija Visnevska" userId="S::jvisnevska@irex.org::78ce5c7b-2a5c-4a77-bfa8-5e2cb9f4d2e5" providerId="AD" clId="Web-{A8D88E76-B561-BA57-BF1F-0EACDE133924}"/>
    <pc:docChg chg="modSld">
      <pc:chgData name="Julija Visnevska" userId="S::jvisnevska@irex.org::78ce5c7b-2a5c-4a77-bfa8-5e2cb9f4d2e5" providerId="AD" clId="Web-{A8D88E76-B561-BA57-BF1F-0EACDE133924}" dt="2022-08-16T12:42:44.896" v="10" actId="20577"/>
      <pc:docMkLst>
        <pc:docMk/>
      </pc:docMkLst>
      <pc:sldChg chg="modSp">
        <pc:chgData name="Julija Visnevska" userId="S::jvisnevska@irex.org::78ce5c7b-2a5c-4a77-bfa8-5e2cb9f4d2e5" providerId="AD" clId="Web-{A8D88E76-B561-BA57-BF1F-0EACDE133924}" dt="2022-08-16T12:42:44.896" v="10" actId="20577"/>
        <pc:sldMkLst>
          <pc:docMk/>
          <pc:sldMk cId="562998071" sldId="259"/>
        </pc:sldMkLst>
        <pc:spChg chg="mod">
          <ac:chgData name="Julija Visnevska" userId="S::jvisnevska@irex.org::78ce5c7b-2a5c-4a77-bfa8-5e2cb9f4d2e5" providerId="AD" clId="Web-{A8D88E76-B561-BA57-BF1F-0EACDE133924}" dt="2022-08-16T12:42:44.896" v="10" actId="20577"/>
          <ac:spMkLst>
            <pc:docMk/>
            <pc:sldMk cId="562998071" sldId="259"/>
            <ac:spMk id="6" creationId="{435E90E8-1990-1388-71CD-DEABF769B469}"/>
          </ac:spMkLst>
        </pc:spChg>
      </pc:sldChg>
      <pc:sldChg chg="modSp">
        <pc:chgData name="Julija Visnevska" userId="S::jvisnevska@irex.org::78ce5c7b-2a5c-4a77-bfa8-5e2cb9f4d2e5" providerId="AD" clId="Web-{A8D88E76-B561-BA57-BF1F-0EACDE133924}" dt="2022-08-16T12:41:52.676" v="3" actId="20577"/>
        <pc:sldMkLst>
          <pc:docMk/>
          <pc:sldMk cId="1165277623" sldId="263"/>
        </pc:sldMkLst>
        <pc:spChg chg="mod">
          <ac:chgData name="Julija Visnevska" userId="S::jvisnevska@irex.org::78ce5c7b-2a5c-4a77-bfa8-5e2cb9f4d2e5" providerId="AD" clId="Web-{A8D88E76-B561-BA57-BF1F-0EACDE133924}" dt="2022-08-16T12:41:52.676" v="3" actId="20577"/>
          <ac:spMkLst>
            <pc:docMk/>
            <pc:sldMk cId="1165277623" sldId="263"/>
            <ac:spMk id="2" creationId="{CB048408-B5DA-8D6B-C38F-57C1D4667BFE}"/>
          </ac:spMkLst>
        </pc:spChg>
      </pc:sldChg>
      <pc:sldChg chg="modSp">
        <pc:chgData name="Julija Visnevska" userId="S::jvisnevska@irex.org::78ce5c7b-2a5c-4a77-bfa8-5e2cb9f4d2e5" providerId="AD" clId="Web-{A8D88E76-B561-BA57-BF1F-0EACDE133924}" dt="2022-08-16T12:40:39.330" v="1" actId="20577"/>
        <pc:sldMkLst>
          <pc:docMk/>
          <pc:sldMk cId="2114524009" sldId="267"/>
        </pc:sldMkLst>
        <pc:spChg chg="mod">
          <ac:chgData name="Julija Visnevska" userId="S::jvisnevska@irex.org::78ce5c7b-2a5c-4a77-bfa8-5e2cb9f4d2e5" providerId="AD" clId="Web-{A8D88E76-B561-BA57-BF1F-0EACDE133924}" dt="2022-08-16T12:40:39.330" v="1" actId="20577"/>
          <ac:spMkLst>
            <pc:docMk/>
            <pc:sldMk cId="2114524009" sldId="267"/>
            <ac:spMk id="10" creationId="{38F572A1-4F6C-2450-0C9F-EFBB50A37B12}"/>
          </ac:spMkLst>
        </pc:spChg>
      </pc:sldChg>
      <pc:sldChg chg="modSp">
        <pc:chgData name="Julija Visnevska" userId="S::jvisnevska@irex.org::78ce5c7b-2a5c-4a77-bfa8-5e2cb9f4d2e5" providerId="AD" clId="Web-{A8D88E76-B561-BA57-BF1F-0EACDE133924}" dt="2022-08-16T12:42:30.224" v="7" actId="20577"/>
        <pc:sldMkLst>
          <pc:docMk/>
          <pc:sldMk cId="3136810047" sldId="271"/>
        </pc:sldMkLst>
        <pc:spChg chg="mod">
          <ac:chgData name="Julija Visnevska" userId="S::jvisnevska@irex.org::78ce5c7b-2a5c-4a77-bfa8-5e2cb9f4d2e5" providerId="AD" clId="Web-{A8D88E76-B561-BA57-BF1F-0EACDE133924}" dt="2022-08-16T12:42:30.224" v="7" actId="20577"/>
          <ac:spMkLst>
            <pc:docMk/>
            <pc:sldMk cId="3136810047" sldId="271"/>
            <ac:spMk id="3" creationId="{62E0444F-E840-9FA9-B338-4D71798C58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F677-25D2-4649-80D1-D04648034E35}" type="datetimeFigureOut"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E7B4-DA8D-477E-BE91-9D0E8A4AB0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Cyrl-AZ" b="0" i="0" dirty="0">
                <a:solidFill>
                  <a:srgbClr val="0F0F0F"/>
                </a:solidFill>
                <a:effectLst/>
                <a:latin typeface="YouTube Sans"/>
              </a:rPr>
              <a:t>Боты и тролли</a:t>
            </a:r>
            <a:r>
              <a:rPr lang="lv-LV" b="0" i="0" dirty="0">
                <a:solidFill>
                  <a:srgbClr val="0F0F0F"/>
                </a:solidFill>
                <a:effectLst/>
                <a:latin typeface="YouTube Sans"/>
                <a:cs typeface="Calibri"/>
              </a:rPr>
              <a:t> https://youtu.be/TknvW4UTIrQ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z-Cyrl-AZ" b="0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whichfaceisreal.com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https://ej.uz/evaluatethesource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90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https://ej.uz/FactChecking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8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knvW4UTIrQ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CCCE7DA-C856-CEDD-9865-92D4DC0C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3008" y="1282"/>
            <a:ext cx="12191980" cy="6856718"/>
          </a:xfrm>
          <a:prstGeom prst="rect">
            <a:avLst/>
          </a:prstGeom>
        </p:spPr>
      </p:pic>
      <p:pic>
        <p:nvPicPr>
          <p:cNvPr id="8" name="Picture 4" descr="Logo&#10;&#10;Description automatically generated">
            <a:extLst>
              <a:ext uri="{FF2B5EF4-FFF2-40B4-BE49-F238E27FC236}">
                <a16:creationId xmlns:a16="http://schemas.microsoft.com/office/drawing/2014/main" id="{B4103E01-60C3-F17A-D44F-4938FBAA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F572A1-4F6C-2450-0C9F-EFBB50A37B12}"/>
              </a:ext>
            </a:extLst>
          </p:cNvPr>
          <p:cNvSpPr txBox="1"/>
          <p:nvPr/>
        </p:nvSpPr>
        <p:spPr>
          <a:xfrm>
            <a:off x="535506" y="418574"/>
            <a:ext cx="310154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Futura PT Book"/>
                <a:ea typeface="Source Sans Pro Light"/>
                <a:cs typeface="Calibri"/>
              </a:rPr>
              <a:t>Урок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 7. </a:t>
            </a:r>
            <a:r>
              <a:rPr lang="ru-RU" sz="3200" b="1" dirty="0">
                <a:latin typeface="Futura PT Book"/>
                <a:ea typeface="Source Sans Pro Light"/>
                <a:cs typeface="Calibri"/>
              </a:rPr>
              <a:t>Манипуляции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: </a:t>
            </a:r>
            <a:r>
              <a:rPr lang="ru-RU" sz="3200" b="1" dirty="0">
                <a:latin typeface="Futura FT Book"/>
                <a:ea typeface="+mn-lt"/>
                <a:cs typeface="+mn-lt"/>
              </a:rPr>
              <a:t>боты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, </a:t>
            </a:r>
            <a:r>
              <a:rPr lang="ru-RU" sz="3200" b="1" dirty="0">
                <a:latin typeface="Futura FT Book"/>
                <a:ea typeface="+mn-lt"/>
                <a:cs typeface="+mn-lt"/>
              </a:rPr>
              <a:t>тролли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, </a:t>
            </a:r>
            <a:r>
              <a:rPr lang="ru-RU" sz="3200" b="1" dirty="0">
                <a:latin typeface="Futura FT Book"/>
                <a:ea typeface="+mn-lt"/>
                <a:cs typeface="+mn-lt"/>
              </a:rPr>
              <a:t>фейковые эксперты и проверка фактов</a:t>
            </a:r>
            <a:endParaRPr lang="en-US" sz="3200" b="1" dirty="0">
              <a:latin typeface="Futura FT Book"/>
              <a:ea typeface="Source Sans Pro Light"/>
              <a:cs typeface="Calibri"/>
            </a:endParaRPr>
          </a:p>
          <a:p>
            <a:r>
              <a:rPr lang="ru-RU" sz="2400" b="1" dirty="0">
                <a:latin typeface="Futura PT Book"/>
                <a:ea typeface="Source Sans Pro Light"/>
                <a:cs typeface="Calibri"/>
              </a:rPr>
              <a:t>Раздел</a:t>
            </a:r>
            <a:r>
              <a:rPr lang="en-US" sz="2400" b="1" dirty="0">
                <a:latin typeface="Futura PT Book"/>
                <a:ea typeface="Source Sans Pro Light"/>
                <a:cs typeface="Calibri"/>
              </a:rPr>
              <a:t> 4 </a:t>
            </a:r>
            <a:r>
              <a:rPr lang="ru-RU" sz="2400" b="1" dirty="0">
                <a:latin typeface="Futura PT Book"/>
                <a:ea typeface="Source Sans Pro Light"/>
                <a:cs typeface="Calibri"/>
              </a:rPr>
              <a:t>Часть</a:t>
            </a:r>
            <a:r>
              <a:rPr lang="en-US" sz="2400" b="1" dirty="0">
                <a:latin typeface="Futura PT Book"/>
                <a:ea typeface="Source Sans Pro Light"/>
                <a:cs typeface="Calibri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11452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Тест: оцените источники</a:t>
            </a:r>
            <a:endParaRPr lang="en-US" dirty="0"/>
          </a:p>
        </p:txBody>
      </p:sp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2A3A8A3F-4A6E-EA7A-8C78-066723D8A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9979" y="1560640"/>
            <a:ext cx="4983295" cy="4983295"/>
          </a:xfr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utura PT Bold"/>
              </a:rPr>
              <a:t>Являются ли они экспертами</a:t>
            </a:r>
            <a:r>
              <a:rPr lang="en-US" dirty="0">
                <a:latin typeface="Futura PT Bold"/>
              </a:rPr>
              <a:t>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85" y="5467203"/>
            <a:ext cx="3345425" cy="12133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E90E8-1990-1388-71CD-DEABF769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39" y="1727302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Futura PT Bold"/>
                <a:ea typeface="+mn-lt"/>
                <a:cs typeface="+mn-lt"/>
              </a:rPr>
              <a:t>Иногда</a:t>
            </a:r>
            <a:r>
              <a:rPr lang="en-US" dirty="0">
                <a:latin typeface="Futura PT Bold"/>
                <a:ea typeface="+mn-lt"/>
                <a:cs typeface="+mn-lt"/>
              </a:rPr>
              <a:t> СМИ и </a:t>
            </a:r>
            <a:r>
              <a:rPr lang="en-US" dirty="0" err="1">
                <a:latin typeface="Futura PT Bold"/>
                <a:ea typeface="+mn-lt"/>
                <a:cs typeface="+mn-lt"/>
              </a:rPr>
              <a:t>пользователи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социальных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сетей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приписывают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непроверенную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информацию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либо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ненастоящим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>
                <a:latin typeface="Futura PT Bold"/>
                <a:ea typeface="+mn-lt"/>
                <a:cs typeface="+mn-lt"/>
              </a:rPr>
              <a:t>экспертам,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либо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тем</a:t>
            </a:r>
            <a:r>
              <a:rPr lang="en-US" dirty="0">
                <a:latin typeface="Futura PT Bold"/>
                <a:ea typeface="+mn-lt"/>
                <a:cs typeface="+mn-lt"/>
              </a:rPr>
              <a:t>, </a:t>
            </a:r>
            <a:r>
              <a:rPr lang="en-US" dirty="0" err="1">
                <a:latin typeface="Futura PT Bold"/>
                <a:ea typeface="+mn-lt"/>
                <a:cs typeface="+mn-lt"/>
              </a:rPr>
              <a:t>кто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не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является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экспертом</a:t>
            </a:r>
            <a:r>
              <a:rPr lang="en-US" dirty="0">
                <a:latin typeface="Futura PT Bold"/>
                <a:ea typeface="+mn-lt"/>
                <a:cs typeface="+mn-lt"/>
              </a:rPr>
              <a:t> в </a:t>
            </a:r>
            <a:r>
              <a:rPr lang="en-US" dirty="0" err="1">
                <a:latin typeface="Futura PT Bold"/>
                <a:ea typeface="+mn-lt"/>
                <a:cs typeface="+mn-lt"/>
              </a:rPr>
              <a:t>данной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области</a:t>
            </a:r>
            <a:r>
              <a:rPr lang="en-US" dirty="0">
                <a:latin typeface="Futura PT Bold"/>
                <a:ea typeface="+mn-lt"/>
                <a:cs typeface="+mn-lt"/>
              </a:rPr>
              <a:t>.</a:t>
            </a:r>
            <a:r>
              <a:rPr lang="en-US" dirty="0">
                <a:latin typeface="Futura PT Bold"/>
                <a:ea typeface="Source Sans Pro Light"/>
              </a:rPr>
              <a:t> </a:t>
            </a:r>
            <a:r>
              <a:rPr lang="en-US" dirty="0" err="1">
                <a:latin typeface="Futura PT Bold"/>
                <a:ea typeface="+mn-lt"/>
                <a:cs typeface="+mn-lt"/>
              </a:rPr>
              <a:t>Пример</a:t>
            </a:r>
            <a:r>
              <a:rPr lang="en-US" dirty="0">
                <a:latin typeface="Futura PT Bold"/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endParaRPr lang="en-US" dirty="0">
              <a:latin typeface="Futura FT Book"/>
              <a:ea typeface="Source Sans Pro Light"/>
            </a:endParaRPr>
          </a:p>
          <a:p>
            <a:pPr marL="0" indent="0">
              <a:buNone/>
            </a:pPr>
            <a:r>
              <a:rPr lang="ru-RU" sz="2400" i="1" dirty="0">
                <a:latin typeface="Futura FT Book"/>
                <a:ea typeface="+mn-lt"/>
                <a:cs typeface="+mn-lt"/>
              </a:rPr>
              <a:t>Сеть из 500 аккаунтов, связанных с Китаем, была удалена из Facebook за продвижение утверждений фальшивого биолога из Швейцарии по имени Уилсон Эдвардс. Эдвардс, которого на самом деле не существует, использовался для утверждения, что США вмешиваются в усилия по поиску происхождения Covid-19. Затем его заявления были повторно опубликованы в китайских государственных СМИ.</a:t>
            </a:r>
            <a:endParaRPr lang="en-US" sz="2400" i="1" dirty="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56299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Futura PT Book"/>
              </a:rPr>
              <a:t>Советы, чтобы узнать, является ли кто-то экспертом в определенной теме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17" y="1708724"/>
            <a:ext cx="10665172" cy="46996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- Можете ли вы найти их резюме? Каков их опыт?</a:t>
            </a: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- Использовали ли авторитетные СМИ их в качестве источника раньше?</a:t>
            </a: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- Найдите академические книги и статьи, которые они написали, и цитируют ли их другие исследователи. Эту информацию можно увидеть, например, на сайте </a:t>
            </a:r>
            <a:r>
              <a:rPr lang="en-US" sz="3200" dirty="0">
                <a:latin typeface="Futura PT Book"/>
                <a:ea typeface="Source Sans Pro Light"/>
              </a:rPr>
              <a:t>scholar.google.com</a:t>
            </a:r>
            <a:r>
              <a:rPr lang="ru-RU" sz="3200" dirty="0">
                <a:latin typeface="Futura PT Book"/>
                <a:ea typeface="Source Sans Pro Light"/>
              </a:rPr>
              <a:t>.</a:t>
            </a: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- Какова репутация организации, которую они представляют? Они хорошо известны или замешаны во множестве скандалов?</a:t>
            </a: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3200" dirty="0">
              <a:latin typeface="Futura P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827" y="5673355"/>
            <a:ext cx="2856595" cy="10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25"/>
          </a:xfrm>
        </p:spPr>
        <p:txBody>
          <a:bodyPr/>
          <a:lstStyle/>
          <a:p>
            <a:r>
              <a:rPr lang="ru-RU" dirty="0">
                <a:latin typeface="Futura PT Bold"/>
              </a:rPr>
              <a:t>Задание</a:t>
            </a:r>
            <a:endParaRPr lang="en-US" dirty="0">
              <a:latin typeface="Futura PT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5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Futura FT Book"/>
                <a:ea typeface="+mn-lt"/>
                <a:cs typeface="+mn-lt"/>
              </a:rPr>
              <a:t>Группа</a:t>
            </a:r>
            <a:r>
              <a:rPr lang="en-US" b="1" dirty="0">
                <a:latin typeface="Futura FT Book"/>
                <a:ea typeface="+mn-lt"/>
                <a:cs typeface="+mn-lt"/>
              </a:rPr>
              <a:t> 1</a:t>
            </a:r>
            <a:r>
              <a:rPr lang="en-US" dirty="0">
                <a:latin typeface="Futura FT Book"/>
                <a:ea typeface="+mn-lt"/>
                <a:cs typeface="+mn-lt"/>
              </a:rPr>
              <a:t>: </a:t>
            </a:r>
            <a:r>
              <a:rPr lang="ru-RU" dirty="0">
                <a:latin typeface="Futura FT Book"/>
                <a:ea typeface="+mn-lt"/>
                <a:cs typeface="+mn-lt"/>
              </a:rPr>
              <a:t>Кто такой</a:t>
            </a:r>
            <a:r>
              <a:rPr lang="en-US" dirty="0">
                <a:latin typeface="Futura FT Book"/>
                <a:ea typeface="+mn-lt"/>
                <a:cs typeface="+mn-lt"/>
              </a:rPr>
              <a:t> Paul A. Offit? </a:t>
            </a:r>
            <a:r>
              <a:rPr lang="ru-RU" dirty="0">
                <a:latin typeface="Futura FT Book"/>
                <a:ea typeface="+mn-lt"/>
                <a:cs typeface="+mn-lt"/>
              </a:rPr>
              <a:t>На чем он специализируется? Имеет ли смысл спрашивать его мнение о прививках?</a:t>
            </a:r>
            <a:endParaRPr lang="en-US" dirty="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b="1" dirty="0">
                <a:latin typeface="Futura FT Book"/>
                <a:ea typeface="+mn-lt"/>
                <a:cs typeface="+mn-lt"/>
              </a:rPr>
              <a:t>Группа</a:t>
            </a:r>
            <a:r>
              <a:rPr lang="en-US" b="1" dirty="0">
                <a:latin typeface="Futura FT Book"/>
                <a:ea typeface="+mn-lt"/>
                <a:cs typeface="+mn-lt"/>
              </a:rPr>
              <a:t> 2</a:t>
            </a:r>
            <a:r>
              <a:rPr lang="en-US" dirty="0">
                <a:latin typeface="Futura FT Book"/>
                <a:ea typeface="+mn-lt"/>
                <a:cs typeface="+mn-lt"/>
              </a:rPr>
              <a:t>: </a:t>
            </a:r>
            <a:r>
              <a:rPr lang="ru-RU" dirty="0">
                <a:latin typeface="Futura FT Book"/>
                <a:ea typeface="+mn-lt"/>
                <a:cs typeface="+mn-lt"/>
              </a:rPr>
              <a:t>Кто такой</a:t>
            </a:r>
            <a:r>
              <a:rPr lang="en-US" dirty="0">
                <a:latin typeface="Futura FT Book"/>
                <a:ea typeface="+mn-lt"/>
                <a:cs typeface="+mn-lt"/>
              </a:rPr>
              <a:t> Neil de Grasse Tyson? </a:t>
            </a:r>
            <a:r>
              <a:rPr lang="ru-RU" dirty="0">
                <a:latin typeface="Futura FT Book"/>
                <a:ea typeface="+mn-lt"/>
                <a:cs typeface="+mn-lt"/>
              </a:rPr>
              <a:t>Какое у него образование? Если бы вы были журналистом, вы бы выбрали его в качестве эксперта, чтобы спросить о вспышке обезьяньей оспы?</a:t>
            </a:r>
            <a:endParaRPr lang="en-US" dirty="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b="1" dirty="0">
                <a:latin typeface="Futura FT Book"/>
                <a:ea typeface="+mn-lt"/>
                <a:cs typeface="+mn-lt"/>
              </a:rPr>
              <a:t>Группа</a:t>
            </a:r>
            <a:r>
              <a:rPr lang="en-US" b="1" dirty="0">
                <a:latin typeface="Futura FT Book"/>
                <a:ea typeface="+mn-lt"/>
                <a:cs typeface="+mn-lt"/>
              </a:rPr>
              <a:t> 3</a:t>
            </a:r>
            <a:r>
              <a:rPr lang="en-US" dirty="0">
                <a:latin typeface="Futura FT Book"/>
                <a:ea typeface="+mn-lt"/>
                <a:cs typeface="+mn-lt"/>
              </a:rPr>
              <a:t>: </a:t>
            </a:r>
            <a:r>
              <a:rPr lang="ru-RU" dirty="0">
                <a:latin typeface="Futura FT Book"/>
                <a:ea typeface="+mn-lt"/>
                <a:cs typeface="+mn-lt"/>
              </a:rPr>
              <a:t>Кто такая</a:t>
            </a:r>
            <a:r>
              <a:rPr lang="en-US" dirty="0">
                <a:latin typeface="Futura FT Book"/>
                <a:ea typeface="+mn-lt"/>
                <a:cs typeface="+mn-lt"/>
              </a:rPr>
              <a:t> Katharine Hayhoe? </a:t>
            </a:r>
            <a:r>
              <a:rPr lang="ru-RU" dirty="0">
                <a:latin typeface="Futura FT Book"/>
                <a:ea typeface="+mn-lt"/>
                <a:cs typeface="+mn-lt"/>
              </a:rPr>
              <a:t>Она работает в известном учреждении? Имеет ли смысл спрашивать ее мнение об изменении климата?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9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a typeface="+mj-lt"/>
                <a:cs typeface="+mj-lt"/>
              </a:rPr>
              <a:t>Пример: смерть после вакцинации от Covid-19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85" y="5467203"/>
            <a:ext cx="3345425" cy="1213349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FCD92A3-33F1-D499-3096-819B9F54D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49" y="1855902"/>
            <a:ext cx="3611301" cy="361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utura PT Bold"/>
              </a:rPr>
              <a:t>Выводы</a:t>
            </a:r>
            <a:endParaRPr lang="en-US" dirty="0">
              <a:latin typeface="Futura PT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Futura FT Book"/>
                <a:ea typeface="+mn-lt"/>
                <a:cs typeface="+mn-lt"/>
              </a:rPr>
              <a:t>Ознакомьтесь с разделом проверки фактов на сайте </a:t>
            </a:r>
            <a:r>
              <a:rPr lang="ru-RU" dirty="0" err="1">
                <a:latin typeface="Futura FT Book"/>
                <a:ea typeface="+mn-lt"/>
                <a:cs typeface="+mn-lt"/>
              </a:rPr>
              <a:t>Very</a:t>
            </a:r>
            <a:r>
              <a:rPr lang="ru-RU" dirty="0">
                <a:latin typeface="Futura FT Book"/>
                <a:ea typeface="+mn-lt"/>
                <a:cs typeface="+mn-lt"/>
              </a:rPr>
              <a:t> </a:t>
            </a:r>
            <a:r>
              <a:rPr lang="ru-RU" dirty="0" err="1">
                <a:latin typeface="Futura FT Book"/>
                <a:ea typeface="+mn-lt"/>
                <a:cs typeface="+mn-lt"/>
              </a:rPr>
              <a:t>Verified</a:t>
            </a:r>
            <a:r>
              <a:rPr lang="ru-RU" dirty="0">
                <a:latin typeface="Futura FT Book"/>
                <a:ea typeface="+mn-lt"/>
                <a:cs typeface="+mn-lt"/>
              </a:rPr>
              <a:t>. Вы найдете информацию о некоторых инструментах, которые могут помочь вам в проверке фактов.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latin typeface="Futura FT Book"/>
                <a:ea typeface="+mn-lt"/>
                <a:cs typeface="+mn-lt"/>
              </a:rPr>
              <a:t>QR code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43464F7-83F1-CE37-A202-5170DB9BF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2287" y="3193211"/>
            <a:ext cx="3361426" cy="3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a white letter f in it&#10;&#10;Description automatically generated with low confidence">
            <a:extLst>
              <a:ext uri="{FF2B5EF4-FFF2-40B4-BE49-F238E27FC236}">
                <a16:creationId xmlns:a16="http://schemas.microsoft.com/office/drawing/2014/main" id="{5D4CD79A-3936-C88E-3EBC-EE51A12DE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2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2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/>
          <a:lstStyle/>
          <a:p>
            <a:r>
              <a:rPr lang="ru-RU" dirty="0">
                <a:latin typeface="Futura PT Book"/>
              </a:rPr>
              <a:t>Введение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527" y="1085396"/>
            <a:ext cx="9888795" cy="4699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В этом уроке мы продолжим разговор о манипуляциях в СМИ. Не все пользователи соцсетей являются теми, за кого себя выдают — есть тролли и боты. </a:t>
            </a:r>
            <a:r>
              <a:rPr lang="ru-RU" sz="3200" b="1" dirty="0">
                <a:latin typeface="Futura PT Book"/>
                <a:ea typeface="Source Sans Pro Light"/>
              </a:rPr>
              <a:t>Вы знаете, кто они?</a:t>
            </a:r>
            <a:endParaRPr lang="en-US" sz="3200" b="1" dirty="0">
              <a:latin typeface="Futura P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Боты и тролли RUS">
            <a:hlinkClick r:id="" action="ppaction://media"/>
            <a:extLst>
              <a:ext uri="{FF2B5EF4-FFF2-40B4-BE49-F238E27FC236}">
                <a16:creationId xmlns:a16="http://schemas.microsoft.com/office/drawing/2014/main" id="{E0796EEF-570A-3027-578B-041F2DE033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1644" y="825424"/>
            <a:ext cx="10208712" cy="5443602"/>
          </a:xfrm>
        </p:spPr>
      </p:pic>
    </p:spTree>
    <p:extLst>
      <p:ext uri="{BB962C8B-B14F-4D97-AF65-F5344CB8AC3E}">
        <p14:creationId xmlns:p14="http://schemas.microsoft.com/office/powerpoint/2010/main" val="34790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Задание</a:t>
            </a:r>
            <a:r>
              <a:rPr lang="en-US" dirty="0"/>
              <a:t>: </a:t>
            </a:r>
            <a:r>
              <a:rPr lang="en-US" dirty="0" err="1"/>
              <a:t>поддельные</a:t>
            </a:r>
            <a:r>
              <a:rPr lang="en-US" dirty="0"/>
              <a:t> </a:t>
            </a:r>
            <a:r>
              <a:rPr lang="en-US" dirty="0" err="1"/>
              <a:t>фото</a:t>
            </a:r>
            <a:r>
              <a:rPr lang="en-US" dirty="0"/>
              <a:t>. </a:t>
            </a:r>
            <a:r>
              <a:rPr lang="en-US" dirty="0" err="1"/>
              <a:t>Настоящие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люди</a:t>
            </a:r>
            <a:r>
              <a:rPr lang="en-US" dirty="0"/>
              <a:t>? </a:t>
            </a:r>
            <a:r>
              <a:rPr lang="en-US" dirty="0" err="1"/>
              <a:t>Попробуйте</a:t>
            </a:r>
            <a:r>
              <a:rPr lang="en-US" dirty="0"/>
              <a:t> </a:t>
            </a:r>
            <a:r>
              <a:rPr lang="en-US" dirty="0" err="1"/>
              <a:t>отличить</a:t>
            </a:r>
            <a:r>
              <a:rPr lang="en-US" dirty="0"/>
              <a:t>!"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2ECE3C53-1FD8-6434-B20B-3706EA4A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90" y="2303207"/>
            <a:ext cx="3640393" cy="36403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A42E38-849F-764E-7318-4B4C00D5ABF6}"/>
              </a:ext>
            </a:extLst>
          </p:cNvPr>
          <p:cNvSpPr txBox="1">
            <a:spLocks/>
          </p:cNvSpPr>
          <p:nvPr/>
        </p:nvSpPr>
        <p:spPr>
          <a:xfrm>
            <a:off x="5145430" y="2302137"/>
            <a:ext cx="6091086" cy="15533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Попробуйте сыграть три раунда. Можете ли вы угадать, какие из двух изображений являются реальными?</a:t>
            </a:r>
            <a:endParaRPr lang="en-US" sz="3200" b="1" dirty="0">
              <a:latin typeface="Futura PT Book"/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527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6B79-5473-04C1-572B-94BBAF77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210830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Futura FT Book"/>
                <a:ea typeface="Source Sans Pro Light"/>
              </a:rPr>
              <a:t>Пятна от воды</a:t>
            </a:r>
            <a:endParaRPr lang="en-US" dirty="0">
              <a:ea typeface="Source Sans Pro Light"/>
            </a:endParaRPr>
          </a:p>
          <a:p>
            <a:pPr marL="0" indent="0">
              <a:buNone/>
            </a:pPr>
            <a:endParaRPr lang="en-US" dirty="0">
              <a:ea typeface="Source Sans Pr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C5F716-22EA-5B76-DE97-87684D90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0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Futura PT Bold"/>
              </a:rPr>
              <a:t>Каковы признаки того, что изображение </a:t>
            </a:r>
            <a:r>
              <a:rPr lang="lv-LV" dirty="0">
                <a:latin typeface="Futura PT Bold"/>
              </a:rPr>
              <a:t>c</a:t>
            </a:r>
            <a:r>
              <a:rPr lang="ru-RU" dirty="0" err="1">
                <a:latin typeface="Futura PT Bold"/>
              </a:rPr>
              <a:t>генерированно</a:t>
            </a:r>
            <a:r>
              <a:rPr lang="ru-RU" dirty="0">
                <a:latin typeface="Futura PT Bold"/>
              </a:rPr>
              <a:t> автоматически</a:t>
            </a:r>
            <a:r>
              <a:rPr lang="en-US" dirty="0">
                <a:latin typeface="Futura PT Bold"/>
              </a:rPr>
              <a:t>? </a:t>
            </a:r>
            <a:r>
              <a:rPr lang="en-US" sz="2700" dirty="0">
                <a:latin typeface="Futura PT Bold"/>
              </a:rPr>
              <a:t>(</a:t>
            </a:r>
            <a:r>
              <a:rPr lang="ru-RU" sz="2700" dirty="0">
                <a:latin typeface="Futura PT Bold"/>
              </a:rPr>
              <a:t>источник</a:t>
            </a:r>
            <a:r>
              <a:rPr lang="en-US" sz="2700" dirty="0">
                <a:latin typeface="Futura PT Bold"/>
              </a:rPr>
              <a:t>: </a:t>
            </a:r>
            <a:r>
              <a:rPr lang="en-US" sz="2700" dirty="0">
                <a:ea typeface="+mj-lt"/>
                <a:cs typeface="+mj-lt"/>
              </a:rPr>
              <a:t>whichfaceisreal.com)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41615A7-AC3C-B232-935A-7447F07E9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80" y="2863364"/>
            <a:ext cx="9293941" cy="29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1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Futura PT Book"/>
                <a:ea typeface="Source Sans Pro Light"/>
              </a:rPr>
              <a:t>Проблемы с фоном </a:t>
            </a: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B79FA3F-C9BE-B1F4-EBE7-CBC158B6C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" y="1950595"/>
            <a:ext cx="11014586" cy="35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" y="3932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Futura PT Book"/>
                <a:ea typeface="Source Sans Pro Light"/>
              </a:rPr>
              <a:t>Несимметричные очки и другие виды асимметрии</a:t>
            </a: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E7E05AE-0D27-3BAF-828E-289BE615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55" y="1174708"/>
            <a:ext cx="8200102" cy="2640453"/>
          </a:xfrm>
          <a:prstGeom prst="rect">
            <a:avLst/>
          </a:prstGeom>
        </p:spPr>
      </p:pic>
      <p:pic>
        <p:nvPicPr>
          <p:cNvPr id="4" name="Picture 5" descr="A picture containing person, person, posing, smiling&#10;&#10;Description automatically generated">
            <a:extLst>
              <a:ext uri="{FF2B5EF4-FFF2-40B4-BE49-F238E27FC236}">
                <a16:creationId xmlns:a16="http://schemas.microsoft.com/office/drawing/2014/main" id="{D9C7FCC4-48B2-07ED-E6A8-180FE0BE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55" y="3859403"/>
            <a:ext cx="8212393" cy="26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Futura PT Book"/>
                <a:ea typeface="Source Sans Pro Light"/>
              </a:rPr>
              <a:t>Ошибки и подтеки в изображении волос</a:t>
            </a: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F9A2124-0BE4-E747-E3C3-E551505B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4" y="1814212"/>
            <a:ext cx="11579941" cy="37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0" y="885148"/>
            <a:ext cx="10817524" cy="5909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Futura FT Book"/>
                <a:ea typeface="+mn-lt"/>
                <a:cs typeface="+mn-lt"/>
              </a:rPr>
              <a:t>Помимо изображений, есть и другая информация, которую не менее важно проверить.</a:t>
            </a:r>
          </a:p>
          <a:p>
            <a:pPr marL="0" indent="0">
              <a:buNone/>
            </a:pPr>
            <a:r>
              <a:rPr lang="ru-RU" dirty="0">
                <a:latin typeface="Futura FT Book"/>
                <a:ea typeface="+mn-lt"/>
                <a:cs typeface="+mn-lt"/>
              </a:rPr>
              <a:t>Есть люди, которые этим занимаются профессионально – </a:t>
            </a:r>
            <a:r>
              <a:rPr lang="ru-RU" dirty="0" err="1">
                <a:latin typeface="Futura FT Book"/>
                <a:ea typeface="+mn-lt"/>
                <a:cs typeface="+mn-lt"/>
              </a:rPr>
              <a:t>фактчекеры</a:t>
            </a:r>
            <a:r>
              <a:rPr lang="ru-RU" dirty="0">
                <a:latin typeface="Futura FT Book"/>
                <a:ea typeface="+mn-lt"/>
                <a:cs typeface="+mn-lt"/>
              </a:rPr>
              <a:t>. Это журналисты, которые отвечают на такие вопросы:</a:t>
            </a:r>
          </a:p>
          <a:p>
            <a:r>
              <a:rPr lang="ru-RU" dirty="0">
                <a:latin typeface="Futura FT Book"/>
                <a:ea typeface="+mn-lt"/>
                <a:cs typeface="+mn-lt"/>
              </a:rPr>
              <a:t>Кто сделал заявление? Есть ли у них опыт и информация, чтобы знать это?</a:t>
            </a:r>
          </a:p>
          <a:p>
            <a:r>
              <a:rPr lang="ru-RU" dirty="0">
                <a:latin typeface="Futura FT Book"/>
                <a:ea typeface="+mn-lt"/>
                <a:cs typeface="+mn-lt"/>
              </a:rPr>
              <a:t>Какие доказательства и источники они предоставили в поддержку своих утверждений? Действительно ли источник говорит то, что, как они утверждают, он делает?</a:t>
            </a:r>
          </a:p>
          <a:p>
            <a:r>
              <a:rPr lang="ru-RU" dirty="0">
                <a:latin typeface="Futura FT Book"/>
                <a:ea typeface="+mn-lt"/>
                <a:cs typeface="+mn-lt"/>
              </a:rPr>
              <a:t>Что говорят другие источники?</a:t>
            </a:r>
            <a:endParaRPr lang="en-US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004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Props1.xml><?xml version="1.0" encoding="utf-8"?>
<ds:datastoreItem xmlns:ds="http://schemas.openxmlformats.org/officeDocument/2006/customXml" ds:itemID="{686046A6-6945-409A-9FA2-335910BC9E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9064D-5565-4BA2-A219-87EE78933926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EBDFC1-4634-4FE5-B004-51E18EA68B70}">
  <ds:schemaRefs>
    <ds:schemaRef ds:uri="e49c4de8-714a-4d9a-88a7-b286d1a87f85"/>
    <ds:schemaRef ds:uri="http://schemas.microsoft.com/office/2006/documentManagement/types"/>
    <ds:schemaRef ds:uri="http://purl.org/dc/terms/"/>
    <ds:schemaRef ds:uri="http://purl.org/dc/elements/1.1/"/>
    <ds:schemaRef ds:uri="ce8b8449-7073-4f43-8a1a-984ca5569f20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533</Words>
  <Application>Microsoft Office PowerPoint</Application>
  <PresentationFormat>Widescreen</PresentationFormat>
  <Paragraphs>49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Futura FT Book</vt:lpstr>
      <vt:lpstr>Futura PT Bold</vt:lpstr>
      <vt:lpstr>Futura PT Book</vt:lpstr>
      <vt:lpstr>Museo Sans Cyrl 900</vt:lpstr>
      <vt:lpstr>Source Sans Pro Light</vt:lpstr>
      <vt:lpstr>YouTube Sans</vt:lpstr>
      <vt:lpstr>4_Office Theme</vt:lpstr>
      <vt:lpstr>PowerPoint Presentation</vt:lpstr>
      <vt:lpstr>Введение</vt:lpstr>
      <vt:lpstr>PowerPoint Presentation</vt:lpstr>
      <vt:lpstr>Задание: поддельные фото. Настоящие ли это люди? Попробуйте отличить!"</vt:lpstr>
      <vt:lpstr>Каковы признаки того, что изображение cгенерированно автоматически? (источник: whichfaceisreal.com)</vt:lpstr>
      <vt:lpstr>PowerPoint Presentation</vt:lpstr>
      <vt:lpstr>PowerPoint Presentation</vt:lpstr>
      <vt:lpstr>PowerPoint Presentation</vt:lpstr>
      <vt:lpstr>PowerPoint Presentation</vt:lpstr>
      <vt:lpstr>Тест: оцените источники</vt:lpstr>
      <vt:lpstr>Являются ли они экспертами?</vt:lpstr>
      <vt:lpstr>Советы, чтобы узнать, является ли кто-то экспертом в определенной теме</vt:lpstr>
      <vt:lpstr>Задание</vt:lpstr>
      <vt:lpstr>Пример: смерть после вакцинации от Covid-19</vt:lpstr>
      <vt:lpstr>Выводы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Sabine Berzina</cp:lastModifiedBy>
  <cp:revision>167</cp:revision>
  <dcterms:created xsi:type="dcterms:W3CDTF">2022-06-27T09:53:20Z</dcterms:created>
  <dcterms:modified xsi:type="dcterms:W3CDTF">2023-07-13T11:48:07Z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