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1"/>
  </p:notesMasterIdLst>
  <p:sldIdLst>
    <p:sldId id="267" r:id="rId5"/>
    <p:sldId id="264" r:id="rId6"/>
    <p:sldId id="265" r:id="rId7"/>
    <p:sldId id="263" r:id="rId8"/>
    <p:sldId id="262" r:id="rId9"/>
    <p:sldId id="261" r:id="rId10"/>
    <p:sldId id="269" r:id="rId11"/>
    <p:sldId id="270" r:id="rId12"/>
    <p:sldId id="271" r:id="rId13"/>
    <p:sldId id="268" r:id="rId14"/>
    <p:sldId id="272" r:id="rId15"/>
    <p:sldId id="273" r:id="rId16"/>
    <p:sldId id="260" r:id="rId17"/>
    <p:sldId id="258" r:id="rId18"/>
    <p:sldId id="274"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287F1-D99C-4B87-875C-324071D5AC1A}" v="1" dt="2023-07-04T08:22:21.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0702" autoAdjust="0"/>
  </p:normalViewPr>
  <p:slideViewPr>
    <p:cSldViewPr snapToGrid="0">
      <p:cViewPr varScale="1">
        <p:scale>
          <a:sx n="54" d="100"/>
          <a:sy n="54" d="100"/>
        </p:scale>
        <p:origin x="9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ksejs Busarovs" userId="b4dc7e62-a662-4a1d-b780-3b2661383e8d" providerId="ADAL" clId="{1EA0771F-9870-4000-ACFC-4C9A30130978}"/>
    <pc:docChg chg="custSel modSld">
      <pc:chgData name="Aleksejs Busarovs" userId="b4dc7e62-a662-4a1d-b780-3b2661383e8d" providerId="ADAL" clId="{1EA0771F-9870-4000-ACFC-4C9A30130978}" dt="2022-07-14T13:09:43.115" v="167" actId="20577"/>
      <pc:docMkLst>
        <pc:docMk/>
      </pc:docMkLst>
      <pc:sldChg chg="modSp mod">
        <pc:chgData name="Aleksejs Busarovs" userId="b4dc7e62-a662-4a1d-b780-3b2661383e8d" providerId="ADAL" clId="{1EA0771F-9870-4000-ACFC-4C9A30130978}" dt="2022-07-14T13:09:43.115" v="167" actId="20577"/>
        <pc:sldMkLst>
          <pc:docMk/>
          <pc:sldMk cId="719170472" sldId="258"/>
        </pc:sldMkLst>
        <pc:spChg chg="mod">
          <ac:chgData name="Aleksejs Busarovs" userId="b4dc7e62-a662-4a1d-b780-3b2661383e8d" providerId="ADAL" clId="{1EA0771F-9870-4000-ACFC-4C9A30130978}" dt="2022-07-14T13:09:43.115" v="167" actId="20577"/>
          <ac:spMkLst>
            <pc:docMk/>
            <pc:sldMk cId="719170472" sldId="258"/>
            <ac:spMk id="2" creationId="{D2651F84-BEB9-9064-F2EB-7982F12951D9}"/>
          </ac:spMkLst>
        </pc:spChg>
        <pc:spChg chg="mod">
          <ac:chgData name="Aleksejs Busarovs" userId="b4dc7e62-a662-4a1d-b780-3b2661383e8d" providerId="ADAL" clId="{1EA0771F-9870-4000-ACFC-4C9A30130978}" dt="2022-07-14T13:09:29.317" v="162"/>
          <ac:spMkLst>
            <pc:docMk/>
            <pc:sldMk cId="719170472" sldId="258"/>
            <ac:spMk id="3" creationId="{4CCAD7B5-D674-5DE8-5493-EFDE2CC67772}"/>
          </ac:spMkLst>
        </pc:spChg>
      </pc:sldChg>
      <pc:sldChg chg="modSp mod">
        <pc:chgData name="Aleksejs Busarovs" userId="b4dc7e62-a662-4a1d-b780-3b2661383e8d" providerId="ADAL" clId="{1EA0771F-9870-4000-ACFC-4C9A30130978}" dt="2022-07-14T13:01:33.955" v="57"/>
        <pc:sldMkLst>
          <pc:docMk/>
          <pc:sldMk cId="937405018" sldId="261"/>
        </pc:sldMkLst>
        <pc:spChg chg="mod">
          <ac:chgData name="Aleksejs Busarovs" userId="b4dc7e62-a662-4a1d-b780-3b2661383e8d" providerId="ADAL" clId="{1EA0771F-9870-4000-ACFC-4C9A30130978}" dt="2022-07-14T13:00:26.118" v="56"/>
          <ac:spMkLst>
            <pc:docMk/>
            <pc:sldMk cId="937405018" sldId="261"/>
            <ac:spMk id="2" creationId="{7D479B13-FD3B-9A4A-54DC-7A2D24795D54}"/>
          </ac:spMkLst>
        </pc:spChg>
        <pc:spChg chg="mod">
          <ac:chgData name="Aleksejs Busarovs" userId="b4dc7e62-a662-4a1d-b780-3b2661383e8d" providerId="ADAL" clId="{1EA0771F-9870-4000-ACFC-4C9A30130978}" dt="2022-07-14T13:01:33.955" v="57"/>
          <ac:spMkLst>
            <pc:docMk/>
            <pc:sldMk cId="937405018" sldId="261"/>
            <ac:spMk id="3" creationId="{62E0444F-E840-9FA9-B338-4D71798C5883}"/>
          </ac:spMkLst>
        </pc:spChg>
      </pc:sldChg>
      <pc:sldChg chg="modSp mod">
        <pc:chgData name="Aleksejs Busarovs" userId="b4dc7e62-a662-4a1d-b780-3b2661383e8d" providerId="ADAL" clId="{1EA0771F-9870-4000-ACFC-4C9A30130978}" dt="2022-07-14T12:59:45.590" v="55"/>
        <pc:sldMkLst>
          <pc:docMk/>
          <pc:sldMk cId="3391142055" sldId="263"/>
        </pc:sldMkLst>
        <pc:spChg chg="mod">
          <ac:chgData name="Aleksejs Busarovs" userId="b4dc7e62-a662-4a1d-b780-3b2661383e8d" providerId="ADAL" clId="{1EA0771F-9870-4000-ACFC-4C9A30130978}" dt="2022-07-14T12:59:45.590" v="55"/>
          <ac:spMkLst>
            <pc:docMk/>
            <pc:sldMk cId="3391142055" sldId="263"/>
            <ac:spMk id="2" creationId="{CB048408-B5DA-8D6B-C38F-57C1D4667BFE}"/>
          </ac:spMkLst>
        </pc:spChg>
      </pc:sldChg>
      <pc:sldChg chg="modSp mod">
        <pc:chgData name="Aleksejs Busarovs" userId="b4dc7e62-a662-4a1d-b780-3b2661383e8d" providerId="ADAL" clId="{1EA0771F-9870-4000-ACFC-4C9A30130978}" dt="2022-07-14T12:57:41.581" v="50" actId="20577"/>
        <pc:sldMkLst>
          <pc:docMk/>
          <pc:sldMk cId="689120030" sldId="264"/>
        </pc:sldMkLst>
        <pc:spChg chg="mod">
          <ac:chgData name="Aleksejs Busarovs" userId="b4dc7e62-a662-4a1d-b780-3b2661383e8d" providerId="ADAL" clId="{1EA0771F-9870-4000-ACFC-4C9A30130978}" dt="2022-07-14T12:57:41.581" v="50" actId="20577"/>
          <ac:spMkLst>
            <pc:docMk/>
            <pc:sldMk cId="689120030" sldId="264"/>
            <ac:spMk id="3" creationId="{591DD2E3-177C-F33B-8D3C-41477330757D}"/>
          </ac:spMkLst>
        </pc:spChg>
        <pc:spChg chg="mod">
          <ac:chgData name="Aleksejs Busarovs" userId="b4dc7e62-a662-4a1d-b780-3b2661383e8d" providerId="ADAL" clId="{1EA0771F-9870-4000-ACFC-4C9A30130978}" dt="2022-07-14T12:56:52.560" v="21" actId="14100"/>
          <ac:spMkLst>
            <pc:docMk/>
            <pc:sldMk cId="689120030" sldId="264"/>
            <ac:spMk id="6" creationId="{5CC24D40-CCF8-3177-A715-865C0A8AD8B7}"/>
          </ac:spMkLst>
        </pc:spChg>
      </pc:sldChg>
      <pc:sldChg chg="addSp delSp modSp mod">
        <pc:chgData name="Aleksejs Busarovs" userId="b4dc7e62-a662-4a1d-b780-3b2661383e8d" providerId="ADAL" clId="{1EA0771F-9870-4000-ACFC-4C9A30130978}" dt="2022-07-14T12:58:37.253" v="54" actId="14100"/>
        <pc:sldMkLst>
          <pc:docMk/>
          <pc:sldMk cId="2514580711" sldId="265"/>
        </pc:sldMkLst>
        <pc:spChg chg="add mod">
          <ac:chgData name="Aleksejs Busarovs" userId="b4dc7e62-a662-4a1d-b780-3b2661383e8d" providerId="ADAL" clId="{1EA0771F-9870-4000-ACFC-4C9A30130978}" dt="2022-07-14T12:58:21.823" v="51" actId="478"/>
          <ac:spMkLst>
            <pc:docMk/>
            <pc:sldMk cId="2514580711" sldId="265"/>
            <ac:spMk id="3" creationId="{C5B07F5A-7AE6-E6F2-A8BF-5C7A60907DAC}"/>
          </ac:spMkLst>
        </pc:spChg>
        <pc:picChg chg="del">
          <ac:chgData name="Aleksejs Busarovs" userId="b4dc7e62-a662-4a1d-b780-3b2661383e8d" providerId="ADAL" clId="{1EA0771F-9870-4000-ACFC-4C9A30130978}" dt="2022-07-14T12:58:21.823" v="51" actId="478"/>
          <ac:picMkLst>
            <pc:docMk/>
            <pc:sldMk cId="2514580711" sldId="265"/>
            <ac:picMk id="9" creationId="{ED8AEA31-FB2F-9EAA-F4AB-F2A0E5801AEE}"/>
          </ac:picMkLst>
        </pc:picChg>
        <pc:picChg chg="add mod">
          <ac:chgData name="Aleksejs Busarovs" userId="b4dc7e62-a662-4a1d-b780-3b2661383e8d" providerId="ADAL" clId="{1EA0771F-9870-4000-ACFC-4C9A30130978}" dt="2022-07-14T12:58:37.253" v="54" actId="14100"/>
          <ac:picMkLst>
            <pc:docMk/>
            <pc:sldMk cId="2514580711" sldId="265"/>
            <ac:picMk id="1026" creationId="{1D44620C-4951-EF65-229C-7A35A1FEE982}"/>
          </ac:picMkLst>
        </pc:picChg>
      </pc:sldChg>
      <pc:sldChg chg="modSp mod">
        <pc:chgData name="Aleksejs Busarovs" userId="b4dc7e62-a662-4a1d-b780-3b2661383e8d" providerId="ADAL" clId="{1EA0771F-9870-4000-ACFC-4C9A30130978}" dt="2022-07-14T12:56:12.155" v="19" actId="20577"/>
        <pc:sldMkLst>
          <pc:docMk/>
          <pc:sldMk cId="364375956" sldId="267"/>
        </pc:sldMkLst>
        <pc:spChg chg="mod">
          <ac:chgData name="Aleksejs Busarovs" userId="b4dc7e62-a662-4a1d-b780-3b2661383e8d" providerId="ADAL" clId="{1EA0771F-9870-4000-ACFC-4C9A30130978}" dt="2022-07-14T12:56:12.155" v="19" actId="20577"/>
          <ac:spMkLst>
            <pc:docMk/>
            <pc:sldMk cId="364375956" sldId="267"/>
            <ac:spMk id="19" creationId="{FCC7968C-5A14-3B90-F776-FCD676425971}"/>
          </ac:spMkLst>
        </pc:spChg>
      </pc:sldChg>
      <pc:sldChg chg="modSp mod">
        <pc:chgData name="Aleksejs Busarovs" userId="b4dc7e62-a662-4a1d-b780-3b2661383e8d" providerId="ADAL" clId="{1EA0771F-9870-4000-ACFC-4C9A30130978}" dt="2022-07-14T13:07:04.472" v="153" actId="20577"/>
        <pc:sldMkLst>
          <pc:docMk/>
          <pc:sldMk cId="1515048845" sldId="268"/>
        </pc:sldMkLst>
        <pc:spChg chg="mod">
          <ac:chgData name="Aleksejs Busarovs" userId="b4dc7e62-a662-4a1d-b780-3b2661383e8d" providerId="ADAL" clId="{1EA0771F-9870-4000-ACFC-4C9A30130978}" dt="2022-07-14T13:03:18.547" v="58"/>
          <ac:spMkLst>
            <pc:docMk/>
            <pc:sldMk cId="1515048845" sldId="268"/>
            <ac:spMk id="2" creationId="{CB048408-B5DA-8D6B-C38F-57C1D4667BFE}"/>
          </ac:spMkLst>
        </pc:spChg>
        <pc:spChg chg="mod">
          <ac:chgData name="Aleksejs Busarovs" userId="b4dc7e62-a662-4a1d-b780-3b2661383e8d" providerId="ADAL" clId="{1EA0771F-9870-4000-ACFC-4C9A30130978}" dt="2022-07-14T13:07:04.472" v="153" actId="20577"/>
          <ac:spMkLst>
            <pc:docMk/>
            <pc:sldMk cId="1515048845" sldId="268"/>
            <ac:spMk id="5" creationId="{5D957A5F-B955-0D0C-3CAE-9D0CDC9486F6}"/>
          </ac:spMkLst>
        </pc:spChg>
      </pc:sldChg>
      <pc:sldChg chg="modSp mod">
        <pc:chgData name="Aleksejs Busarovs" userId="b4dc7e62-a662-4a1d-b780-3b2661383e8d" providerId="ADAL" clId="{1EA0771F-9870-4000-ACFC-4C9A30130978}" dt="2022-07-14T13:07:57.866" v="157" actId="1076"/>
        <pc:sldMkLst>
          <pc:docMk/>
          <pc:sldMk cId="3613353192" sldId="272"/>
        </pc:sldMkLst>
        <pc:spChg chg="mod">
          <ac:chgData name="Aleksejs Busarovs" userId="b4dc7e62-a662-4a1d-b780-3b2661383e8d" providerId="ADAL" clId="{1EA0771F-9870-4000-ACFC-4C9A30130978}" dt="2022-07-14T13:07:57.866" v="157" actId="1076"/>
          <ac:spMkLst>
            <pc:docMk/>
            <pc:sldMk cId="3613353192" sldId="272"/>
            <ac:spMk id="10" creationId="{2B9CB478-2AAE-8AC1-3B15-2CD54A0EBED5}"/>
          </ac:spMkLst>
        </pc:spChg>
      </pc:sldChg>
      <pc:sldChg chg="modSp mod">
        <pc:chgData name="Aleksejs Busarovs" userId="b4dc7e62-a662-4a1d-b780-3b2661383e8d" providerId="ADAL" clId="{1EA0771F-9870-4000-ACFC-4C9A30130978}" dt="2022-07-14T13:08:49.771" v="161" actId="1076"/>
        <pc:sldMkLst>
          <pc:docMk/>
          <pc:sldMk cId="358409941" sldId="273"/>
        </pc:sldMkLst>
        <pc:spChg chg="mod">
          <ac:chgData name="Aleksejs Busarovs" userId="b4dc7e62-a662-4a1d-b780-3b2661383e8d" providerId="ADAL" clId="{1EA0771F-9870-4000-ACFC-4C9A30130978}" dt="2022-07-14T13:08:49.771" v="161" actId="1076"/>
          <ac:spMkLst>
            <pc:docMk/>
            <pc:sldMk cId="358409941" sldId="273"/>
            <ac:spMk id="11" creationId="{6899C319-9E62-7C43-6FD6-39AAC4033F81}"/>
          </ac:spMkLst>
        </pc:spChg>
      </pc:sldChg>
    </pc:docChg>
  </pc:docChgLst>
  <pc:docChgLst>
    <pc:chgData name="Julija Visnevska" userId="S::jvisnevska@irex.org::78ce5c7b-2a5c-4a77-bfa8-5e2cb9f4d2e5" providerId="AD" clId="Web-{2A20A1BD-8C2A-37B1-1BEA-756617A2F08E}"/>
    <pc:docChg chg="modSld">
      <pc:chgData name="Julija Visnevska" userId="S::jvisnevska@irex.org::78ce5c7b-2a5c-4a77-bfa8-5e2cb9f4d2e5" providerId="AD" clId="Web-{2A20A1BD-8C2A-37B1-1BEA-756617A2F08E}" dt="2022-08-16T09:30:38.131" v="38" actId="20577"/>
      <pc:docMkLst>
        <pc:docMk/>
      </pc:docMkLst>
      <pc:sldChg chg="modSp">
        <pc:chgData name="Julija Visnevska" userId="S::jvisnevska@irex.org::78ce5c7b-2a5c-4a77-bfa8-5e2cb9f4d2e5" providerId="AD" clId="Web-{2A20A1BD-8C2A-37B1-1BEA-756617A2F08E}" dt="2022-08-16T09:30:38.131" v="38" actId="20577"/>
        <pc:sldMkLst>
          <pc:docMk/>
          <pc:sldMk cId="1515048845" sldId="268"/>
        </pc:sldMkLst>
        <pc:spChg chg="mod">
          <ac:chgData name="Julija Visnevska" userId="S::jvisnevska@irex.org::78ce5c7b-2a5c-4a77-bfa8-5e2cb9f4d2e5" providerId="AD" clId="Web-{2A20A1BD-8C2A-37B1-1BEA-756617A2F08E}" dt="2022-08-16T09:30:38.131" v="38" actId="20577"/>
          <ac:spMkLst>
            <pc:docMk/>
            <pc:sldMk cId="1515048845" sldId="268"/>
            <ac:spMk id="5" creationId="{5D957A5F-B955-0D0C-3CAE-9D0CDC9486F6}"/>
          </ac:spMkLst>
        </pc:spChg>
      </pc:sldChg>
    </pc:docChg>
  </pc:docChgLst>
  <pc:docChgLst>
    <pc:chgData name="Sabine Berzina" userId="1466796a-f43a-429c-85bf-4ebf8b660949" providerId="ADAL" clId="{DD8298F7-1F75-46DA-ABD6-36B4E7237B02}"/>
    <pc:docChg chg="modSld">
      <pc:chgData name="Sabine Berzina" userId="1466796a-f43a-429c-85bf-4ebf8b660949" providerId="ADAL" clId="{DD8298F7-1F75-46DA-ABD6-36B4E7237B02}" dt="2023-02-03T12:52:48.798" v="6"/>
      <pc:docMkLst>
        <pc:docMk/>
      </pc:docMkLst>
      <pc:sldChg chg="delCm">
        <pc:chgData name="Sabine Berzina" userId="1466796a-f43a-429c-85bf-4ebf8b660949" providerId="ADAL" clId="{DD8298F7-1F75-46DA-ABD6-36B4E7237B02}" dt="2023-02-03T12:52:48.798" v="6"/>
        <pc:sldMkLst>
          <pc:docMk/>
          <pc:sldMk cId="1628779898" sldId="260"/>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DD8298F7-1F75-46DA-ABD6-36B4E7237B02}" dt="2023-02-03T12:52:48.798" v="6"/>
              <pc2:cmMkLst xmlns:pc2="http://schemas.microsoft.com/office/powerpoint/2019/9/main/command">
                <pc:docMk/>
                <pc:sldMk cId="1628779898" sldId="260"/>
                <pc2:cmMk id="{6D708027-64AB-44B3-B2B0-33912C934069}"/>
              </pc2:cmMkLst>
            </pc226:cmChg>
          </p:ext>
        </pc:extLst>
      </pc:sldChg>
      <pc:sldChg chg="modNotesTx">
        <pc:chgData name="Sabine Berzina" userId="1466796a-f43a-429c-85bf-4ebf8b660949" providerId="ADAL" clId="{DD8298F7-1F75-46DA-ABD6-36B4E7237B02}" dt="2023-02-03T12:51:05.636" v="0" actId="20577"/>
        <pc:sldMkLst>
          <pc:docMk/>
          <pc:sldMk cId="689120030" sldId="264"/>
        </pc:sldMkLst>
      </pc:sldChg>
      <pc:sldChg chg="modNotesTx">
        <pc:chgData name="Sabine Berzina" userId="1466796a-f43a-429c-85bf-4ebf8b660949" providerId="ADAL" clId="{DD8298F7-1F75-46DA-ABD6-36B4E7237B02}" dt="2023-02-03T12:51:39.431" v="2"/>
        <pc:sldMkLst>
          <pc:docMk/>
          <pc:sldMk cId="2514580711" sldId="265"/>
        </pc:sldMkLst>
      </pc:sldChg>
      <pc:sldChg chg="modNotesTx">
        <pc:chgData name="Sabine Berzina" userId="1466796a-f43a-429c-85bf-4ebf8b660949" providerId="ADAL" clId="{DD8298F7-1F75-46DA-ABD6-36B4E7237B02}" dt="2023-02-03T12:52:06.793" v="3"/>
        <pc:sldMkLst>
          <pc:docMk/>
          <pc:sldMk cId="2378979604" sldId="269"/>
        </pc:sldMkLst>
      </pc:sldChg>
      <pc:sldChg chg="modNotesTx">
        <pc:chgData name="Sabine Berzina" userId="1466796a-f43a-429c-85bf-4ebf8b660949" providerId="ADAL" clId="{DD8298F7-1F75-46DA-ABD6-36B4E7237B02}" dt="2023-02-03T12:52:16.210" v="4"/>
        <pc:sldMkLst>
          <pc:docMk/>
          <pc:sldMk cId="2156678328" sldId="270"/>
        </pc:sldMkLst>
      </pc:sldChg>
      <pc:sldChg chg="modNotesTx">
        <pc:chgData name="Sabine Berzina" userId="1466796a-f43a-429c-85bf-4ebf8b660949" providerId="ADAL" clId="{DD8298F7-1F75-46DA-ABD6-36B4E7237B02}" dt="2023-02-03T12:52:32.187" v="5"/>
        <pc:sldMkLst>
          <pc:docMk/>
          <pc:sldMk cId="784106254" sldId="271"/>
        </pc:sldMkLst>
      </pc:sldChg>
    </pc:docChg>
  </pc:docChgLst>
  <pc:docChgLst>
    <pc:chgData name="Sabine Berzina" userId="1466796a-f43a-429c-85bf-4ebf8b660949" providerId="ADAL" clId="{4C79EF91-91E4-46B2-9BB0-15BE14903408}"/>
    <pc:docChg chg="modSld">
      <pc:chgData name="Sabine Berzina" userId="1466796a-f43a-429c-85bf-4ebf8b660949" providerId="ADAL" clId="{4C79EF91-91E4-46B2-9BB0-15BE14903408}" dt="2023-02-08T11:30:05.393" v="1"/>
      <pc:docMkLst>
        <pc:docMk/>
      </pc:docMkLst>
      <pc:sldChg chg="modAnim">
        <pc:chgData name="Sabine Berzina" userId="1466796a-f43a-429c-85bf-4ebf8b660949" providerId="ADAL" clId="{4C79EF91-91E4-46B2-9BB0-15BE14903408}" dt="2023-02-08T11:30:05.393" v="1"/>
        <pc:sldMkLst>
          <pc:docMk/>
          <pc:sldMk cId="1628779898" sldId="260"/>
        </pc:sldMkLst>
      </pc:sldChg>
      <pc:sldChg chg="modAnim">
        <pc:chgData name="Sabine Berzina" userId="1466796a-f43a-429c-85bf-4ebf8b660949" providerId="ADAL" clId="{4C79EF91-91E4-46B2-9BB0-15BE14903408}" dt="2023-02-08T11:29:55.942" v="0"/>
        <pc:sldMkLst>
          <pc:docMk/>
          <pc:sldMk cId="4119334644" sldId="262"/>
        </pc:sldMkLst>
      </pc:sldChg>
    </pc:docChg>
  </pc:docChgLst>
  <pc:docChgLst>
    <pc:chgData name="Sabine Berzina" userId="1466796a-f43a-429c-85bf-4ebf8b660949" providerId="ADAL" clId="{B56287F1-D99C-4B87-875C-324071D5AC1A}"/>
    <pc:docChg chg="addSld modSld">
      <pc:chgData name="Sabine Berzina" userId="1466796a-f43a-429c-85bf-4ebf8b660949" providerId="ADAL" clId="{B56287F1-D99C-4B87-875C-324071D5AC1A}" dt="2023-07-04T08:22:24.265" v="3" actId="962"/>
      <pc:docMkLst>
        <pc:docMk/>
      </pc:docMkLst>
      <pc:sldChg chg="addSp modSp new mod">
        <pc:chgData name="Sabine Berzina" userId="1466796a-f43a-429c-85bf-4ebf8b660949" providerId="ADAL" clId="{B56287F1-D99C-4B87-875C-324071D5AC1A}" dt="2023-07-04T08:22:24.265" v="3" actId="962"/>
        <pc:sldMkLst>
          <pc:docMk/>
          <pc:sldMk cId="3386889611" sldId="274"/>
        </pc:sldMkLst>
        <pc:picChg chg="add mod">
          <ac:chgData name="Sabine Berzina" userId="1466796a-f43a-429c-85bf-4ebf8b660949" providerId="ADAL" clId="{B56287F1-D99C-4B87-875C-324071D5AC1A}" dt="2023-07-04T08:22:24.265" v="3" actId="962"/>
          <ac:picMkLst>
            <pc:docMk/>
            <pc:sldMk cId="3386889611" sldId="274"/>
            <ac:picMk id="3" creationId="{9B247179-CF28-200B-4DE4-9E869B2D25BD}"/>
          </ac:picMkLst>
        </pc:picChg>
      </pc:sldChg>
    </pc:docChg>
  </pc:docChgLst>
  <pc:docChgLst>
    <pc:chgData name="Sabine Berzina" userId="S::sberzina@irex.org::1466796a-f43a-429c-85bf-4ebf8b660949" providerId="AD" clId="Web-{554FBE06-3757-69F1-4E6F-68112040DC47}"/>
    <pc:docChg chg="modSld">
      <pc:chgData name="Sabine Berzina" userId="S::sberzina@irex.org::1466796a-f43a-429c-85bf-4ebf8b660949" providerId="AD" clId="Web-{554FBE06-3757-69F1-4E6F-68112040DC47}" dt="2022-07-22T07:02:35.560" v="13"/>
      <pc:docMkLst>
        <pc:docMk/>
      </pc:docMkLst>
      <pc:sldChg chg="addSp delSp modSp modNotes">
        <pc:chgData name="Sabine Berzina" userId="S::sberzina@irex.org::1466796a-f43a-429c-85bf-4ebf8b660949" providerId="AD" clId="Web-{554FBE06-3757-69F1-4E6F-68112040DC47}" dt="2022-07-22T07:02:35.560" v="13"/>
        <pc:sldMkLst>
          <pc:docMk/>
          <pc:sldMk cId="4119334644" sldId="262"/>
        </pc:sldMkLst>
        <pc:spChg chg="del">
          <ac:chgData name="Sabine Berzina" userId="S::sberzina@irex.org::1466796a-f43a-429c-85bf-4ebf8b660949" providerId="AD" clId="Web-{554FBE06-3757-69F1-4E6F-68112040DC47}" dt="2022-07-22T07:02:01.558" v="10"/>
          <ac:spMkLst>
            <pc:docMk/>
            <pc:sldMk cId="4119334644" sldId="262"/>
            <ac:spMk id="3" creationId="{82894C21-820A-49E9-9BD4-762318F0AAF8}"/>
          </ac:spMkLst>
        </pc:spChg>
        <pc:spChg chg="add del mod">
          <ac:chgData name="Sabine Berzina" userId="S::sberzina@irex.org::1466796a-f43a-429c-85bf-4ebf8b660949" providerId="AD" clId="Web-{554FBE06-3757-69F1-4E6F-68112040DC47}" dt="2022-07-22T07:02:05.808" v="11"/>
          <ac:spMkLst>
            <pc:docMk/>
            <pc:sldMk cId="4119334644" sldId="262"/>
            <ac:spMk id="4" creationId="{38510323-E54A-D047-BA47-F673EC6D4FE9}"/>
          </ac:spMkLst>
        </pc:spChg>
      </pc:sldChg>
      <pc:sldChg chg="addSp modSp">
        <pc:chgData name="Sabine Berzina" userId="S::sberzina@irex.org::1466796a-f43a-429c-85bf-4ebf8b660949" providerId="AD" clId="Web-{554FBE06-3757-69F1-4E6F-68112040DC47}" dt="2022-07-22T07:01:56.651" v="9" actId="1076"/>
        <pc:sldMkLst>
          <pc:docMk/>
          <pc:sldMk cId="3391142055" sldId="263"/>
        </pc:sldMkLst>
        <pc:picChg chg="add mod">
          <ac:chgData name="Sabine Berzina" userId="S::sberzina@irex.org::1466796a-f43a-429c-85bf-4ebf8b660949" providerId="AD" clId="Web-{554FBE06-3757-69F1-4E6F-68112040DC47}" dt="2022-07-22T07:01:56.651" v="9" actId="1076"/>
          <ac:picMkLst>
            <pc:docMk/>
            <pc:sldMk cId="3391142055" sldId="263"/>
            <ac:picMk id="4" creationId="{1971C05A-49C9-61D2-4C15-134CA626221B}"/>
          </ac:picMkLst>
        </pc:picChg>
      </pc:sldChg>
      <pc:sldChg chg="modSp">
        <pc:chgData name="Sabine Berzina" userId="S::sberzina@irex.org::1466796a-f43a-429c-85bf-4ebf8b660949" providerId="AD" clId="Web-{554FBE06-3757-69F1-4E6F-68112040DC47}" dt="2022-07-22T06:59:38.783" v="1" actId="20577"/>
        <pc:sldMkLst>
          <pc:docMk/>
          <pc:sldMk cId="364375956" sldId="267"/>
        </pc:sldMkLst>
        <pc:spChg chg="mod">
          <ac:chgData name="Sabine Berzina" userId="S::sberzina@irex.org::1466796a-f43a-429c-85bf-4ebf8b660949" providerId="AD" clId="Web-{554FBE06-3757-69F1-4E6F-68112040DC47}" dt="2022-07-22T06:59:38.783" v="1" actId="20577"/>
          <ac:spMkLst>
            <pc:docMk/>
            <pc:sldMk cId="364375956" sldId="267"/>
            <ac:spMk id="19" creationId="{FCC7968C-5A14-3B90-F776-FCD676425971}"/>
          </ac:spMkLst>
        </pc:spChg>
      </pc:sldChg>
    </pc:docChg>
  </pc:docChgLst>
  <pc:docChgLst>
    <pc:chgData name="Julija Visnevska" userId="S::jvisnevska@irex.org::78ce5c7b-2a5c-4a77-bfa8-5e2cb9f4d2e5" providerId="AD" clId="Web-{D207587C-3867-2E54-F72A-A0F7C7EA0189}"/>
    <pc:docChg chg="modSld">
      <pc:chgData name="Julija Visnevska" userId="S::jvisnevska@irex.org::78ce5c7b-2a5c-4a77-bfa8-5e2cb9f4d2e5" providerId="AD" clId="Web-{D207587C-3867-2E54-F72A-A0F7C7EA0189}" dt="2022-08-16T09:18:49.465" v="11" actId="20577"/>
      <pc:docMkLst>
        <pc:docMk/>
      </pc:docMkLst>
      <pc:sldChg chg="modSp">
        <pc:chgData name="Julija Visnevska" userId="S::jvisnevska@irex.org::78ce5c7b-2a5c-4a77-bfa8-5e2cb9f4d2e5" providerId="AD" clId="Web-{D207587C-3867-2E54-F72A-A0F7C7EA0189}" dt="2022-08-16T09:18:49.465" v="11" actId="20577"/>
        <pc:sldMkLst>
          <pc:docMk/>
          <pc:sldMk cId="1515048845" sldId="268"/>
        </pc:sldMkLst>
        <pc:spChg chg="mod">
          <ac:chgData name="Julija Visnevska" userId="S::jvisnevska@irex.org::78ce5c7b-2a5c-4a77-bfa8-5e2cb9f4d2e5" providerId="AD" clId="Web-{D207587C-3867-2E54-F72A-A0F7C7EA0189}" dt="2022-08-16T09:18:49.465" v="11" actId="20577"/>
          <ac:spMkLst>
            <pc:docMk/>
            <pc:sldMk cId="1515048845" sldId="268"/>
            <ac:spMk id="5" creationId="{5D957A5F-B955-0D0C-3CAE-9D0CDC9486F6}"/>
          </ac:spMkLst>
        </pc:spChg>
      </pc:sldChg>
    </pc:docChg>
  </pc:docChgLst>
  <pc:docChgLst>
    <pc:chgData name="Sabine Berzina" userId="S::sberzina@irex.org::1466796a-f43a-429c-85bf-4ebf8b660949" providerId="AD" clId="Web-{7232D8C5-0BDE-7B53-A2B2-3CD2C9BCD51C}"/>
    <pc:docChg chg="modSld">
      <pc:chgData name="Sabine Berzina" userId="S::sberzina@irex.org::1466796a-f43a-429c-85bf-4ebf8b660949" providerId="AD" clId="Web-{7232D8C5-0BDE-7B53-A2B2-3CD2C9BCD51C}" dt="2022-07-22T07:08:28.188" v="28"/>
      <pc:docMkLst>
        <pc:docMk/>
      </pc:docMkLst>
      <pc:sldChg chg="addSp delSp modSp modNotes">
        <pc:chgData name="Sabine Berzina" userId="S::sberzina@irex.org::1466796a-f43a-429c-85bf-4ebf8b660949" providerId="AD" clId="Web-{7232D8C5-0BDE-7B53-A2B2-3CD2C9BCD51C}" dt="2022-07-22T07:05:43.465" v="24" actId="14100"/>
        <pc:sldMkLst>
          <pc:docMk/>
          <pc:sldMk cId="1628779898" sldId="260"/>
        </pc:sldMkLst>
        <pc:spChg chg="del">
          <ac:chgData name="Sabine Berzina" userId="S::sberzina@irex.org::1466796a-f43a-429c-85bf-4ebf8b660949" providerId="AD" clId="Web-{7232D8C5-0BDE-7B53-A2B2-3CD2C9BCD51C}" dt="2022-07-22T07:04:52.979" v="12"/>
          <ac:spMkLst>
            <pc:docMk/>
            <pc:sldMk cId="1628779898" sldId="260"/>
            <ac:spMk id="3" creationId="{62E0444F-E840-9FA9-B338-4D71798C5883}"/>
          </ac:spMkLst>
        </pc:spChg>
        <pc:spChg chg="add del mod">
          <ac:chgData name="Sabine Berzina" userId="S::sberzina@irex.org::1466796a-f43a-429c-85bf-4ebf8b660949" providerId="AD" clId="Web-{7232D8C5-0BDE-7B53-A2B2-3CD2C9BCD51C}" dt="2022-07-22T07:04:56.588" v="13"/>
          <ac:spMkLst>
            <pc:docMk/>
            <pc:sldMk cId="1628779898" sldId="260"/>
            <ac:spMk id="4" creationId="{15CEE06B-E107-0451-46F7-620E12F0C6E7}"/>
          </ac:spMkLst>
        </pc:spChg>
        <pc:spChg chg="del">
          <ac:chgData name="Sabine Berzina" userId="S::sberzina@irex.org::1466796a-f43a-429c-85bf-4ebf8b660949" providerId="AD" clId="Web-{7232D8C5-0BDE-7B53-A2B2-3CD2C9BCD51C}" dt="2022-07-22T07:05:02.557" v="15"/>
          <ac:spMkLst>
            <pc:docMk/>
            <pc:sldMk cId="1628779898" sldId="260"/>
            <ac:spMk id="6" creationId="{F036830F-43B7-4BD2-2BB9-415CD8F1C8E9}"/>
          </ac:spMkLst>
        </pc:spChg>
        <pc:picChg chg="del">
          <ac:chgData name="Sabine Berzina" userId="S::sberzina@irex.org::1466796a-f43a-429c-85bf-4ebf8b660949" providerId="AD" clId="Web-{7232D8C5-0BDE-7B53-A2B2-3CD2C9BCD51C}" dt="2022-07-22T07:04:57.323" v="14"/>
          <ac:picMkLst>
            <pc:docMk/>
            <pc:sldMk cId="1628779898" sldId="260"/>
            <ac:picMk id="5" creationId="{92DDD8BC-9650-F62F-B113-C944BC347F56}"/>
          </ac:picMkLst>
        </pc:picChg>
        <pc:picChg chg="add mod">
          <ac:chgData name="Sabine Berzina" userId="S::sberzina@irex.org::1466796a-f43a-429c-85bf-4ebf8b660949" providerId="AD" clId="Web-{7232D8C5-0BDE-7B53-A2B2-3CD2C9BCD51C}" dt="2022-07-22T07:05:43.465" v="24" actId="14100"/>
          <ac:picMkLst>
            <pc:docMk/>
            <pc:sldMk cId="1628779898" sldId="260"/>
            <ac:picMk id="7" creationId="{E9EB89AC-3B30-C57A-DC89-A17C751408FA}"/>
          </ac:picMkLst>
        </pc:picChg>
      </pc:sldChg>
      <pc:sldChg chg="addSp modSp modNotes">
        <pc:chgData name="Sabine Berzina" userId="S::sberzina@irex.org::1466796a-f43a-429c-85bf-4ebf8b660949" providerId="AD" clId="Web-{7232D8C5-0BDE-7B53-A2B2-3CD2C9BCD51C}" dt="2022-07-22T07:03:15.614" v="6" actId="14100"/>
        <pc:sldMkLst>
          <pc:docMk/>
          <pc:sldMk cId="4119334644" sldId="262"/>
        </pc:sldMkLst>
        <pc:picChg chg="add mod">
          <ac:chgData name="Sabine Berzina" userId="S::sberzina@irex.org::1466796a-f43a-429c-85bf-4ebf8b660949" providerId="AD" clId="Web-{7232D8C5-0BDE-7B53-A2B2-3CD2C9BCD51C}" dt="2022-07-22T07:03:15.614" v="6" actId="14100"/>
          <ac:picMkLst>
            <pc:docMk/>
            <pc:sldMk cId="4119334644" sldId="262"/>
            <ac:picMk id="2" creationId="{763C8353-2641-C3E5-EA77-1D5167185D58}"/>
          </ac:picMkLst>
        </pc:picChg>
      </pc:sldChg>
      <pc:sldChg chg="modNotes">
        <pc:chgData name="Sabine Berzina" userId="S::sberzina@irex.org::1466796a-f43a-429c-85bf-4ebf8b660949" providerId="AD" clId="Web-{7232D8C5-0BDE-7B53-A2B2-3CD2C9BCD51C}" dt="2022-07-22T07:08:28.188" v="28"/>
        <pc:sldMkLst>
          <pc:docMk/>
          <pc:sldMk cId="3391142055" sldId="263"/>
        </pc:sldMkLst>
      </pc:sldChg>
      <pc:sldChg chg="modNotes">
        <pc:chgData name="Sabine Berzina" userId="S::sberzina@irex.org::1466796a-f43a-429c-85bf-4ebf8b660949" providerId="AD" clId="Web-{7232D8C5-0BDE-7B53-A2B2-3CD2C9BCD51C}" dt="2022-07-22T07:04:29.697" v="8"/>
        <pc:sldMkLst>
          <pc:docMk/>
          <pc:sldMk cId="1515048845" sldId="268"/>
        </pc:sldMkLst>
      </pc:sldChg>
      <pc:sldChg chg="modSp">
        <pc:chgData name="Sabine Berzina" userId="S::sberzina@irex.org::1466796a-f43a-429c-85bf-4ebf8b660949" providerId="AD" clId="Web-{7232D8C5-0BDE-7B53-A2B2-3CD2C9BCD51C}" dt="2022-07-22T07:04:48.854" v="11" actId="1076"/>
        <pc:sldMkLst>
          <pc:docMk/>
          <pc:sldMk cId="358409941" sldId="273"/>
        </pc:sldMkLst>
        <pc:spChg chg="mod">
          <ac:chgData name="Sabine Berzina" userId="S::sberzina@irex.org::1466796a-f43a-429c-85bf-4ebf8b660949" providerId="AD" clId="Web-{7232D8C5-0BDE-7B53-A2B2-3CD2C9BCD51C}" dt="2022-07-22T07:04:46.854" v="10" actId="1076"/>
          <ac:spMkLst>
            <pc:docMk/>
            <pc:sldMk cId="358409941" sldId="273"/>
            <ac:spMk id="11" creationId="{6899C319-9E62-7C43-6FD6-39AAC4033F81}"/>
          </ac:spMkLst>
        </pc:spChg>
        <pc:picChg chg="mod">
          <ac:chgData name="Sabine Berzina" userId="S::sberzina@irex.org::1466796a-f43a-429c-85bf-4ebf8b660949" providerId="AD" clId="Web-{7232D8C5-0BDE-7B53-A2B2-3CD2C9BCD51C}" dt="2022-07-22T07:04:48.854" v="11" actId="1076"/>
          <ac:picMkLst>
            <pc:docMk/>
            <pc:sldMk cId="358409941" sldId="273"/>
            <ac:picMk id="9" creationId="{328F2F5A-DDBD-F410-EAEE-63ED4F0009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856CA-7920-4EEA-B12F-E2FC0296C8FB}" type="datetimeFigureOut">
              <a:t>7/4/2023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CDF17-61F5-4B59-8B29-9599787E74DA}" type="slidenum">
              <a:t>‹#›</a:t>
            </a:fld>
            <a:endParaRPr lang="en-US"/>
          </a:p>
        </p:txBody>
      </p:sp>
    </p:spTree>
    <p:extLst>
      <p:ext uri="{BB962C8B-B14F-4D97-AF65-F5344CB8AC3E}">
        <p14:creationId xmlns:p14="http://schemas.microsoft.com/office/powerpoint/2010/main" val="83369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emarkup.org/citizen-browser/2021/03/11/split-screen?feed=biden_trum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JnETCdnn05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eryverified.eu/ru/%d1%80%d0%b0%d0%b7%d0%b4%d0%b5%d0%bb%d1%8b/%d1%80%d0%b0%d0%b7%d0%b4%d0%b5%d0%bb-4/%d1%87%d0%b0%d1%81%d1%82%d1%8c-b-%d0%bc%d0%b0%d0%bd%d0%b8%d0%bf%d1%83%d0%bb%d1%8f%d1%86%d0%b8%d0%b8/headlines-and-manipulated-photo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y6joNy06K-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st.veryverified.eu/wp-content/uploads/2022/07/4.10-2.p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emarkup.org/citizen-browser/2021/03/11/split-screen?feed=biden_trum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226991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https://themarkup.org/citizen-browser/2021/03/11/split-screen?feed=biden_trump</a:t>
            </a:r>
            <a:endParaRPr lang="en-US"/>
          </a:p>
        </p:txBody>
      </p:sp>
      <p:sp>
        <p:nvSpPr>
          <p:cNvPr id="4" name="Slide Number Placeholder 3"/>
          <p:cNvSpPr>
            <a:spLocks noGrp="1"/>
          </p:cNvSpPr>
          <p:nvPr>
            <p:ph type="sldNum" sz="quarter" idx="5"/>
          </p:nvPr>
        </p:nvSpPr>
        <p:spPr/>
        <p:txBody>
          <a:bodyPr/>
          <a:lstStyle/>
          <a:p>
            <a:fld id="{D2A3E25C-14BA-461B-9D1A-EB5CE2559D82}" type="slidenum">
              <a:rPr lang="en-US"/>
              <a:t>12</a:t>
            </a:fld>
            <a:endParaRPr lang="en-US"/>
          </a:p>
        </p:txBody>
      </p:sp>
    </p:spTree>
    <p:extLst>
      <p:ext uri="{BB962C8B-B14F-4D97-AF65-F5344CB8AC3E}">
        <p14:creationId xmlns:p14="http://schemas.microsoft.com/office/powerpoint/2010/main" val="170596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Дипфейки</a:t>
            </a:r>
            <a:r>
              <a:rPr lang="en-US" dirty="0"/>
              <a:t> и </a:t>
            </a:r>
            <a:r>
              <a:rPr lang="en-US" dirty="0" err="1"/>
              <a:t>чипфейки</a:t>
            </a:r>
            <a:r>
              <a:rPr lang="en-US" dirty="0"/>
              <a:t> </a:t>
            </a:r>
            <a:r>
              <a:rPr lang="en-US" dirty="0">
                <a:hlinkClick r:id="rId3"/>
              </a:rPr>
              <a:t>https://youtu.be/JnETCdnn05Y</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0CBCDF17-61F5-4B59-8B29-9599787E74DA}" type="slidenum">
              <a:rPr lang="en-US"/>
              <a:t>13</a:t>
            </a:fld>
            <a:endParaRPr lang="en-US"/>
          </a:p>
        </p:txBody>
      </p:sp>
    </p:spTree>
    <p:extLst>
      <p:ext uri="{BB962C8B-B14F-4D97-AF65-F5344CB8AC3E}">
        <p14:creationId xmlns:p14="http://schemas.microsoft.com/office/powerpoint/2010/main" val="362259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cs typeface="Calibri"/>
              </a:rPr>
              <a:t>Дезинформация — это ложная информация, распространяемая с осознанием того, что она вводит в заблуждение. Сюда входят как страна или политическая партия, намеренно распространяющие ложную информацию, которая вызовет гнев людей, так и отдельные лица, которые намеренно распространяют ложную информацию, чтобы завоевать популярность. Malinformation (правдивая частная информация, которую распространяют для разрушения репутации человека или организации) может быть правдой, но это делается для того, чтобы навредить чьей-то репутации (например, путем распространения интимных фотографий). </a:t>
            </a:r>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https://veryverified.eu/ru/%d1%80%d0%b0%d0%b7%d0%b4%d0%b5%d0%bb%d1%8b/%d1%80%d0%b0%d0%b7%d0%b4%d0%b5%d0%bb-4/%d1%87%d0%b0%d1%81%d1%82%d1%8c-b-%d0%bc%d0%b0%d0%bd%d0%b8%d0%bf%d1%83%d0%bb%d1%8f%d1%86%d0%b8%d0%b8/headlines-and-manipulated-photos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4</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Заголовки</a:t>
            </a:r>
            <a:r>
              <a:rPr lang="en-US" dirty="0"/>
              <a:t> и </a:t>
            </a:r>
            <a:r>
              <a:rPr lang="en-US" dirty="0" err="1"/>
              <a:t>фотофейки</a:t>
            </a:r>
            <a:r>
              <a:rPr lang="en-US" dirty="0"/>
              <a:t> </a:t>
            </a:r>
            <a:r>
              <a:rPr lang="en-US" dirty="0">
                <a:hlinkClick r:id="rId3"/>
              </a:rPr>
              <a:t>https://youtu.be/y6joNy06K-U</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smtClean="0"/>
              <a:t>5</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Скажите учащимся, что на слайде 7 они могут видеть изображение человека в костюме шмеля, который часто используется для утверждения, что это бывший президент Эстонии Тоомас Хендрик Ильвес, как бы показывая, что Эстония теперь является частью "деморализованного Запада». </a:t>
            </a:r>
            <a:endParaRPr lang="en-US" dirty="0"/>
          </a:p>
        </p:txBody>
      </p:sp>
      <p:sp>
        <p:nvSpPr>
          <p:cNvPr id="4" name="Slide Number Placeholder 3"/>
          <p:cNvSpPr>
            <a:spLocks noGrp="1"/>
          </p:cNvSpPr>
          <p:nvPr>
            <p:ph type="sldNum" sz="quarter" idx="5"/>
          </p:nvPr>
        </p:nvSpPr>
        <p:spPr/>
        <p:txBody>
          <a:bodyPr/>
          <a:lstStyle/>
          <a:p>
            <a:fld id="{0CBCDF17-61F5-4B59-8B29-9599787E74DA}" type="slidenum">
              <a:rPr lang="en-US" smtClean="0"/>
              <a:t>7</a:t>
            </a:fld>
            <a:endParaRPr lang="en-US"/>
          </a:p>
        </p:txBody>
      </p:sp>
    </p:spTree>
    <p:extLst>
      <p:ext uri="{BB962C8B-B14F-4D97-AF65-F5344CB8AC3E}">
        <p14:creationId xmlns:p14="http://schemas.microsoft.com/office/powerpoint/2010/main" val="413560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На слайде 8 они видят изображение моста с трещиной. Слева фон был отредактирован, чтобы изобразить Ригу, хотя на самом деле мост находится в Бразилии. </a:t>
            </a:r>
            <a:endParaRPr lang="en-US" dirty="0"/>
          </a:p>
        </p:txBody>
      </p:sp>
      <p:sp>
        <p:nvSpPr>
          <p:cNvPr id="4" name="Slide Number Placeholder 3"/>
          <p:cNvSpPr>
            <a:spLocks noGrp="1"/>
          </p:cNvSpPr>
          <p:nvPr>
            <p:ph type="sldNum" sz="quarter" idx="5"/>
          </p:nvPr>
        </p:nvSpPr>
        <p:spPr/>
        <p:txBody>
          <a:bodyPr/>
          <a:lstStyle/>
          <a:p>
            <a:fld id="{0CBCDF17-61F5-4B59-8B29-9599787E74DA}" type="slidenum">
              <a:rPr lang="en-US" smtClean="0"/>
              <a:t>8</a:t>
            </a:fld>
            <a:endParaRPr lang="en-US"/>
          </a:p>
        </p:txBody>
      </p:sp>
    </p:spTree>
    <p:extLst>
      <p:ext uri="{BB962C8B-B14F-4D97-AF65-F5344CB8AC3E}">
        <p14:creationId xmlns:p14="http://schemas.microsoft.com/office/powerpoint/2010/main" val="112545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На 9-м слайде есть пример, который предположительно показывает влияние вырубки лесов, хотя оба изображения вырезаны из одной фотографии.</a:t>
            </a:r>
            <a:endParaRPr lang="en-US" dirty="0"/>
          </a:p>
        </p:txBody>
      </p:sp>
      <p:sp>
        <p:nvSpPr>
          <p:cNvPr id="4" name="Slide Number Placeholder 3"/>
          <p:cNvSpPr>
            <a:spLocks noGrp="1"/>
          </p:cNvSpPr>
          <p:nvPr>
            <p:ph type="sldNum" sz="quarter" idx="5"/>
          </p:nvPr>
        </p:nvSpPr>
        <p:spPr/>
        <p:txBody>
          <a:bodyPr/>
          <a:lstStyle/>
          <a:p>
            <a:fld id="{0CBCDF17-61F5-4B59-8B29-9599787E74DA}" type="slidenum">
              <a:rPr lang="en-US" smtClean="0"/>
              <a:t>9</a:t>
            </a:fld>
            <a:endParaRPr lang="en-US"/>
          </a:p>
        </p:txBody>
      </p:sp>
    </p:spTree>
    <p:extLst>
      <p:ext uri="{BB962C8B-B14F-4D97-AF65-F5344CB8AC3E}">
        <p14:creationId xmlns:p14="http://schemas.microsoft.com/office/powerpoint/2010/main" val="185400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https://test.veryverified.eu/wp-content/uploads/2022/07/4.10-2.png</a:t>
            </a:r>
            <a:endParaRPr lang="en-US"/>
          </a:p>
        </p:txBody>
      </p:sp>
      <p:sp>
        <p:nvSpPr>
          <p:cNvPr id="4" name="Slide Number Placeholder 3"/>
          <p:cNvSpPr>
            <a:spLocks noGrp="1"/>
          </p:cNvSpPr>
          <p:nvPr>
            <p:ph type="sldNum" sz="quarter" idx="5"/>
          </p:nvPr>
        </p:nvSpPr>
        <p:spPr/>
        <p:txBody>
          <a:bodyPr/>
          <a:lstStyle/>
          <a:p>
            <a:fld id="{D2A3E25C-14BA-461B-9D1A-EB5CE2559D82}" type="slidenum">
              <a:rPr lang="en-US"/>
              <a:t>10</a:t>
            </a:fld>
            <a:endParaRPr lang="en-US"/>
          </a:p>
        </p:txBody>
      </p:sp>
    </p:spTree>
    <p:extLst>
      <p:ext uri="{BB962C8B-B14F-4D97-AF65-F5344CB8AC3E}">
        <p14:creationId xmlns:p14="http://schemas.microsoft.com/office/powerpoint/2010/main" val="342763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https://themarkup.org/citizen-browser/2021/03/11/split-screen?feed=biden_trump</a:t>
            </a:r>
            <a:endParaRPr lang="en-US"/>
          </a:p>
        </p:txBody>
      </p:sp>
      <p:sp>
        <p:nvSpPr>
          <p:cNvPr id="4" name="Slide Number Placeholder 3"/>
          <p:cNvSpPr>
            <a:spLocks noGrp="1"/>
          </p:cNvSpPr>
          <p:nvPr>
            <p:ph type="sldNum" sz="quarter" idx="5"/>
          </p:nvPr>
        </p:nvSpPr>
        <p:spPr/>
        <p:txBody>
          <a:bodyPr/>
          <a:lstStyle/>
          <a:p>
            <a:fld id="{D2A3E25C-14BA-461B-9D1A-EB5CE2559D82}" type="slidenum">
              <a:rPr lang="en-US"/>
              <a:t>11</a:t>
            </a:fld>
            <a:endParaRPr lang="en-US"/>
          </a:p>
        </p:txBody>
      </p:sp>
    </p:spTree>
    <p:extLst>
      <p:ext uri="{BB962C8B-B14F-4D97-AF65-F5344CB8AC3E}">
        <p14:creationId xmlns:p14="http://schemas.microsoft.com/office/powerpoint/2010/main" val="42344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7/4/2023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7/4/2023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7/4/2023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7/4/2023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7/4/2023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7/4/2023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7/4/2023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7/4/2023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7/4/2023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7/4/2023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7/4/2023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7/4/2023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JnETCdnn05Y?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y6joNy06K-U?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um.com/dfrlab/misleading-homophobic-memes-target-former-estonian-president-b8df0101e9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um.com/dfrlab/misleading-homophobic-memes-target-former-estonian-president-b8df0101e9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actcheck.afp.com/these-two-pictures-do-not-show-same-rainforest-ten-years-ap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2" descr="Graphical user interface&#10;&#10;Description automatically generated">
            <a:extLst>
              <a:ext uri="{FF2B5EF4-FFF2-40B4-BE49-F238E27FC236}">
                <a16:creationId xmlns:a16="http://schemas.microsoft.com/office/drawing/2014/main" id="{41B5A894-0E1F-94A0-579D-46346256105D}"/>
              </a:ext>
            </a:extLst>
          </p:cNvPr>
          <p:cNvPicPr>
            <a:picLocks noChangeAspect="1"/>
          </p:cNvPicPr>
          <p:nvPr/>
        </p:nvPicPr>
        <p:blipFill rotWithShape="1">
          <a:blip r:embed="rId2"/>
          <a:srcRect b="19"/>
          <a:stretch/>
        </p:blipFill>
        <p:spPr>
          <a:xfrm>
            <a:off x="20" y="1282"/>
            <a:ext cx="12191980" cy="6856718"/>
          </a:xfrm>
          <a:prstGeom prst="rect">
            <a:avLst/>
          </a:prstGeom>
        </p:spPr>
      </p:pic>
      <p:pic>
        <p:nvPicPr>
          <p:cNvPr id="14" name="Picture 4" descr="Logo&#10;&#10;Description automatically generated">
            <a:extLst>
              <a:ext uri="{FF2B5EF4-FFF2-40B4-BE49-F238E27FC236}">
                <a16:creationId xmlns:a16="http://schemas.microsoft.com/office/drawing/2014/main" id="{1364D106-5184-007C-60EB-195DF195C632}"/>
              </a:ext>
            </a:extLst>
          </p:cNvPr>
          <p:cNvPicPr>
            <a:picLocks noChangeAspect="1"/>
          </p:cNvPicPr>
          <p:nvPr/>
        </p:nvPicPr>
        <p:blipFill>
          <a:blip r:embed="rId3"/>
          <a:stretch>
            <a:fillRect/>
          </a:stretch>
        </p:blipFill>
        <p:spPr>
          <a:xfrm>
            <a:off x="8828314" y="5295138"/>
            <a:ext cx="2743200" cy="992124"/>
          </a:xfrm>
          <a:prstGeom prst="rect">
            <a:avLst/>
          </a:prstGeom>
        </p:spPr>
      </p:pic>
      <p:sp>
        <p:nvSpPr>
          <p:cNvPr id="19" name="TextBox 18">
            <a:extLst>
              <a:ext uri="{FF2B5EF4-FFF2-40B4-BE49-F238E27FC236}">
                <a16:creationId xmlns:a16="http://schemas.microsoft.com/office/drawing/2014/main" id="{FCC7968C-5A14-3B90-F776-FCD676425971}"/>
              </a:ext>
            </a:extLst>
          </p:cNvPr>
          <p:cNvSpPr txBox="1"/>
          <p:nvPr/>
        </p:nvSpPr>
        <p:spPr>
          <a:xfrm>
            <a:off x="252829" y="258800"/>
            <a:ext cx="9986546"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b="1" dirty="0">
                <a:latin typeface="Futura FT Book"/>
                <a:ea typeface="+mn-lt"/>
                <a:cs typeface="Calibri"/>
              </a:rPr>
              <a:t>Урок</a:t>
            </a:r>
            <a:r>
              <a:rPr lang="en-US" sz="2800" b="1" dirty="0">
                <a:latin typeface="Futura FT Book"/>
                <a:ea typeface="+mn-lt"/>
                <a:cs typeface="Calibri"/>
              </a:rPr>
              <a:t> 6. </a:t>
            </a:r>
            <a:r>
              <a:rPr lang="ru-RU" sz="2800" b="1" dirty="0">
                <a:latin typeface="Futura FT Book"/>
                <a:ea typeface="+mn-lt"/>
                <a:cs typeface="+mn-lt"/>
              </a:rPr>
              <a:t> Манипуляция: дезинформация, манипулятивные заголовки и фотографии</a:t>
            </a:r>
            <a:endParaRPr lang="lv-LV" sz="2800" b="1">
              <a:latin typeface="Futura FT Book"/>
              <a:ea typeface="+mn-lt"/>
              <a:cs typeface="+mn-lt"/>
            </a:endParaRPr>
          </a:p>
          <a:p>
            <a:r>
              <a:rPr lang="ru-RU" sz="2000" b="1" dirty="0">
                <a:latin typeface="Futura PT Book"/>
                <a:ea typeface="Source Sans Pro Light"/>
                <a:cs typeface="Calibri"/>
              </a:rPr>
              <a:t>Раздел</a:t>
            </a:r>
            <a:r>
              <a:rPr lang="en-US" sz="2000" b="1" dirty="0">
                <a:latin typeface="Futura PT Book"/>
                <a:ea typeface="Source Sans Pro Light"/>
                <a:cs typeface="Calibri"/>
              </a:rPr>
              <a:t> 4 </a:t>
            </a:r>
            <a:r>
              <a:rPr lang="ru-RU" sz="2000" b="1" dirty="0">
                <a:latin typeface="Futura PT Book"/>
                <a:ea typeface="Source Sans Pro Light"/>
                <a:cs typeface="Calibri"/>
              </a:rPr>
              <a:t>Часть</a:t>
            </a:r>
            <a:r>
              <a:rPr lang="en-US" sz="2000" b="1" dirty="0">
                <a:latin typeface="Futura PT Book"/>
                <a:ea typeface="Source Sans Pro Light"/>
                <a:cs typeface="Calibri"/>
              </a:rPr>
              <a:t> A, B</a:t>
            </a:r>
          </a:p>
        </p:txBody>
      </p:sp>
    </p:spTree>
    <p:extLst>
      <p:ext uri="{BB962C8B-B14F-4D97-AF65-F5344CB8AC3E}">
        <p14:creationId xmlns:p14="http://schemas.microsoft.com/office/powerpoint/2010/main" val="36437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ru-RU" dirty="0"/>
              <a:t>Как проверить изображения</a:t>
            </a:r>
            <a:r>
              <a:rPr lang="en-US" dirty="0"/>
              <a:t>?</a:t>
            </a: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pic>
        <p:nvPicPr>
          <p:cNvPr id="4" name="Picture 4" descr="Qr code&#10;&#10;Description automatically generated">
            <a:extLst>
              <a:ext uri="{FF2B5EF4-FFF2-40B4-BE49-F238E27FC236}">
                <a16:creationId xmlns:a16="http://schemas.microsoft.com/office/drawing/2014/main" id="{B3A74D4F-332F-B31B-FD46-40428BC29003}"/>
              </a:ext>
            </a:extLst>
          </p:cNvPr>
          <p:cNvPicPr>
            <a:picLocks noChangeAspect="1"/>
          </p:cNvPicPr>
          <p:nvPr/>
        </p:nvPicPr>
        <p:blipFill>
          <a:blip r:embed="rId3"/>
          <a:stretch>
            <a:fillRect/>
          </a:stretch>
        </p:blipFill>
        <p:spPr>
          <a:xfrm>
            <a:off x="713117" y="1956758"/>
            <a:ext cx="2743200" cy="2743200"/>
          </a:xfrm>
          <a:prstGeom prst="rect">
            <a:avLst/>
          </a:prstGeom>
        </p:spPr>
      </p:pic>
      <p:sp>
        <p:nvSpPr>
          <p:cNvPr id="5" name="TextBox 4">
            <a:extLst>
              <a:ext uri="{FF2B5EF4-FFF2-40B4-BE49-F238E27FC236}">
                <a16:creationId xmlns:a16="http://schemas.microsoft.com/office/drawing/2014/main" id="{5D957A5F-B955-0D0C-3CAE-9D0CDC9486F6}"/>
              </a:ext>
            </a:extLst>
          </p:cNvPr>
          <p:cNvSpPr txBox="1"/>
          <p:nvPr/>
        </p:nvSpPr>
        <p:spPr>
          <a:xfrm>
            <a:off x="3937820" y="1688689"/>
            <a:ext cx="747497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Futura PT Book"/>
              </a:rPr>
              <a:t>1. </a:t>
            </a:r>
            <a:r>
              <a:rPr lang="ru-RU" sz="2800" dirty="0">
                <a:latin typeface="Futura PT Book"/>
              </a:rPr>
              <a:t>Отсканируйте QR-код, чтобы увидеть фото, которое было использовано в социальных сетях, </a:t>
            </a:r>
            <a:r>
              <a:rPr lang="ru" sz="2800" b="1" dirty="0">
                <a:ea typeface="+mn-lt"/>
                <a:cs typeface="+mn-lt"/>
              </a:rPr>
              <a:t>чтобы показать вредные последствия ношения масок.</a:t>
            </a:r>
          </a:p>
          <a:p>
            <a:r>
              <a:rPr lang="en-US" sz="2800" dirty="0">
                <a:latin typeface="Futura PT Book"/>
              </a:rPr>
              <a:t>2. </a:t>
            </a:r>
            <a:r>
              <a:rPr lang="ru-RU" sz="2800" dirty="0">
                <a:latin typeface="Futura PT Book"/>
              </a:rPr>
              <a:t>Идите на</a:t>
            </a:r>
            <a:r>
              <a:rPr lang="en-US" sz="2800" dirty="0">
                <a:latin typeface="Futura PT Book"/>
              </a:rPr>
              <a:t> images.google.com</a:t>
            </a:r>
            <a:endParaRPr lang="en-US" dirty="0"/>
          </a:p>
          <a:p>
            <a:r>
              <a:rPr lang="en-US" sz="2800" dirty="0">
                <a:latin typeface="Futura PT Book"/>
                <a:ea typeface="Source Sans Pro Light"/>
              </a:rPr>
              <a:t>3. </a:t>
            </a:r>
            <a:r>
              <a:rPr lang="ru-RU" sz="2800" dirty="0">
                <a:latin typeface="Futura PT Book"/>
                <a:ea typeface="Source Sans Pro Light"/>
              </a:rPr>
              <a:t>Кликните на</a:t>
            </a:r>
            <a:r>
              <a:rPr lang="en-US" sz="2800" dirty="0">
                <a:latin typeface="Futura PT Book"/>
                <a:ea typeface="Source Sans Pro Light"/>
              </a:rPr>
              <a:t> </a:t>
            </a:r>
            <a:r>
              <a:rPr lang="en-US" sz="2800" dirty="0">
                <a:latin typeface="Futura PT Book"/>
                <a:ea typeface="+mn-lt"/>
                <a:cs typeface="+mn-lt"/>
              </a:rPr>
              <a:t>"</a:t>
            </a:r>
            <a:r>
              <a:rPr lang="en-US" sz="2800" dirty="0" err="1">
                <a:latin typeface="Futura PT Book"/>
                <a:ea typeface="+mn-lt"/>
                <a:cs typeface="+mn-lt"/>
              </a:rPr>
              <a:t>поиск</a:t>
            </a:r>
            <a:r>
              <a:rPr lang="en-US" sz="2800" dirty="0">
                <a:latin typeface="Futura PT Book"/>
                <a:ea typeface="+mn-lt"/>
                <a:cs typeface="+mn-lt"/>
              </a:rPr>
              <a:t> </a:t>
            </a:r>
            <a:r>
              <a:rPr lang="en-US" sz="2800" dirty="0" err="1">
                <a:latin typeface="Futura PT Book"/>
                <a:ea typeface="+mn-lt"/>
                <a:cs typeface="+mn-lt"/>
              </a:rPr>
              <a:t>по</a:t>
            </a:r>
            <a:r>
              <a:rPr lang="en-US" sz="2800" dirty="0">
                <a:latin typeface="Futura PT Book"/>
                <a:ea typeface="+mn-lt"/>
                <a:cs typeface="+mn-lt"/>
              </a:rPr>
              <a:t> </a:t>
            </a:r>
            <a:r>
              <a:rPr lang="en-US" sz="2800" dirty="0" err="1">
                <a:latin typeface="Futura PT Book"/>
                <a:ea typeface="+mn-lt"/>
                <a:cs typeface="+mn-lt"/>
              </a:rPr>
              <a:t>картинке</a:t>
            </a:r>
            <a:r>
              <a:rPr lang="en-US" sz="2800" dirty="0">
                <a:latin typeface="Futura PT Book"/>
                <a:ea typeface="+mn-lt"/>
                <a:cs typeface="+mn-lt"/>
              </a:rPr>
              <a:t>" </a:t>
            </a:r>
            <a:r>
              <a:rPr lang="ru-RU" sz="2800" dirty="0">
                <a:latin typeface="Futura PT Book"/>
                <a:ea typeface="Source Sans Pro Light"/>
              </a:rPr>
              <a:t>в правой части строки поиска</a:t>
            </a:r>
          </a:p>
          <a:p>
            <a:r>
              <a:rPr lang="en-US" sz="2800" dirty="0">
                <a:latin typeface="Futura PT Book"/>
                <a:ea typeface="Source Sans Pro Light"/>
              </a:rPr>
              <a:t>4. </a:t>
            </a:r>
            <a:r>
              <a:rPr lang="ru-RU" sz="2800" dirty="0">
                <a:latin typeface="Futura PT Book"/>
                <a:ea typeface="Source Sans Pro Light"/>
              </a:rPr>
              <a:t>Вставьте ссылку на изображение в поиск или загрузите скачанное изображение</a:t>
            </a:r>
            <a:r>
              <a:rPr lang="en-US" sz="2800" dirty="0">
                <a:latin typeface="Futura PT Book"/>
                <a:ea typeface="Source Sans Pro Light"/>
              </a:rPr>
              <a:t>. </a:t>
            </a:r>
            <a:r>
              <a:rPr lang="ru-RU" sz="2800" dirty="0">
                <a:latin typeface="Futura PT Book"/>
                <a:ea typeface="Source Sans Pro Light"/>
              </a:rPr>
              <a:t>Кликните на </a:t>
            </a:r>
            <a:r>
              <a:rPr lang="en-US" sz="2800" dirty="0">
                <a:latin typeface="Futura PT Book"/>
                <a:ea typeface="Source Sans Pro Light"/>
              </a:rPr>
              <a:t>"</a:t>
            </a:r>
            <a:r>
              <a:rPr lang="en-US" sz="2800" dirty="0" err="1">
                <a:latin typeface="Futura PT Book"/>
                <a:ea typeface="Source Sans Pro Light"/>
              </a:rPr>
              <a:t>поиск</a:t>
            </a:r>
            <a:r>
              <a:rPr lang="en-US" sz="2800" dirty="0">
                <a:latin typeface="Futura PT Book"/>
                <a:ea typeface="Source Sans Pro Light"/>
              </a:rPr>
              <a:t> </a:t>
            </a:r>
            <a:r>
              <a:rPr lang="en-US" sz="2800" dirty="0" err="1">
                <a:latin typeface="Futura PT Book"/>
                <a:ea typeface="Source Sans Pro Light"/>
              </a:rPr>
              <a:t>по</a:t>
            </a:r>
            <a:r>
              <a:rPr lang="en-US" sz="2800" dirty="0">
                <a:latin typeface="Futura PT Book"/>
                <a:ea typeface="Source Sans Pro Light"/>
              </a:rPr>
              <a:t> </a:t>
            </a:r>
            <a:r>
              <a:rPr lang="en-US" sz="2800" dirty="0" err="1">
                <a:latin typeface="Futura PT Book"/>
                <a:ea typeface="Source Sans Pro Light"/>
              </a:rPr>
              <a:t>картинке</a:t>
            </a:r>
            <a:r>
              <a:rPr lang="en-US" sz="2800" dirty="0">
                <a:latin typeface="Futura PT Book"/>
                <a:ea typeface="Source Sans Pro Light"/>
              </a:rPr>
              <a:t>".</a:t>
            </a:r>
            <a:endParaRPr lang="en-US" dirty="0"/>
          </a:p>
        </p:txBody>
      </p:sp>
    </p:spTree>
    <p:extLst>
      <p:ext uri="{BB962C8B-B14F-4D97-AF65-F5344CB8AC3E}">
        <p14:creationId xmlns:p14="http://schemas.microsoft.com/office/powerpoint/2010/main" val="151504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4" name="Picture 4" descr="A picture containing graphical user interface&#10;&#10;Description automatically generated">
            <a:extLst>
              <a:ext uri="{FF2B5EF4-FFF2-40B4-BE49-F238E27FC236}">
                <a16:creationId xmlns:a16="http://schemas.microsoft.com/office/drawing/2014/main" id="{21693375-FB5D-4A72-199C-5538A3A2A6B5}"/>
              </a:ext>
            </a:extLst>
          </p:cNvPr>
          <p:cNvPicPr>
            <a:picLocks noChangeAspect="1"/>
          </p:cNvPicPr>
          <p:nvPr/>
        </p:nvPicPr>
        <p:blipFill>
          <a:blip r:embed="rId3"/>
          <a:stretch>
            <a:fillRect/>
          </a:stretch>
        </p:blipFill>
        <p:spPr>
          <a:xfrm>
            <a:off x="164690" y="76160"/>
            <a:ext cx="7032523" cy="2256587"/>
          </a:xfrm>
          <a:prstGeom prst="rect">
            <a:avLst/>
          </a:prstGeom>
        </p:spPr>
      </p:pic>
      <p:pic>
        <p:nvPicPr>
          <p:cNvPr id="8" name="Picture 8" descr="Graphical user interface, text, application&#10;&#10;Description automatically generated">
            <a:extLst>
              <a:ext uri="{FF2B5EF4-FFF2-40B4-BE49-F238E27FC236}">
                <a16:creationId xmlns:a16="http://schemas.microsoft.com/office/drawing/2014/main" id="{3DBB2088-2846-F4F1-7354-336B86F1042F}"/>
              </a:ext>
            </a:extLst>
          </p:cNvPr>
          <p:cNvPicPr>
            <a:picLocks noChangeAspect="1"/>
          </p:cNvPicPr>
          <p:nvPr/>
        </p:nvPicPr>
        <p:blipFill>
          <a:blip r:embed="rId4"/>
          <a:stretch>
            <a:fillRect/>
          </a:stretch>
        </p:blipFill>
        <p:spPr>
          <a:xfrm>
            <a:off x="164691" y="2511613"/>
            <a:ext cx="7032522" cy="3985579"/>
          </a:xfrm>
          <a:prstGeom prst="rect">
            <a:avLst/>
          </a:prstGeom>
        </p:spPr>
      </p:pic>
      <p:sp>
        <p:nvSpPr>
          <p:cNvPr id="10" name="TextBox 9">
            <a:extLst>
              <a:ext uri="{FF2B5EF4-FFF2-40B4-BE49-F238E27FC236}">
                <a16:creationId xmlns:a16="http://schemas.microsoft.com/office/drawing/2014/main" id="{2B9CB478-2AAE-8AC1-3B15-2CD54A0EBED5}"/>
              </a:ext>
            </a:extLst>
          </p:cNvPr>
          <p:cNvSpPr txBox="1"/>
          <p:nvPr/>
        </p:nvSpPr>
        <p:spPr>
          <a:xfrm>
            <a:off x="7751200" y="398829"/>
            <a:ext cx="3962753"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dirty="0">
                <a:latin typeface="Futura PT Book"/>
              </a:rPr>
              <a:t>Посмотрите на страницы, которые включают соответствующие изображения. Хотя результаты поиска могут отличаться у разных людей, вы можете обнаружить, что изображение использовалось задолго до пандемии Covid-19.</a:t>
            </a:r>
            <a:endParaRPr lang="en-US" sz="2800" dirty="0">
              <a:latin typeface="Futura PT Book"/>
            </a:endParaRPr>
          </a:p>
        </p:txBody>
      </p:sp>
    </p:spTree>
    <p:extLst>
      <p:ext uri="{BB962C8B-B14F-4D97-AF65-F5344CB8AC3E}">
        <p14:creationId xmlns:p14="http://schemas.microsoft.com/office/powerpoint/2010/main" val="361335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9" name="Picture 9" descr="Graphical user interface, application&#10;&#10;Description automatically generated">
            <a:extLst>
              <a:ext uri="{FF2B5EF4-FFF2-40B4-BE49-F238E27FC236}">
                <a16:creationId xmlns:a16="http://schemas.microsoft.com/office/drawing/2014/main" id="{328F2F5A-DDBD-F410-EAEE-63ED4F0009A0}"/>
              </a:ext>
            </a:extLst>
          </p:cNvPr>
          <p:cNvPicPr>
            <a:picLocks noChangeAspect="1"/>
          </p:cNvPicPr>
          <p:nvPr/>
        </p:nvPicPr>
        <p:blipFill>
          <a:blip r:embed="rId3"/>
          <a:stretch>
            <a:fillRect/>
          </a:stretch>
        </p:blipFill>
        <p:spPr>
          <a:xfrm>
            <a:off x="1951889" y="324080"/>
            <a:ext cx="7880091" cy="4865559"/>
          </a:xfrm>
          <a:prstGeom prst="rect">
            <a:avLst/>
          </a:prstGeom>
        </p:spPr>
      </p:pic>
      <p:sp>
        <p:nvSpPr>
          <p:cNvPr id="11" name="TextBox 10">
            <a:extLst>
              <a:ext uri="{FF2B5EF4-FFF2-40B4-BE49-F238E27FC236}">
                <a16:creationId xmlns:a16="http://schemas.microsoft.com/office/drawing/2014/main" id="{6899C319-9E62-7C43-6FD6-39AAC4033F81}"/>
              </a:ext>
            </a:extLst>
          </p:cNvPr>
          <p:cNvSpPr txBox="1"/>
          <p:nvPr/>
        </p:nvSpPr>
        <p:spPr>
          <a:xfrm>
            <a:off x="160849" y="5343609"/>
            <a:ext cx="1164907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800" dirty="0">
                <a:latin typeface="Futura PT Book"/>
              </a:rPr>
              <a:t>Например, вы можете найти результат, который показывает, что это стоковое изображение, загруженное в 2016 году для иллюстрации ветряной оспы.</a:t>
            </a:r>
            <a:endParaRPr lang="en-US" sz="2800" dirty="0">
              <a:latin typeface="Futura PT Book"/>
            </a:endParaRPr>
          </a:p>
        </p:txBody>
      </p:sp>
    </p:spTree>
    <p:extLst>
      <p:ext uri="{BB962C8B-B14F-4D97-AF65-F5344CB8AC3E}">
        <p14:creationId xmlns:p14="http://schemas.microsoft.com/office/powerpoint/2010/main" val="35840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Online Media 6" title="Дипфейки и чипфейки">
            <a:hlinkClick r:id="" action="ppaction://media"/>
            <a:extLst>
              <a:ext uri="{FF2B5EF4-FFF2-40B4-BE49-F238E27FC236}">
                <a16:creationId xmlns:a16="http://schemas.microsoft.com/office/drawing/2014/main" id="{E9EB89AC-3B30-C57A-DC89-A17C751408FA}"/>
              </a:ext>
            </a:extLst>
          </p:cNvPr>
          <p:cNvPicPr>
            <a:picLocks noRot="1" noChangeAspect="1"/>
          </p:cNvPicPr>
          <p:nvPr>
            <a:videoFile r:link="rId1"/>
          </p:nvPr>
        </p:nvPicPr>
        <p:blipFill>
          <a:blip r:embed="rId4"/>
          <a:stretch>
            <a:fillRect/>
          </a:stretch>
        </p:blipFill>
        <p:spPr>
          <a:xfrm>
            <a:off x="138981" y="80393"/>
            <a:ext cx="11899660" cy="6654081"/>
          </a:xfrm>
          <a:prstGeom prst="rect">
            <a:avLst/>
          </a:prstGeom>
        </p:spPr>
      </p:pic>
    </p:spTree>
    <p:extLst>
      <p:ext uri="{BB962C8B-B14F-4D97-AF65-F5344CB8AC3E}">
        <p14:creationId xmlns:p14="http://schemas.microsoft.com/office/powerpoint/2010/main" val="162877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1F84-BEB9-9064-F2EB-7982F12951D9}"/>
              </a:ext>
            </a:extLst>
          </p:cNvPr>
          <p:cNvSpPr>
            <a:spLocks noGrp="1"/>
          </p:cNvSpPr>
          <p:nvPr>
            <p:ph type="title"/>
          </p:nvPr>
        </p:nvSpPr>
        <p:spPr/>
        <p:txBody>
          <a:bodyPr/>
          <a:lstStyle/>
          <a:p>
            <a:r>
              <a:rPr lang="ru-RU" dirty="0">
                <a:latin typeface="Futura PT Bold"/>
              </a:rPr>
              <a:t>Вывод</a:t>
            </a:r>
            <a:endParaRPr lang="en-US" dirty="0">
              <a:latin typeface="Futura PT Bold"/>
            </a:endParaRPr>
          </a:p>
        </p:txBody>
      </p:sp>
      <p:sp>
        <p:nvSpPr>
          <p:cNvPr id="3" name="Content Placeholder 2">
            <a:extLst>
              <a:ext uri="{FF2B5EF4-FFF2-40B4-BE49-F238E27FC236}">
                <a16:creationId xmlns:a16="http://schemas.microsoft.com/office/drawing/2014/main" id="{4CCAD7B5-D674-5DE8-5493-EFDE2CC67772}"/>
              </a:ext>
            </a:extLst>
          </p:cNvPr>
          <p:cNvSpPr>
            <a:spLocks noGrp="1"/>
          </p:cNvSpPr>
          <p:nvPr>
            <p:ph idx="1"/>
          </p:nvPr>
        </p:nvSpPr>
        <p:spPr/>
        <p:txBody>
          <a:bodyPr vert="horz" lIns="91440" tIns="45720" rIns="91440" bIns="45720" rtlCol="0" anchor="t">
            <a:normAutofit/>
          </a:bodyPr>
          <a:lstStyle/>
          <a:p>
            <a:pPr marL="0" indent="0">
              <a:buNone/>
            </a:pPr>
            <a:r>
              <a:rPr lang="ru-RU" dirty="0">
                <a:latin typeface="Futura FT Book"/>
                <a:ea typeface="+mn-lt"/>
                <a:cs typeface="+mn-lt"/>
              </a:rPr>
              <a:t>Чтобы быть ответственным пользователем социальных сетей, вы должны всегда проверять изображения и информацию, если они поступают из незнакомых источников и не могут быть проверены в других, более надежных источниках. Если вы не знаете, как проверить информацию, никогда не делитесь ею!</a:t>
            </a:r>
            <a:endParaRPr lang="en-US" dirty="0">
              <a:latin typeface="Futura FT Book"/>
              <a:ea typeface="+mn-lt"/>
              <a:cs typeface="+mn-lt"/>
            </a:endParaRPr>
          </a:p>
        </p:txBody>
      </p:sp>
      <p:pic>
        <p:nvPicPr>
          <p:cNvPr id="5" name="Picture 4" descr="Logo&#10;&#10;Description automatically generated">
            <a:extLst>
              <a:ext uri="{FF2B5EF4-FFF2-40B4-BE49-F238E27FC236}">
                <a16:creationId xmlns:a16="http://schemas.microsoft.com/office/drawing/2014/main" id="{C8FCC03D-8078-B0B2-856F-252888A3E583}"/>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71917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quare with a white letter f in it&#10;&#10;Description automatically generated with low confidence">
            <a:extLst>
              <a:ext uri="{FF2B5EF4-FFF2-40B4-BE49-F238E27FC236}">
                <a16:creationId xmlns:a16="http://schemas.microsoft.com/office/drawing/2014/main" id="{9B247179-CF28-200B-4DE4-9E869B2D2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6889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31973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DD2E3-177C-F33B-8D3C-41477330757D}"/>
              </a:ext>
            </a:extLst>
          </p:cNvPr>
          <p:cNvSpPr>
            <a:spLocks noGrp="1"/>
          </p:cNvSpPr>
          <p:nvPr>
            <p:ph idx="1"/>
          </p:nvPr>
        </p:nvSpPr>
        <p:spPr>
          <a:xfrm>
            <a:off x="838200" y="2071431"/>
            <a:ext cx="10515600" cy="4351338"/>
          </a:xfrm>
        </p:spPr>
        <p:txBody>
          <a:bodyPr vert="horz" lIns="91440" tIns="45720" rIns="91440" bIns="45720" rtlCol="0" anchor="t">
            <a:normAutofit/>
          </a:bodyPr>
          <a:lstStyle/>
          <a:p>
            <a:r>
              <a:rPr lang="ru-RU" dirty="0">
                <a:latin typeface="Futura PT Book"/>
                <a:ea typeface="Source Sans Pro Light"/>
              </a:rPr>
              <a:t>Внимательно прочитайте инструкции</a:t>
            </a:r>
          </a:p>
          <a:p>
            <a:r>
              <a:rPr lang="ru-RU" dirty="0">
                <a:latin typeface="Futura PT Book"/>
                <a:ea typeface="Source Sans Pro Light"/>
              </a:rPr>
              <a:t>У вас будет всего 3 минуты, чтобы выполнить задание</a:t>
            </a:r>
          </a:p>
          <a:p>
            <a:r>
              <a:rPr lang="ru-RU" dirty="0">
                <a:latin typeface="Futura PT Book"/>
                <a:ea typeface="Source Sans Pro Light"/>
              </a:rPr>
              <a:t>Первый, кто все закончит, получит награду!</a:t>
            </a:r>
            <a:endParaRPr lang="en-US" dirty="0">
              <a:latin typeface="Futura PT Book"/>
              <a:ea typeface="Source Sans Pro Light"/>
            </a:endParaRPr>
          </a:p>
        </p:txBody>
      </p:sp>
      <p:sp>
        <p:nvSpPr>
          <p:cNvPr id="6" name="Title 1">
            <a:extLst>
              <a:ext uri="{FF2B5EF4-FFF2-40B4-BE49-F238E27FC236}">
                <a16:creationId xmlns:a16="http://schemas.microsoft.com/office/drawing/2014/main" id="{5CC24D40-CCF8-3177-A715-865C0A8AD8B7}"/>
              </a:ext>
            </a:extLst>
          </p:cNvPr>
          <p:cNvSpPr>
            <a:spLocks noGrp="1"/>
          </p:cNvSpPr>
          <p:nvPr>
            <p:ph type="title"/>
          </p:nvPr>
        </p:nvSpPr>
        <p:spPr>
          <a:xfrm>
            <a:off x="838200" y="365125"/>
            <a:ext cx="10953750" cy="1325563"/>
          </a:xfrm>
        </p:spPr>
        <p:txBody>
          <a:bodyPr/>
          <a:lstStyle/>
          <a:p>
            <a:r>
              <a:rPr lang="ru-RU" dirty="0"/>
              <a:t>Игра: Насколько хорошо вы следуете инструкциям? </a:t>
            </a:r>
            <a:endParaRPr lang="en-US" dirty="0"/>
          </a:p>
        </p:txBody>
      </p:sp>
      <p:pic>
        <p:nvPicPr>
          <p:cNvPr id="4" name="Picture 3" descr="Logo&#10;&#10;Description automatically generated">
            <a:extLst>
              <a:ext uri="{FF2B5EF4-FFF2-40B4-BE49-F238E27FC236}">
                <a16:creationId xmlns:a16="http://schemas.microsoft.com/office/drawing/2014/main" id="{0172B2C1-1B04-F4BB-BCFA-716453877EAB}"/>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68912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C5B07F5A-7AE6-E6F2-A8BF-5C7A60907DAC}"/>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1D44620C-4951-EF65-229C-7A35A1FEE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6"/>
            <a:ext cx="121967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58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ru-RU" dirty="0"/>
              <a:t>Вопрос: Этот заголовок говорит обо всем?</a:t>
            </a:r>
            <a:endParaRPr lang="en-US" dirty="0"/>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4" name="Picture 4" descr="Qr code&#10;&#10;Description automatically generated">
            <a:extLst>
              <a:ext uri="{FF2B5EF4-FFF2-40B4-BE49-F238E27FC236}">
                <a16:creationId xmlns:a16="http://schemas.microsoft.com/office/drawing/2014/main" id="{1971C05A-49C9-61D2-4C15-134CA626221B}"/>
              </a:ext>
            </a:extLst>
          </p:cNvPr>
          <p:cNvPicPr>
            <a:picLocks noChangeAspect="1"/>
          </p:cNvPicPr>
          <p:nvPr/>
        </p:nvPicPr>
        <p:blipFill>
          <a:blip r:embed="rId4"/>
          <a:stretch>
            <a:fillRect/>
          </a:stretch>
        </p:blipFill>
        <p:spPr>
          <a:xfrm>
            <a:off x="4109884" y="1639530"/>
            <a:ext cx="3959942" cy="3959942"/>
          </a:xfrm>
          <a:prstGeom prst="rect">
            <a:avLst/>
          </a:prstGeom>
        </p:spPr>
      </p:pic>
    </p:spTree>
    <p:extLst>
      <p:ext uri="{BB962C8B-B14F-4D97-AF65-F5344CB8AC3E}">
        <p14:creationId xmlns:p14="http://schemas.microsoft.com/office/powerpoint/2010/main" val="339114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Online Media 1" title="Заголовки и фотофейки">
            <a:hlinkClick r:id="" action="ppaction://media"/>
            <a:extLst>
              <a:ext uri="{FF2B5EF4-FFF2-40B4-BE49-F238E27FC236}">
                <a16:creationId xmlns:a16="http://schemas.microsoft.com/office/drawing/2014/main" id="{763C8353-2641-C3E5-EA77-1D5167185D58}"/>
              </a:ext>
            </a:extLst>
          </p:cNvPr>
          <p:cNvPicPr>
            <a:picLocks noRot="1" noChangeAspect="1"/>
          </p:cNvPicPr>
          <p:nvPr>
            <a:videoFile r:link="rId1"/>
          </p:nvPr>
        </p:nvPicPr>
        <p:blipFill>
          <a:blip r:embed="rId4"/>
          <a:stretch>
            <a:fillRect/>
          </a:stretch>
        </p:blipFill>
        <p:spPr>
          <a:xfrm>
            <a:off x="138981" y="80393"/>
            <a:ext cx="11885283" cy="6654081"/>
          </a:xfrm>
          <a:prstGeom prst="rect">
            <a:avLst/>
          </a:prstGeom>
        </p:spPr>
      </p:pic>
    </p:spTree>
    <p:extLst>
      <p:ext uri="{BB962C8B-B14F-4D97-AF65-F5344CB8AC3E}">
        <p14:creationId xmlns:p14="http://schemas.microsoft.com/office/powerpoint/2010/main" val="41193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561068"/>
            <a:ext cx="10515600" cy="1325563"/>
          </a:xfrm>
        </p:spPr>
        <p:txBody>
          <a:bodyPr/>
          <a:lstStyle/>
          <a:p>
            <a:r>
              <a:rPr lang="ru-RU" dirty="0">
                <a:latin typeface="Futura PT Bold"/>
              </a:rPr>
              <a:t>Три основных типа манипулятивных фотографий</a:t>
            </a:r>
            <a:endParaRPr lang="en-US" dirty="0"/>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38200" y="2163082"/>
            <a:ext cx="10515600" cy="4351338"/>
          </a:xfrm>
        </p:spPr>
        <p:txBody>
          <a:bodyPr vert="horz" lIns="91440" tIns="45720" rIns="91440" bIns="45720" rtlCol="0" anchor="t">
            <a:normAutofit/>
          </a:bodyPr>
          <a:lstStyle/>
          <a:p>
            <a:pPr marL="0" indent="0">
              <a:buNone/>
            </a:pPr>
            <a:r>
              <a:rPr lang="ru-RU" dirty="0">
                <a:latin typeface="Futura FT Book"/>
                <a:ea typeface="Source Sans Pro Light"/>
              </a:rPr>
              <a:t>1. Реальная фотография места или человека, представленная как изображение совершенно другого места или человека.</a:t>
            </a:r>
          </a:p>
          <a:p>
            <a:pPr marL="0" indent="0">
              <a:buNone/>
            </a:pPr>
            <a:r>
              <a:rPr lang="ru-RU" dirty="0">
                <a:latin typeface="Futura FT Book"/>
                <a:ea typeface="Source Sans Pro Light"/>
              </a:rPr>
              <a:t>2. Подправленные фотографии, измененные в графическом редакторе (типа Photoshop) с добавлением или удалением некоторых элементов.</a:t>
            </a:r>
          </a:p>
          <a:p>
            <a:pPr marL="0" indent="0">
              <a:buNone/>
            </a:pPr>
            <a:r>
              <a:rPr lang="ru-RU" dirty="0">
                <a:latin typeface="Futura FT Book"/>
                <a:ea typeface="Source Sans Pro Light"/>
              </a:rPr>
              <a:t>3. Обрезанные фотографии, на которых видна только часть изображения, вырванная из контекста.</a:t>
            </a:r>
            <a:endParaRPr lang="en-US" dirty="0"/>
          </a:p>
        </p:txBody>
      </p:sp>
      <p:pic>
        <p:nvPicPr>
          <p:cNvPr id="5" name="Picture 4" descr="Logo&#10;&#10;Description automatically generated">
            <a:extLst>
              <a:ext uri="{FF2B5EF4-FFF2-40B4-BE49-F238E27FC236}">
                <a16:creationId xmlns:a16="http://schemas.microsoft.com/office/drawing/2014/main" id="{026F83AC-D591-03B4-5528-1F5686528F8F}"/>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93740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Picture 6" descr="Graphical user interface, website&#10;&#10;Description automatically generated">
            <a:extLst>
              <a:ext uri="{FF2B5EF4-FFF2-40B4-BE49-F238E27FC236}">
                <a16:creationId xmlns:a16="http://schemas.microsoft.com/office/drawing/2014/main" id="{C8532DAF-BCA8-E4BF-AB9A-D5272B8E1C7F}"/>
              </a:ext>
            </a:extLst>
          </p:cNvPr>
          <p:cNvPicPr>
            <a:picLocks noChangeAspect="1"/>
          </p:cNvPicPr>
          <p:nvPr/>
        </p:nvPicPr>
        <p:blipFill>
          <a:blip r:embed="rId3"/>
          <a:stretch>
            <a:fillRect/>
          </a:stretch>
        </p:blipFill>
        <p:spPr>
          <a:xfrm>
            <a:off x="213852" y="253787"/>
            <a:ext cx="8175522" cy="6510199"/>
          </a:xfrm>
          <a:prstGeom prst="rect">
            <a:avLst/>
          </a:prstGeom>
        </p:spPr>
      </p:pic>
      <p:sp>
        <p:nvSpPr>
          <p:cNvPr id="7" name="TextBox 6">
            <a:extLst>
              <a:ext uri="{FF2B5EF4-FFF2-40B4-BE49-F238E27FC236}">
                <a16:creationId xmlns:a16="http://schemas.microsoft.com/office/drawing/2014/main" id="{DEF1C662-9D9B-84B4-7B39-3798F3D45BF3}"/>
              </a:ext>
            </a:extLst>
          </p:cNvPr>
          <p:cNvSpPr txBox="1"/>
          <p:nvPr/>
        </p:nvSpPr>
        <p:spPr>
          <a:xfrm>
            <a:off x="8976852" y="20942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hlinkClick r:id="rId4"/>
              </a:rPr>
              <a:t>SOURCE</a:t>
            </a:r>
            <a:endParaRPr lang="en-US"/>
          </a:p>
        </p:txBody>
      </p:sp>
      <p:sp>
        <p:nvSpPr>
          <p:cNvPr id="2" name="TextBox 1">
            <a:extLst>
              <a:ext uri="{FF2B5EF4-FFF2-40B4-BE49-F238E27FC236}">
                <a16:creationId xmlns:a16="http://schemas.microsoft.com/office/drawing/2014/main" id="{7AF777FF-B828-03BA-6A92-320D839FA52C}"/>
              </a:ext>
            </a:extLst>
          </p:cNvPr>
          <p:cNvSpPr txBox="1"/>
          <p:nvPr/>
        </p:nvSpPr>
        <p:spPr>
          <a:xfrm>
            <a:off x="8976851" y="938979"/>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t>1.</a:t>
            </a:r>
            <a:endParaRPr lang="en-US" sz="5400">
              <a:ea typeface="Source Sans Pro Light"/>
            </a:endParaRPr>
          </a:p>
        </p:txBody>
      </p:sp>
    </p:spTree>
    <p:extLst>
      <p:ext uri="{BB962C8B-B14F-4D97-AF65-F5344CB8AC3E}">
        <p14:creationId xmlns:p14="http://schemas.microsoft.com/office/powerpoint/2010/main" val="237897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Picture 6" descr="A picture containing text, sky, different, tarmac&#10;&#10;Description automatically generated">
            <a:extLst>
              <a:ext uri="{FF2B5EF4-FFF2-40B4-BE49-F238E27FC236}">
                <a16:creationId xmlns:a16="http://schemas.microsoft.com/office/drawing/2014/main" id="{D140FD90-0711-D93A-4AD8-E68F98B5C7F9}"/>
              </a:ext>
            </a:extLst>
          </p:cNvPr>
          <p:cNvPicPr>
            <a:picLocks noGrp="1" noChangeAspect="1"/>
          </p:cNvPicPr>
          <p:nvPr>
            <p:ph idx="1"/>
          </p:nvPr>
        </p:nvPicPr>
        <p:blipFill>
          <a:blip r:embed="rId3"/>
          <a:stretch>
            <a:fillRect/>
          </a:stretch>
        </p:blipFill>
        <p:spPr>
          <a:xfrm>
            <a:off x="412113" y="215593"/>
            <a:ext cx="11343194" cy="5482047"/>
          </a:xfrm>
        </p:spPr>
      </p:pic>
      <p:sp>
        <p:nvSpPr>
          <p:cNvPr id="7" name="TextBox 6">
            <a:extLst>
              <a:ext uri="{FF2B5EF4-FFF2-40B4-BE49-F238E27FC236}">
                <a16:creationId xmlns:a16="http://schemas.microsoft.com/office/drawing/2014/main" id="{2C4A30A4-03CE-E8FF-F91E-78443CFCECD6}"/>
              </a:ext>
            </a:extLst>
          </p:cNvPr>
          <p:cNvSpPr txBox="1"/>
          <p:nvPr/>
        </p:nvSpPr>
        <p:spPr>
          <a:xfrm>
            <a:off x="10451690" y="61869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hlinkClick r:id="rId4"/>
              </a:rPr>
              <a:t>SOURCE</a:t>
            </a:r>
            <a:endParaRPr lang="en-US"/>
          </a:p>
        </p:txBody>
      </p:sp>
      <p:sp>
        <p:nvSpPr>
          <p:cNvPr id="3" name="TextBox 2">
            <a:extLst>
              <a:ext uri="{FF2B5EF4-FFF2-40B4-BE49-F238E27FC236}">
                <a16:creationId xmlns:a16="http://schemas.microsoft.com/office/drawing/2014/main" id="{FC114F1A-786D-AEB1-3135-0298C8A7DCCE}"/>
              </a:ext>
            </a:extLst>
          </p:cNvPr>
          <p:cNvSpPr txBox="1"/>
          <p:nvPr/>
        </p:nvSpPr>
        <p:spPr>
          <a:xfrm>
            <a:off x="693173" y="5769076"/>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t>2.</a:t>
            </a:r>
            <a:endParaRPr lang="en-US" sz="5400" dirty="0">
              <a:ea typeface="Source Sans Pro Light"/>
            </a:endParaRPr>
          </a:p>
        </p:txBody>
      </p:sp>
    </p:spTree>
    <p:extLst>
      <p:ext uri="{BB962C8B-B14F-4D97-AF65-F5344CB8AC3E}">
        <p14:creationId xmlns:p14="http://schemas.microsoft.com/office/powerpoint/2010/main" val="215667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0612BF-4C80-A213-2A6E-8642E734638A}"/>
              </a:ext>
            </a:extLst>
          </p:cNvPr>
          <p:cNvPicPr>
            <a:picLocks noChangeAspect="1"/>
          </p:cNvPicPr>
          <p:nvPr/>
        </p:nvPicPr>
        <p:blipFill>
          <a:blip r:embed="rId3"/>
          <a:stretch>
            <a:fillRect/>
          </a:stretch>
        </p:blipFill>
        <p:spPr>
          <a:xfrm>
            <a:off x="299884" y="218442"/>
            <a:ext cx="11702844" cy="5241243"/>
          </a:xfrm>
          <a:prstGeom prst="rect">
            <a:avLst/>
          </a:prstGeom>
        </p:spPr>
      </p:pic>
      <p:sp>
        <p:nvSpPr>
          <p:cNvPr id="3" name="TextBox 2">
            <a:extLst>
              <a:ext uri="{FF2B5EF4-FFF2-40B4-BE49-F238E27FC236}">
                <a16:creationId xmlns:a16="http://schemas.microsoft.com/office/drawing/2014/main" id="{1B1E99FC-96CD-A983-57EA-BE721FECC71D}"/>
              </a:ext>
            </a:extLst>
          </p:cNvPr>
          <p:cNvSpPr txBox="1"/>
          <p:nvPr/>
        </p:nvSpPr>
        <p:spPr>
          <a:xfrm>
            <a:off x="10513141" y="60640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hlinkClick r:id="rId4"/>
              </a:rPr>
              <a:t>SOURCE</a:t>
            </a:r>
            <a:endParaRPr lang="en-US"/>
          </a:p>
        </p:txBody>
      </p:sp>
      <p:sp>
        <p:nvSpPr>
          <p:cNvPr id="5" name="TextBox 4">
            <a:extLst>
              <a:ext uri="{FF2B5EF4-FFF2-40B4-BE49-F238E27FC236}">
                <a16:creationId xmlns:a16="http://schemas.microsoft.com/office/drawing/2014/main" id="{1F12AFDD-2A0E-DBA3-A17D-9AF137510985}"/>
              </a:ext>
            </a:extLst>
          </p:cNvPr>
          <p:cNvSpPr txBox="1"/>
          <p:nvPr/>
        </p:nvSpPr>
        <p:spPr>
          <a:xfrm>
            <a:off x="385916" y="5597011"/>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t>3.</a:t>
            </a:r>
            <a:endParaRPr lang="en-US" sz="5400" dirty="0">
              <a:ea typeface="Source Sans Pro Light"/>
            </a:endParaRPr>
          </a:p>
        </p:txBody>
      </p:sp>
    </p:spTree>
    <p:extLst>
      <p:ext uri="{BB962C8B-B14F-4D97-AF65-F5344CB8AC3E}">
        <p14:creationId xmlns:p14="http://schemas.microsoft.com/office/powerpoint/2010/main" val="784106254"/>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Props1.xml><?xml version="1.0" encoding="utf-8"?>
<ds:datastoreItem xmlns:ds="http://schemas.openxmlformats.org/officeDocument/2006/customXml" ds:itemID="{76F2FD6F-3A0E-4703-9CD3-A9A3842E086A}">
  <ds:schemaRefs>
    <ds:schemaRef ds:uri="http://schemas.microsoft.com/sharepoint/v3/contenttype/forms"/>
  </ds:schemaRefs>
</ds:datastoreItem>
</file>

<file path=customXml/itemProps2.xml><?xml version="1.0" encoding="utf-8"?>
<ds:datastoreItem xmlns:ds="http://schemas.openxmlformats.org/officeDocument/2006/customXml" ds:itemID="{98A5D4C8-E49C-4998-B446-AD4468B3D7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c4de8-714a-4d9a-88a7-b286d1a87f85"/>
    <ds:schemaRef ds:uri="ce8b8449-7073-4f43-8a1a-984ca5569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C904D5-C355-4A0B-83CA-19145B6ACB62}">
  <ds:schemaRefs>
    <ds:schemaRef ds:uri="http://purl.org/dc/elements/1.1/"/>
    <ds:schemaRef ds:uri="ce8b8449-7073-4f43-8a1a-984ca5569f20"/>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e49c4de8-714a-4d9a-88a7-b286d1a87f8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659</Words>
  <Application>Microsoft Office PowerPoint</Application>
  <PresentationFormat>Widescreen</PresentationFormat>
  <Paragraphs>50</Paragraphs>
  <Slides>16</Slides>
  <Notes>11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Futura FT Book</vt:lpstr>
      <vt:lpstr>Futura PT Bold</vt:lpstr>
      <vt:lpstr>Futura PT Book</vt:lpstr>
      <vt:lpstr>Museo Sans Cyrl 900</vt:lpstr>
      <vt:lpstr>Source Sans Pro Light</vt:lpstr>
      <vt:lpstr>4_Office Theme</vt:lpstr>
      <vt:lpstr>PowerPoint Presentation</vt:lpstr>
      <vt:lpstr>Игра: Насколько хорошо вы следуете инструкциям? </vt:lpstr>
      <vt:lpstr>PowerPoint Presentation</vt:lpstr>
      <vt:lpstr>Вопрос: Этот заголовок говорит обо всем?</vt:lpstr>
      <vt:lpstr>PowerPoint Presentation</vt:lpstr>
      <vt:lpstr>Три основных типа манипулятивных фотографий</vt:lpstr>
      <vt:lpstr>PowerPoint Presentation</vt:lpstr>
      <vt:lpstr>PowerPoint Presentation</vt:lpstr>
      <vt:lpstr>PowerPoint Presentation</vt:lpstr>
      <vt:lpstr>Как проверить изображения?</vt:lpstr>
      <vt:lpstr>PowerPoint Presentation</vt:lpstr>
      <vt:lpstr>PowerPoint Presentation</vt:lpstr>
      <vt:lpstr>PowerPoint Presentation</vt:lpstr>
      <vt:lpstr>Вывод</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Sabine Berzina</cp:lastModifiedBy>
  <cp:revision>312</cp:revision>
  <dcterms:created xsi:type="dcterms:W3CDTF">2022-06-27T09:52:52Z</dcterms:created>
  <dcterms:modified xsi:type="dcterms:W3CDTF">2023-07-04T08:22:27Z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