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8"/>
  </p:notesMasterIdLst>
  <p:sldIdLst>
    <p:sldId id="266" r:id="rId5"/>
    <p:sldId id="265" r:id="rId6"/>
    <p:sldId id="264" r:id="rId7"/>
    <p:sldId id="262" r:id="rId8"/>
    <p:sldId id="263" r:id="rId9"/>
    <p:sldId id="269" r:id="rId10"/>
    <p:sldId id="270" r:id="rId11"/>
    <p:sldId id="268" r:id="rId12"/>
    <p:sldId id="272" r:id="rId13"/>
    <p:sldId id="273" r:id="rId14"/>
    <p:sldId id="267" r:id="rId15"/>
    <p:sldId id="274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4BCEA-C85D-46D0-A6BD-E0EA8DEFA0DC}" v="1" dt="2023-07-04T08:20:08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6383" autoAdjust="0"/>
  </p:normalViewPr>
  <p:slideViewPr>
    <p:cSldViewPr snapToGrid="0">
      <p:cViewPr varScale="1">
        <p:scale>
          <a:sx n="51" d="100"/>
          <a:sy n="51" d="100"/>
        </p:scale>
        <p:origin x="10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ja Visnevska" userId="S::jvisnevska@irex.org::78ce5c7b-2a5c-4a77-bfa8-5e2cb9f4d2e5" providerId="AD" clId="Web-{50E9A307-72E7-2FFD-FA44-61A75A033048}"/>
    <pc:docChg chg="modSld">
      <pc:chgData name="Julija Visnevska" userId="S::jvisnevska@irex.org::78ce5c7b-2a5c-4a77-bfa8-5e2cb9f4d2e5" providerId="AD" clId="Web-{50E9A307-72E7-2FFD-FA44-61A75A033048}" dt="2022-08-16T09:13:11.323" v="5" actId="20577"/>
      <pc:docMkLst>
        <pc:docMk/>
      </pc:docMkLst>
      <pc:sldChg chg="modSp">
        <pc:chgData name="Julija Visnevska" userId="S::jvisnevska@irex.org::78ce5c7b-2a5c-4a77-bfa8-5e2cb9f4d2e5" providerId="AD" clId="Web-{50E9A307-72E7-2FFD-FA44-61A75A033048}" dt="2022-08-16T09:13:11.323" v="5" actId="20577"/>
        <pc:sldMkLst>
          <pc:docMk/>
          <pc:sldMk cId="3225244256" sldId="269"/>
        </pc:sldMkLst>
        <pc:spChg chg="mod">
          <ac:chgData name="Julija Visnevska" userId="S::jvisnevska@irex.org::78ce5c7b-2a5c-4a77-bfa8-5e2cb9f4d2e5" providerId="AD" clId="Web-{50E9A307-72E7-2FFD-FA44-61A75A033048}" dt="2022-08-16T09:13:11.323" v="5" actId="20577"/>
          <ac:spMkLst>
            <pc:docMk/>
            <pc:sldMk cId="3225244256" sldId="269"/>
            <ac:spMk id="7" creationId="{A90DEAAC-47EE-DE65-1FFC-FFB6112657A2}"/>
          </ac:spMkLst>
        </pc:spChg>
      </pc:sldChg>
    </pc:docChg>
  </pc:docChgLst>
  <pc:docChgLst>
    <pc:chgData name="Julija Visnevska" userId="S::jvisnevska@irex.org::78ce5c7b-2a5c-4a77-bfa8-5e2cb9f4d2e5" providerId="AD" clId="Web-{F067D296-D8CA-B9BF-44B1-8E7B654BF833}"/>
    <pc:docChg chg="modSld">
      <pc:chgData name="Julija Visnevska" userId="S::jvisnevska@irex.org::78ce5c7b-2a5c-4a77-bfa8-5e2cb9f4d2e5" providerId="AD" clId="Web-{F067D296-D8CA-B9BF-44B1-8E7B654BF833}" dt="2022-08-17T08:55:05.584" v="3"/>
      <pc:docMkLst>
        <pc:docMk/>
      </pc:docMkLst>
      <pc:sldChg chg="addSp modSp">
        <pc:chgData name="Julija Visnevska" userId="S::jvisnevska@irex.org::78ce5c7b-2a5c-4a77-bfa8-5e2cb9f4d2e5" providerId="AD" clId="Web-{F067D296-D8CA-B9BF-44B1-8E7B654BF833}" dt="2022-08-17T08:55:05.584" v="3"/>
        <pc:sldMkLst>
          <pc:docMk/>
          <pc:sldMk cId="102420690" sldId="271"/>
        </pc:sldMkLst>
        <pc:spChg chg="add">
          <ac:chgData name="Julija Visnevska" userId="S::jvisnevska@irex.org::78ce5c7b-2a5c-4a77-bfa8-5e2cb9f4d2e5" providerId="AD" clId="Web-{F067D296-D8CA-B9BF-44B1-8E7B654BF833}" dt="2022-08-17T08:55:05.584" v="3"/>
          <ac:spMkLst>
            <pc:docMk/>
            <pc:sldMk cId="102420690" sldId="271"/>
            <ac:spMk id="1033" creationId="{32BC26D8-82FB-445E-AA49-62A77D7C1EE0}"/>
          </ac:spMkLst>
        </pc:spChg>
        <pc:spChg chg="add">
          <ac:chgData name="Julija Visnevska" userId="S::jvisnevska@irex.org::78ce5c7b-2a5c-4a77-bfa8-5e2cb9f4d2e5" providerId="AD" clId="Web-{F067D296-D8CA-B9BF-44B1-8E7B654BF833}" dt="2022-08-17T08:55:05.584" v="3"/>
          <ac:spMkLst>
            <pc:docMk/>
            <pc:sldMk cId="102420690" sldId="271"/>
            <ac:spMk id="1035" creationId="{CB44330D-EA18-4254-AA95-EB49948539B8}"/>
          </ac:spMkLst>
        </pc:spChg>
        <pc:picChg chg="mod">
          <ac:chgData name="Julija Visnevska" userId="S::jvisnevska@irex.org::78ce5c7b-2a5c-4a77-bfa8-5e2cb9f4d2e5" providerId="AD" clId="Web-{F067D296-D8CA-B9BF-44B1-8E7B654BF833}" dt="2022-08-17T08:55:05.584" v="3"/>
          <ac:picMkLst>
            <pc:docMk/>
            <pc:sldMk cId="102420690" sldId="271"/>
            <ac:picMk id="1028" creationId="{2B72E83B-83F1-DF47-CB90-3FDBB487DD23}"/>
          </ac:picMkLst>
        </pc:picChg>
      </pc:sldChg>
    </pc:docChg>
  </pc:docChgLst>
  <pc:docChgLst>
    <pc:chgData name="Sabine Berzina" userId="1466796a-f43a-429c-85bf-4ebf8b660949" providerId="ADAL" clId="{36FBC4D7-C109-4733-9C56-D2FD4B467D4F}"/>
    <pc:docChg chg="delSld modSld">
      <pc:chgData name="Sabine Berzina" userId="1466796a-f43a-429c-85bf-4ebf8b660949" providerId="ADAL" clId="{36FBC4D7-C109-4733-9C56-D2FD4B467D4F}" dt="2023-02-03T12:25:42.656" v="4" actId="14100"/>
      <pc:docMkLst>
        <pc:docMk/>
      </pc:docMkLst>
      <pc:sldChg chg="modNotesTx">
        <pc:chgData name="Sabine Berzina" userId="1466796a-f43a-429c-85bf-4ebf8b660949" providerId="ADAL" clId="{36FBC4D7-C109-4733-9C56-D2FD4B467D4F}" dt="2023-02-03T12:25:23.750" v="2"/>
        <pc:sldMkLst>
          <pc:docMk/>
          <pc:sldMk cId="2048850270" sldId="264"/>
        </pc:sldMkLst>
      </pc:sldChg>
      <pc:sldChg chg="del">
        <pc:chgData name="Sabine Berzina" userId="1466796a-f43a-429c-85bf-4ebf8b660949" providerId="ADAL" clId="{36FBC4D7-C109-4733-9C56-D2FD4B467D4F}" dt="2023-02-03T12:25:35.200" v="3" actId="47"/>
        <pc:sldMkLst>
          <pc:docMk/>
          <pc:sldMk cId="102420690" sldId="271"/>
        </pc:sldMkLst>
      </pc:sldChg>
      <pc:sldChg chg="modSp mod">
        <pc:chgData name="Sabine Berzina" userId="1466796a-f43a-429c-85bf-4ebf8b660949" providerId="ADAL" clId="{36FBC4D7-C109-4733-9C56-D2FD4B467D4F}" dt="2023-02-03T12:25:42.656" v="4" actId="14100"/>
        <pc:sldMkLst>
          <pc:docMk/>
          <pc:sldMk cId="1669900114" sldId="272"/>
        </pc:sldMkLst>
        <pc:picChg chg="mod">
          <ac:chgData name="Sabine Berzina" userId="1466796a-f43a-429c-85bf-4ebf8b660949" providerId="ADAL" clId="{36FBC4D7-C109-4733-9C56-D2FD4B467D4F}" dt="2023-02-03T12:25:42.656" v="4" actId="14100"/>
          <ac:picMkLst>
            <pc:docMk/>
            <pc:sldMk cId="1669900114" sldId="272"/>
            <ac:picMk id="10" creationId="{2E476EE9-6C2F-8E6C-D6EF-235C620E8983}"/>
          </ac:picMkLst>
        </pc:picChg>
      </pc:sldChg>
    </pc:docChg>
  </pc:docChgLst>
  <pc:docChgLst>
    <pc:chgData name="Sabine Berzina" userId="1466796a-f43a-429c-85bf-4ebf8b660949" providerId="ADAL" clId="{6888193A-0DB5-435A-B90A-C30DA58AB844}"/>
    <pc:docChg chg="modSld">
      <pc:chgData name="Sabine Berzina" userId="1466796a-f43a-429c-85bf-4ebf8b660949" providerId="ADAL" clId="{6888193A-0DB5-435A-B90A-C30DA58AB844}" dt="2023-02-08T11:31:37.209" v="1"/>
      <pc:docMkLst>
        <pc:docMk/>
      </pc:docMkLst>
      <pc:sldChg chg="modAnim">
        <pc:chgData name="Sabine Berzina" userId="1466796a-f43a-429c-85bf-4ebf8b660949" providerId="ADAL" clId="{6888193A-0DB5-435A-B90A-C30DA58AB844}" dt="2023-02-08T11:31:29.637" v="0"/>
        <pc:sldMkLst>
          <pc:docMk/>
          <pc:sldMk cId="2048850270" sldId="264"/>
        </pc:sldMkLst>
      </pc:sldChg>
      <pc:sldChg chg="modAnim">
        <pc:chgData name="Sabine Berzina" userId="1466796a-f43a-429c-85bf-4ebf8b660949" providerId="ADAL" clId="{6888193A-0DB5-435A-B90A-C30DA58AB844}" dt="2023-02-08T11:31:37.209" v="1"/>
        <pc:sldMkLst>
          <pc:docMk/>
          <pc:sldMk cId="886408440" sldId="273"/>
        </pc:sldMkLst>
      </pc:sldChg>
    </pc:docChg>
  </pc:docChgLst>
  <pc:docChgLst>
    <pc:chgData name="Sabine Berzina" userId="1466796a-f43a-429c-85bf-4ebf8b660949" providerId="ADAL" clId="{4DC4BCEA-C85D-46D0-A6BD-E0EA8DEFA0DC}"/>
    <pc:docChg chg="addSld modSld">
      <pc:chgData name="Sabine Berzina" userId="1466796a-f43a-429c-85bf-4ebf8b660949" providerId="ADAL" clId="{4DC4BCEA-C85D-46D0-A6BD-E0EA8DEFA0DC}" dt="2023-07-04T08:20:11.975" v="3" actId="962"/>
      <pc:docMkLst>
        <pc:docMk/>
      </pc:docMkLst>
      <pc:sldChg chg="addSp modSp new mod">
        <pc:chgData name="Sabine Berzina" userId="1466796a-f43a-429c-85bf-4ebf8b660949" providerId="ADAL" clId="{4DC4BCEA-C85D-46D0-A6BD-E0EA8DEFA0DC}" dt="2023-07-04T08:20:11.975" v="3" actId="962"/>
        <pc:sldMkLst>
          <pc:docMk/>
          <pc:sldMk cId="3200290992" sldId="274"/>
        </pc:sldMkLst>
        <pc:picChg chg="add mod">
          <ac:chgData name="Sabine Berzina" userId="1466796a-f43a-429c-85bf-4ebf8b660949" providerId="ADAL" clId="{4DC4BCEA-C85D-46D0-A6BD-E0EA8DEFA0DC}" dt="2023-07-04T08:20:11.975" v="3" actId="962"/>
          <ac:picMkLst>
            <pc:docMk/>
            <pc:sldMk cId="3200290992" sldId="274"/>
            <ac:picMk id="3" creationId="{50FE98E7-38DC-7069-31C1-49094060D5C6}"/>
          </ac:picMkLst>
        </pc:picChg>
      </pc:sldChg>
    </pc:docChg>
  </pc:docChgLst>
  <pc:docChgLst>
    <pc:chgData name="Sabine Berzina" userId="S::sberzina@irex.org::1466796a-f43a-429c-85bf-4ebf8b660949" providerId="AD" clId="Web-{7A0F2958-0557-1A06-F9DB-144564011970}"/>
    <pc:docChg chg="modSld">
      <pc:chgData name="Sabine Berzina" userId="S::sberzina@irex.org::1466796a-f43a-429c-85bf-4ebf8b660949" providerId="AD" clId="Web-{7A0F2958-0557-1A06-F9DB-144564011970}" dt="2022-07-22T08:18:55.763" v="71" actId="14100"/>
      <pc:docMkLst>
        <pc:docMk/>
      </pc:docMkLst>
      <pc:sldChg chg="addSp delSp modSp modNotes">
        <pc:chgData name="Sabine Berzina" userId="S::sberzina@irex.org::1466796a-f43a-429c-85bf-4ebf8b660949" providerId="AD" clId="Web-{7A0F2958-0557-1A06-F9DB-144564011970}" dt="2022-07-22T08:13:36.860" v="20" actId="14100"/>
        <pc:sldMkLst>
          <pc:docMk/>
          <pc:sldMk cId="2048850270" sldId="264"/>
        </pc:sldMkLst>
        <pc:spChg chg="del mod">
          <ac:chgData name="Sabine Berzina" userId="S::sberzina@irex.org::1466796a-f43a-429c-85bf-4ebf8b660949" providerId="AD" clId="Web-{7A0F2958-0557-1A06-F9DB-144564011970}" dt="2022-07-22T08:12:50.765" v="9"/>
          <ac:spMkLst>
            <pc:docMk/>
            <pc:sldMk cId="2048850270" sldId="264"/>
            <ac:spMk id="3" creationId="{5E7AF5E2-58D5-69B7-461C-D6828C19B68E}"/>
          </ac:spMkLst>
        </pc:spChg>
        <pc:spChg chg="add del mod">
          <ac:chgData name="Sabine Berzina" userId="S::sberzina@irex.org::1466796a-f43a-429c-85bf-4ebf8b660949" providerId="AD" clId="Web-{7A0F2958-0557-1A06-F9DB-144564011970}" dt="2022-07-22T08:12:53.234" v="10"/>
          <ac:spMkLst>
            <pc:docMk/>
            <pc:sldMk cId="2048850270" sldId="264"/>
            <ac:spMk id="5" creationId="{5FA0EDF2-7E19-AA67-56A3-38C8E0B71630}"/>
          </ac:spMkLst>
        </pc:spChg>
        <pc:picChg chg="del">
          <ac:chgData name="Sabine Berzina" userId="S::sberzina@irex.org::1466796a-f43a-429c-85bf-4ebf8b660949" providerId="AD" clId="Web-{7A0F2958-0557-1A06-F9DB-144564011970}" dt="2022-07-22T08:12:54.093" v="11"/>
          <ac:picMkLst>
            <pc:docMk/>
            <pc:sldMk cId="2048850270" sldId="264"/>
            <ac:picMk id="4" creationId="{F5330389-16E9-5A65-814E-6B3481F6C606}"/>
          </ac:picMkLst>
        </pc:picChg>
        <pc:picChg chg="add mod">
          <ac:chgData name="Sabine Berzina" userId="S::sberzina@irex.org::1466796a-f43a-429c-85bf-4ebf8b660949" providerId="AD" clId="Web-{7A0F2958-0557-1A06-F9DB-144564011970}" dt="2022-07-22T08:13:36.860" v="20" actId="14100"/>
          <ac:picMkLst>
            <pc:docMk/>
            <pc:sldMk cId="2048850270" sldId="264"/>
            <ac:picMk id="6" creationId="{A9959499-84C6-8703-6DD4-B3C0B61EAAF9}"/>
          </ac:picMkLst>
        </pc:picChg>
      </pc:sldChg>
      <pc:sldChg chg="addSp modSp modNotes">
        <pc:chgData name="Sabine Berzina" userId="S::sberzina@irex.org::1466796a-f43a-429c-85bf-4ebf8b660949" providerId="AD" clId="Web-{7A0F2958-0557-1A06-F9DB-144564011970}" dt="2022-07-22T08:12:40.015" v="7"/>
        <pc:sldMkLst>
          <pc:docMk/>
          <pc:sldMk cId="2436998314" sldId="265"/>
        </pc:sldMkLst>
        <pc:picChg chg="add mod">
          <ac:chgData name="Sabine Berzina" userId="S::sberzina@irex.org::1466796a-f43a-429c-85bf-4ebf8b660949" providerId="AD" clId="Web-{7A0F2958-0557-1A06-F9DB-144564011970}" dt="2022-07-22T08:12:27.061" v="3" actId="1076"/>
          <ac:picMkLst>
            <pc:docMk/>
            <pc:sldMk cId="2436998314" sldId="265"/>
            <ac:picMk id="4" creationId="{4810E590-D6F5-241C-1193-441F9E20A763}"/>
          </ac:picMkLst>
        </pc:picChg>
      </pc:sldChg>
      <pc:sldChg chg="modSp">
        <pc:chgData name="Sabine Berzina" userId="S::sberzina@irex.org::1466796a-f43a-429c-85bf-4ebf8b660949" providerId="AD" clId="Web-{7A0F2958-0557-1A06-F9DB-144564011970}" dt="2022-07-22T08:18:55.763" v="71" actId="14100"/>
        <pc:sldMkLst>
          <pc:docMk/>
          <pc:sldMk cId="2183657655" sldId="266"/>
        </pc:sldMkLst>
        <pc:spChg chg="mod">
          <ac:chgData name="Sabine Berzina" userId="S::sberzina@irex.org::1466796a-f43a-429c-85bf-4ebf8b660949" providerId="AD" clId="Web-{7A0F2958-0557-1A06-F9DB-144564011970}" dt="2022-07-22T08:18:55.763" v="71" actId="14100"/>
          <ac:spMkLst>
            <pc:docMk/>
            <pc:sldMk cId="2183657655" sldId="266"/>
            <ac:spMk id="8" creationId="{3F2298B4-2E14-D507-4B9A-E60C6C511C33}"/>
          </ac:spMkLst>
        </pc:spChg>
      </pc:sldChg>
      <pc:sldChg chg="modSp">
        <pc:chgData name="Sabine Berzina" userId="S::sberzina@irex.org::1466796a-f43a-429c-85bf-4ebf8b660949" providerId="AD" clId="Web-{7A0F2958-0557-1A06-F9DB-144564011970}" dt="2022-07-22T08:17:59.150" v="70" actId="1076"/>
        <pc:sldMkLst>
          <pc:docMk/>
          <pc:sldMk cId="1275732892" sldId="267"/>
        </pc:sldMkLst>
        <pc:spChg chg="mod">
          <ac:chgData name="Sabine Berzina" userId="S::sberzina@irex.org::1466796a-f43a-429c-85bf-4ebf8b660949" providerId="AD" clId="Web-{7A0F2958-0557-1A06-F9DB-144564011970}" dt="2022-07-22T08:17:59.150" v="70" actId="1076"/>
          <ac:spMkLst>
            <pc:docMk/>
            <pc:sldMk cId="1275732892" sldId="267"/>
            <ac:spMk id="8" creationId="{C3353F54-B1A6-4172-28DD-88C9A1251B40}"/>
          </ac:spMkLst>
        </pc:spChg>
        <pc:picChg chg="mod">
          <ac:chgData name="Sabine Berzina" userId="S::sberzina@irex.org::1466796a-f43a-429c-85bf-4ebf8b660949" providerId="AD" clId="Web-{7A0F2958-0557-1A06-F9DB-144564011970}" dt="2022-07-22T08:17:55.963" v="69" actId="1076"/>
          <ac:picMkLst>
            <pc:docMk/>
            <pc:sldMk cId="1275732892" sldId="267"/>
            <ac:picMk id="4" creationId="{11C18F46-E8D8-8431-AFFF-8ED527A2384A}"/>
          </ac:picMkLst>
        </pc:picChg>
      </pc:sldChg>
      <pc:sldChg chg="modSp">
        <pc:chgData name="Sabine Berzina" userId="S::sberzina@irex.org::1466796a-f43a-429c-85bf-4ebf8b660949" providerId="AD" clId="Web-{7A0F2958-0557-1A06-F9DB-144564011970}" dt="2022-07-22T08:14:15.612" v="31" actId="1076"/>
        <pc:sldMkLst>
          <pc:docMk/>
          <pc:sldMk cId="3225244256" sldId="269"/>
        </pc:sldMkLst>
        <pc:spChg chg="mod">
          <ac:chgData name="Sabine Berzina" userId="S::sberzina@irex.org::1466796a-f43a-429c-85bf-4ebf8b660949" providerId="AD" clId="Web-{7A0F2958-0557-1A06-F9DB-144564011970}" dt="2022-07-22T08:14:07.690" v="30" actId="1076"/>
          <ac:spMkLst>
            <pc:docMk/>
            <pc:sldMk cId="3225244256" sldId="269"/>
            <ac:spMk id="6" creationId="{02BB1C66-04F5-8C62-D99A-3E9F4FFEFFF6}"/>
          </ac:spMkLst>
        </pc:spChg>
        <pc:spChg chg="mod">
          <ac:chgData name="Sabine Berzina" userId="S::sberzina@irex.org::1466796a-f43a-429c-85bf-4ebf8b660949" providerId="AD" clId="Web-{7A0F2958-0557-1A06-F9DB-144564011970}" dt="2022-07-22T08:14:04.111" v="29" actId="1076"/>
          <ac:spMkLst>
            <pc:docMk/>
            <pc:sldMk cId="3225244256" sldId="269"/>
            <ac:spMk id="7" creationId="{A90DEAAC-47EE-DE65-1FFC-FFB6112657A2}"/>
          </ac:spMkLst>
        </pc:spChg>
        <pc:picChg chg="mod">
          <ac:chgData name="Sabine Berzina" userId="S::sberzina@irex.org::1466796a-f43a-429c-85bf-4ebf8b660949" providerId="AD" clId="Web-{7A0F2958-0557-1A06-F9DB-144564011970}" dt="2022-07-22T08:14:15.612" v="31" actId="1076"/>
          <ac:picMkLst>
            <pc:docMk/>
            <pc:sldMk cId="3225244256" sldId="269"/>
            <ac:picMk id="4" creationId="{F5330389-16E9-5A65-814E-6B3481F6C606}"/>
          </ac:picMkLst>
        </pc:picChg>
      </pc:sldChg>
      <pc:sldChg chg="modSp">
        <pc:chgData name="Sabine Berzina" userId="S::sberzina@irex.org::1466796a-f43a-429c-85bf-4ebf8b660949" providerId="AD" clId="Web-{7A0F2958-0557-1A06-F9DB-144564011970}" dt="2022-07-22T08:14:33.503" v="35"/>
        <pc:sldMkLst>
          <pc:docMk/>
          <pc:sldMk cId="936701711" sldId="270"/>
        </pc:sldMkLst>
        <pc:spChg chg="mod">
          <ac:chgData name="Sabine Berzina" userId="S::sberzina@irex.org::1466796a-f43a-429c-85bf-4ebf8b660949" providerId="AD" clId="Web-{7A0F2958-0557-1A06-F9DB-144564011970}" dt="2022-07-22T08:14:29.050" v="34" actId="1076"/>
          <ac:spMkLst>
            <pc:docMk/>
            <pc:sldMk cId="936701711" sldId="270"/>
            <ac:spMk id="9" creationId="{AFD575D8-DBCF-52BA-5C1D-12AA6B855BCE}"/>
          </ac:spMkLst>
        </pc:spChg>
        <pc:spChg chg="mod">
          <ac:chgData name="Sabine Berzina" userId="S::sberzina@irex.org::1466796a-f43a-429c-85bf-4ebf8b660949" providerId="AD" clId="Web-{7A0F2958-0557-1A06-F9DB-144564011970}" dt="2022-07-22T08:14:33.503" v="35"/>
          <ac:spMkLst>
            <pc:docMk/>
            <pc:sldMk cId="936701711" sldId="270"/>
            <ac:spMk id="11" creationId="{E6BB6E1C-04B1-59A2-B3DB-3AEC6664537E}"/>
          </ac:spMkLst>
        </pc:spChg>
      </pc:sldChg>
      <pc:sldChg chg="addSp delSp modSp modNotes">
        <pc:chgData name="Sabine Berzina" userId="S::sberzina@irex.org::1466796a-f43a-429c-85bf-4ebf8b660949" providerId="AD" clId="Web-{7A0F2958-0557-1A06-F9DB-144564011970}" dt="2022-07-22T08:16:24.600" v="45"/>
        <pc:sldMkLst>
          <pc:docMk/>
          <pc:sldMk cId="1669900114" sldId="272"/>
        </pc:sldMkLst>
        <pc:spChg chg="add del mod">
          <ac:chgData name="Sabine Berzina" userId="S::sberzina@irex.org::1466796a-f43a-429c-85bf-4ebf8b660949" providerId="AD" clId="Web-{7A0F2958-0557-1A06-F9DB-144564011970}" dt="2022-07-22T08:16:06.287" v="39"/>
          <ac:spMkLst>
            <pc:docMk/>
            <pc:sldMk cId="1669900114" sldId="272"/>
            <ac:spMk id="3" creationId="{5D26BA9B-5E2A-C4BC-5AC5-FBC9B6BABE4C}"/>
          </ac:spMkLst>
        </pc:spChg>
        <pc:spChg chg="mod">
          <ac:chgData name="Sabine Berzina" userId="S::sberzina@irex.org::1466796a-f43a-429c-85bf-4ebf8b660949" providerId="AD" clId="Web-{7A0F2958-0557-1A06-F9DB-144564011970}" dt="2022-07-22T08:14:48.878" v="37"/>
          <ac:spMkLst>
            <pc:docMk/>
            <pc:sldMk cId="1669900114" sldId="272"/>
            <ac:spMk id="9" creationId="{AFD575D8-DBCF-52BA-5C1D-12AA6B855BCE}"/>
          </ac:spMkLst>
        </pc:spChg>
        <pc:spChg chg="del">
          <ac:chgData name="Sabine Berzina" userId="S::sberzina@irex.org::1466796a-f43a-429c-85bf-4ebf8b660949" providerId="AD" clId="Web-{7A0F2958-0557-1A06-F9DB-144564011970}" dt="2022-07-22T08:14:56.613" v="38"/>
          <ac:spMkLst>
            <pc:docMk/>
            <pc:sldMk cId="1669900114" sldId="272"/>
            <ac:spMk id="11" creationId="{E6BB6E1C-04B1-59A2-B3DB-3AEC6664537E}"/>
          </ac:spMkLst>
        </pc:spChg>
        <pc:picChg chg="add mod ord">
          <ac:chgData name="Sabine Berzina" userId="S::sberzina@irex.org::1466796a-f43a-429c-85bf-4ebf8b660949" providerId="AD" clId="Web-{7A0F2958-0557-1A06-F9DB-144564011970}" dt="2022-07-22T08:16:12.850" v="41" actId="14100"/>
          <ac:picMkLst>
            <pc:docMk/>
            <pc:sldMk cId="1669900114" sldId="272"/>
            <ac:picMk id="5" creationId="{A67AF880-9543-F8C9-BE6D-B92DFA97806C}"/>
          </ac:picMkLst>
        </pc:picChg>
      </pc:sldChg>
      <pc:sldChg chg="addSp delSp modSp modNotes">
        <pc:chgData name="Sabine Berzina" userId="S::sberzina@irex.org::1466796a-f43a-429c-85bf-4ebf8b660949" providerId="AD" clId="Web-{7A0F2958-0557-1A06-F9DB-144564011970}" dt="2022-07-22T08:17:31.118" v="56"/>
        <pc:sldMkLst>
          <pc:docMk/>
          <pc:sldMk cId="886408440" sldId="273"/>
        </pc:sldMkLst>
        <pc:spChg chg="add del mod">
          <ac:chgData name="Sabine Berzina" userId="S::sberzina@irex.org::1466796a-f43a-429c-85bf-4ebf8b660949" providerId="AD" clId="Web-{7A0F2958-0557-1A06-F9DB-144564011970}" dt="2022-07-22T08:16:31.429" v="47"/>
          <ac:spMkLst>
            <pc:docMk/>
            <pc:sldMk cId="886408440" sldId="273"/>
            <ac:spMk id="3" creationId="{ECEF3DD2-4ACD-DCF6-8DCA-CBF8BC844D5A}"/>
          </ac:spMkLst>
        </pc:spChg>
        <pc:spChg chg="del">
          <ac:chgData name="Sabine Berzina" userId="S::sberzina@irex.org::1466796a-f43a-429c-85bf-4ebf8b660949" providerId="AD" clId="Web-{7A0F2958-0557-1A06-F9DB-144564011970}" dt="2022-07-22T08:16:29.616" v="46"/>
          <ac:spMkLst>
            <pc:docMk/>
            <pc:sldMk cId="886408440" sldId="273"/>
            <ac:spMk id="10" creationId="{C3B4605E-9763-DF53-BF90-EA9169667106}"/>
          </ac:spMkLst>
        </pc:spChg>
        <pc:picChg chg="add mod">
          <ac:chgData name="Sabine Berzina" userId="S::sberzina@irex.org::1466796a-f43a-429c-85bf-4ebf8b660949" providerId="AD" clId="Web-{7A0F2958-0557-1A06-F9DB-144564011970}" dt="2022-07-22T08:17:11.992" v="54" actId="14100"/>
          <ac:picMkLst>
            <pc:docMk/>
            <pc:sldMk cId="886408440" sldId="273"/>
            <ac:picMk id="4" creationId="{D53BDB60-3161-7120-8AC2-2BC2A5878A95}"/>
          </ac:picMkLst>
        </pc:picChg>
        <pc:picChg chg="del">
          <ac:chgData name="Sabine Berzina" userId="S::sberzina@irex.org::1466796a-f43a-429c-85bf-4ebf8b660949" providerId="AD" clId="Web-{7A0F2958-0557-1A06-F9DB-144564011970}" dt="2022-07-22T08:16:32.147" v="48"/>
          <ac:picMkLst>
            <pc:docMk/>
            <pc:sldMk cId="886408440" sldId="273"/>
            <ac:picMk id="6" creationId="{A5F041F3-6373-772E-EA80-A29FCEB9F36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343B2-4182-4A21-BD2A-86F45C6890FE}" type="datetimeFigureOut"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BB40B-A3DB-497D-A382-1339DA1BDF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9EQcnRdqXk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ru/%d1%80%d0%b0%d0%b7%d0%b4%d0%b5%d0%bb%d1%8b/%d1%80%d0%b0%d0%b7%d0%b4%d0%b5%d0%bb-3/%d1%87%d0%b0%d1%81%d1%82%d1%8c-b-%d0%ba%d0%be%d0%b3%d0%bd%d0%b8%d1%82%d0%b8%d0%b2%d0%bd%d0%be%d0%b5-%d0%b8%d1%81%d0%ba%d0%b0%d0%b6%d0%b5%d0%bd%d0%b8%d0%b5/%d1%82%d0%b5%d1%81%d1%82-%d0%b8%d0%b3%d1%80%d1%8b-%d1%80%d0%b0%d0%b7%d1%83%d0%bc%d0%b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OMyXTAog1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ru/%d1%80%d0%b0%d0%b7%d0%b4%d0%b5%d0%bb%d1%8b/%d1%80%d0%b0%d0%b7%d0%b4%d0%b5%d0%bb-3/%d1%87%d0%b0%d1%81%d1%82%d1%8c-b-%d0%ba%d0%be%d0%b3%d0%bd%d0%b8%d1%82%d0%b8%d0%b2%d0%bd%d0%be%d0%b5-%d0%b8%d1%81%d0%ba%d0%b0%d0%b6%d0%b5%d0%bd%d0%b8%d0%b5/%d1%82%d0%b5%d1%81%d1%82-%d0%b4%d0%b5%d0%b9%d1%81%d1%82%d0%b2%d0%b8%d1%82%d0%b5%d0%bb%d1%8c%d0%bd%d0%be-%d0%bb%d0%b8-%d1%8d%d1%82%d0%be-%d1%82%d0%b2%d0%be%d0%b9-%d0%b2%d1%8b%d0%b1%d0%be%d1%8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7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Интервью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специалистом</a:t>
            </a:r>
            <a:r>
              <a:rPr lang="en-US" dirty="0"/>
              <a:t> в </a:t>
            </a:r>
            <a:r>
              <a:rPr lang="en-US" dirty="0" err="1"/>
              <a:t>сфере</a:t>
            </a:r>
            <a:r>
              <a:rPr lang="en-US" dirty="0"/>
              <a:t> </a:t>
            </a:r>
            <a:r>
              <a:rPr lang="en-US" dirty="0" err="1"/>
              <a:t>рекламы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https://youtu.be/Y9EQcnRdqXk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376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ru/%d1%80%d0%b0%d0%b7%d0%b4%d0%b5%d0%bb%d1%8b/%d1%80%d0%b0%d0%b7%d0%b4%d0%b5%d0%bb-3/%d1%87%d0%b0%d1%81%d1%82%d1%8c-b-%d0%ba%d0%be%d0%b3%d0%bd%d0%b8%d1%82%d0%b8%d0%b2%d0%bd%d0%be%d0%b5-%d0%b8%d1%81%d0%ba%d0%b0%d0%b6%d0%b5%d0%bd%d0%b8%d0%b5/%d1%82%d0%b5%d1%81%d1%82-%d0%b8%d0%b3%d1%80%d1%8b-%d1%80%d0%b0%d0%b7%d1%83%d0%bc%d0%b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Когнитивные</a:t>
            </a:r>
            <a:r>
              <a:rPr lang="en-US" dirty="0"/>
              <a:t> </a:t>
            </a:r>
            <a:r>
              <a:rPr lang="en-US" dirty="0" err="1"/>
              <a:t>искажения</a:t>
            </a:r>
            <a:r>
              <a:rPr lang="en-US" dirty="0"/>
              <a:t>: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такое</a:t>
            </a:r>
            <a:r>
              <a:rPr lang="en-US" dirty="0"/>
              <a:t> и </a:t>
            </a:r>
            <a:r>
              <a:rPr lang="en-US" dirty="0" err="1"/>
              <a:t>почему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происходят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https://youtu.be/SOMyXTAog1Y</a:t>
            </a:r>
            <a:endParaRPr lang="lv-LV" dirty="0"/>
          </a:p>
          <a:p>
            <a:endParaRPr lang="lv-LV" dirty="0"/>
          </a:p>
          <a:p>
            <a:r>
              <a:rPr lang="ru-RU" dirty="0"/>
              <a:t>Спросите студентов, встречались ли они с подобным эффектом в жизни? Где они испытывают эффект Барнума или когнитивные искажения в своей жизни?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https://www.discovermagazine.com/mind/the-10-percent-of-your-brain-myth-that-just-wont-die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39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28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8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ru/%d1%80%d0%b0%d0%b7%d0%b4%d0%b5%d0%bb%d1%8b/%d1%80%d0%b0%d0%b7%d0%b4%d0%b5%d0%bb-3/%d1%87%d0%b0%d1%81%d1%82%d1%8c-b-%d0%ba%d0%be%d0%b3%d0%bd%d0%b8%d1%82%d0%b8%d0%b2%d0%bd%d0%be%d0%b5-%d0%b8%d1%81%d0%ba%d0%b0%d0%b6%d0%b5%d0%bd%d0%b8%d0%b5/%d1%82%d0%b5%d1%81%d1%82-%d0%b4%d0%b5%d0%b9%d1%81%d1%82%d0%b2%d0%b8%d1%82%d0%b5%d0%bb%d1%8c%d0%bd%d0%be-%d0%bb%d0%b8-%d1%8d%d1%82%d0%be-%d1%82%d0%b2%d0%be%d0%b9-%d0%b2%d1%8b%d0%b1%d0%be%d1%80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53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9EQcnRdqXk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OMyXTAog1Y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469571" y="947058"/>
            <a:ext cx="396240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Futura PT Book"/>
                <a:ea typeface="Source Sans Pro Light"/>
                <a:cs typeface="Calibri"/>
              </a:rPr>
              <a:t>Lesson 2: Media Ownership</a:t>
            </a:r>
          </a:p>
          <a:p>
            <a:r>
              <a:rPr lang="en-US" sz="2400" b="1" dirty="0">
                <a:latin typeface="Futura PT Book"/>
                <a:ea typeface="Source Sans Pro Light"/>
                <a:cs typeface="Calibri"/>
              </a:rPr>
              <a:t>Unit 2 Part A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314" y="5295138"/>
            <a:ext cx="2743200" cy="99212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B0C9AD0E-A8B9-6F6B-3325-7701A6417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7" y="2766"/>
            <a:ext cx="12182165" cy="6852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2298B4-2E14-D507-4B9A-E60C6C511C33}"/>
              </a:ext>
            </a:extLst>
          </p:cNvPr>
          <p:cNvSpPr txBox="1"/>
          <p:nvPr/>
        </p:nvSpPr>
        <p:spPr>
          <a:xfrm>
            <a:off x="515842" y="263716"/>
            <a:ext cx="324353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latin typeface="Futura PT Book"/>
                <a:ea typeface="Source Sans Pro Light"/>
                <a:cs typeface="Calibri"/>
              </a:rPr>
              <a:t>Урок 5: Когнитивные искажения</a:t>
            </a:r>
            <a:endParaRPr lang="en-US" sz="3200" b="1" dirty="0">
              <a:latin typeface="Futura PT Book"/>
              <a:ea typeface="Source Sans Pro Light"/>
              <a:cs typeface="Calibri"/>
            </a:endParaRPr>
          </a:p>
          <a:p>
            <a:r>
              <a:rPr lang="ru-RU" sz="2400" b="1" dirty="0">
                <a:latin typeface="Futura PT Book"/>
                <a:ea typeface="Source Sans Pro Light"/>
                <a:cs typeface="Calibri"/>
              </a:rPr>
              <a:t>Раздел 3 Часть Б</a:t>
            </a:r>
            <a:endParaRPr lang="en-US" sz="2400" b="1" dirty="0">
              <a:latin typeface="Futura PT Book"/>
              <a:ea typeface="Source Sans Pro Light"/>
              <a:cs typeface="Calibri"/>
            </a:endParaRPr>
          </a:p>
        </p:txBody>
      </p:sp>
      <p:pic>
        <p:nvPicPr>
          <p:cNvPr id="10" name="Picture 4" descr="Logo&#10;&#10;Description automatically generated">
            <a:extLst>
              <a:ext uri="{FF2B5EF4-FFF2-40B4-BE49-F238E27FC236}">
                <a16:creationId xmlns:a16="http://schemas.microsoft.com/office/drawing/2014/main" id="{A5238DA2-1A33-F2B1-43FF-36E016A49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46" y="5484409"/>
            <a:ext cx="2743200" cy="9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5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Интервью со специалистом в сфере рекламы RUS">
            <a:hlinkClick r:id="" action="ppaction://media"/>
            <a:extLst>
              <a:ext uri="{FF2B5EF4-FFF2-40B4-BE49-F238E27FC236}">
                <a16:creationId xmlns:a16="http://schemas.microsoft.com/office/drawing/2014/main" id="{D53BDB60-3161-7120-8AC2-2BC2A5878A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113" y="123526"/>
            <a:ext cx="11856528" cy="659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>
            <a:extLst>
              <a:ext uri="{FF2B5EF4-FFF2-40B4-BE49-F238E27FC236}">
                <a16:creationId xmlns:a16="http://schemas.microsoft.com/office/drawing/2014/main" id="{8BD19F56-2BAC-6FA2-238A-83037EA3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244820"/>
            <a:ext cx="10515600" cy="1325563"/>
          </a:xfrm>
        </p:spPr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Заключение: как мы можем преодолеть когнитивные искажения?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3353F54-B1A6-4172-28DD-88C9A1251B40}"/>
              </a:ext>
            </a:extLst>
          </p:cNvPr>
          <p:cNvSpPr txBox="1">
            <a:spLocks/>
          </p:cNvSpPr>
          <p:nvPr/>
        </p:nvSpPr>
        <p:spPr>
          <a:xfrm>
            <a:off x="228413" y="1714157"/>
            <a:ext cx="10995991" cy="46065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Знать о них – первый важный шаг.  </a:t>
            </a:r>
            <a:r>
              <a:rPr lang="ru-RU" sz="2400" dirty="0">
                <a:solidFill>
                  <a:srgbClr val="212529"/>
                </a:solidFill>
                <a:latin typeface="Futura PT Book" panose="020B0502020204020303" pitchFamily="34" charset="0"/>
              </a:rPr>
              <a:t> </a:t>
            </a:r>
            <a:endParaRPr lang="en-US" sz="2400" dirty="0">
              <a:latin typeface="Futura PT Book"/>
            </a:endParaRPr>
          </a:p>
          <a:p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Мыслить критически и не принимать на веру что-либо лишь потому, что так удобнее.</a:t>
            </a:r>
            <a:r>
              <a:rPr lang="ru-RU" sz="2400" dirty="0">
                <a:solidFill>
                  <a:srgbClr val="212529"/>
                </a:solidFill>
                <a:latin typeface="Futura PT Book" panose="020B0502020204020303" pitchFamily="34" charset="0"/>
              </a:rPr>
              <a:t> </a:t>
            </a:r>
            <a:endParaRPr lang="ru-RU" sz="2400" b="0" i="0" dirty="0">
              <a:solidFill>
                <a:srgbClr val="212529"/>
              </a:solidFill>
              <a:effectLst/>
              <a:latin typeface="Futura PT Book" panose="020B0502020204020303" pitchFamily="34" charset="0"/>
            </a:endParaRPr>
          </a:p>
          <a:p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Не игнорировать публикации, которые не совпадают с вашей точкой зрения. Проверять факты (мы подробнее поговорим о </a:t>
            </a:r>
            <a:r>
              <a:rPr lang="ru-RU" sz="24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фактчекинге</a:t>
            </a:r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в Разделе 4).</a:t>
            </a:r>
            <a:r>
              <a:rPr lang="ru-RU" sz="2400" dirty="0">
                <a:solidFill>
                  <a:srgbClr val="212529"/>
                </a:solidFill>
                <a:latin typeface="Futura PT Book" panose="020B0502020204020303" pitchFamily="34" charset="0"/>
              </a:rPr>
              <a:t> </a:t>
            </a:r>
            <a:endParaRPr lang="ru-RU" sz="2400" b="0" i="0" dirty="0">
              <a:solidFill>
                <a:srgbClr val="212529"/>
              </a:solidFill>
              <a:effectLst/>
              <a:latin typeface="Futura PT Book" panose="020B0502020204020303" pitchFamily="34" charset="0"/>
            </a:endParaRPr>
          </a:p>
          <a:p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Не достраивать то, чего ты не знаешь; не заполнять пробелы в знаниях догадками.</a:t>
            </a:r>
            <a:r>
              <a:rPr lang="ru-RU" sz="2400" dirty="0">
                <a:solidFill>
                  <a:srgbClr val="212529"/>
                </a:solidFill>
                <a:latin typeface="Futura PT Book" panose="020B0502020204020303" pitchFamily="34" charset="0"/>
              </a:rPr>
              <a:t> </a:t>
            </a:r>
            <a:endParaRPr lang="ru-RU" sz="2400" b="0" i="0" dirty="0">
              <a:solidFill>
                <a:srgbClr val="212529"/>
              </a:solidFill>
              <a:effectLst/>
              <a:latin typeface="Futura PT Book" panose="020B0502020204020303" pitchFamily="34" charset="0"/>
            </a:endParaRPr>
          </a:p>
          <a:p>
            <a:r>
              <a:rPr lang="ru-RU" sz="24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Быть готовым к изменению своего мнения. Никогда не поздно расти и учиться.</a:t>
            </a:r>
            <a:r>
              <a:rPr lang="ru-RU" sz="2400" dirty="0">
                <a:solidFill>
                  <a:srgbClr val="212529"/>
                </a:solidFill>
                <a:latin typeface="Futura PT Book" panose="020B0502020204020303" pitchFamily="34" charset="0"/>
              </a:rPr>
              <a:t> </a:t>
            </a:r>
            <a:endParaRPr lang="en-US" b="0" i="0" dirty="0">
              <a:solidFill>
                <a:srgbClr val="212529"/>
              </a:solidFill>
              <a:effectLst/>
              <a:latin typeface="Futura PT Book" panose="020B0502020204020303" pitchFamily="34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1C18F46-E8D8-8431-AFFF-8ED527A2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865" y="540018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3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quare with a white letter f in it&#10;&#10;Description automatically generated with low confidence">
            <a:extLst>
              <a:ext uri="{FF2B5EF4-FFF2-40B4-BE49-F238E27FC236}">
                <a16:creationId xmlns:a16="http://schemas.microsoft.com/office/drawing/2014/main" id="{50FE98E7-38DC-7069-31C1-49094060D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9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6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Домашнее задание: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17" y="1404945"/>
            <a:ext cx="7123473" cy="47365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ru-RU" sz="3200" dirty="0">
                <a:latin typeface="Futura PT Book"/>
                <a:ea typeface="Source Sans Pro Light"/>
              </a:rPr>
              <a:t>Убедись, что ты прошёл(/а) тест «Игры разума»! QR код:</a:t>
            </a:r>
          </a:p>
          <a:p>
            <a:pPr marL="0" indent="0">
              <a:buNone/>
            </a:pPr>
            <a:endParaRPr lang="ru-RU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ru-RU" sz="3200" dirty="0">
                <a:latin typeface="Futura PT Book"/>
                <a:ea typeface="Source Sans Pro Light"/>
              </a:rPr>
              <a:t>Обсуждение:</a:t>
            </a:r>
          </a:p>
          <a:p>
            <a:pPr marL="0" indent="0">
              <a:buNone/>
            </a:pPr>
            <a:r>
              <a:rPr lang="ru-RU" sz="3200" dirty="0">
                <a:latin typeface="Futura PT Book"/>
                <a:ea typeface="Source Sans Pro Light"/>
              </a:rPr>
              <a:t>Каков твой опыт, когда твой разум иногда «обманывает» тебя? Можешь ли ты привести несколько примеров?</a:t>
            </a:r>
            <a:endParaRPr lang="en-US" sz="3200" dirty="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5" descr="Qr code&#10;&#10;Description automatically generated">
            <a:extLst>
              <a:ext uri="{FF2B5EF4-FFF2-40B4-BE49-F238E27FC236}">
                <a16:creationId xmlns:a16="http://schemas.microsoft.com/office/drawing/2014/main" id="{4810E590-D6F5-241C-1193-441F9E20A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6211" y="993475"/>
            <a:ext cx="3347049" cy="334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 Media 5" title="Когнитивные искажения: что это такое и почему они происходят RUS">
            <a:hlinkClick r:id="" action="ppaction://media"/>
            <a:extLst>
              <a:ext uri="{FF2B5EF4-FFF2-40B4-BE49-F238E27FC236}">
                <a16:creationId xmlns:a16="http://schemas.microsoft.com/office/drawing/2014/main" id="{A9959499-84C6-8703-6DD4-B3C0B61EAAF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1472" y="66016"/>
            <a:ext cx="11942792" cy="672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0469F48-4D85-2F8A-9DB4-2326ABB1B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71"/>
            <a:ext cx="12203628" cy="68670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CB3073E-6E1E-BB71-175C-71993094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-17009"/>
            <a:ext cx="10515600" cy="1325563"/>
          </a:xfrm>
        </p:spPr>
        <p:txBody>
          <a:bodyPr/>
          <a:lstStyle/>
          <a:p>
            <a:r>
              <a:rPr lang="ru-RU" dirty="0">
                <a:latin typeface="Futura PT Bold"/>
              </a:rPr>
              <a:t>Задание в группах</a:t>
            </a:r>
            <a:r>
              <a:rPr lang="en-US" dirty="0">
                <a:latin typeface="Futura PT Bold"/>
              </a:rPr>
              <a:t>: </a:t>
            </a:r>
            <a:r>
              <a:rPr lang="ru-RU" dirty="0">
                <a:latin typeface="Futura PT Bold"/>
              </a:rPr>
              <a:t>Правда или Вымысел</a:t>
            </a:r>
            <a:r>
              <a:rPr lang="en-US" dirty="0">
                <a:latin typeface="Futura PT Bold"/>
              </a:rPr>
              <a:t>?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EFF592F-EB7A-DE80-6B94-D9CD24C7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94" y="3609474"/>
            <a:ext cx="2899032" cy="50512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Верно ли утверждение, что «люди используют только 10% своего мозга»?</a:t>
            </a:r>
            <a:endParaRPr lang="en-US" b="0" i="0" u="none" strike="noStrike" dirty="0">
              <a:solidFill>
                <a:srgbClr val="000000"/>
              </a:solidFill>
              <a:effectLst/>
              <a:latin typeface="Futura PT Book" panose="020B0502020204020303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46425"/>
            <a:ext cx="3345425" cy="121334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E81D88-0AB2-5773-B3E0-EA2F568D8B10}"/>
              </a:ext>
            </a:extLst>
          </p:cNvPr>
          <p:cNvSpPr txBox="1">
            <a:spLocks/>
          </p:cNvSpPr>
          <p:nvPr/>
        </p:nvSpPr>
        <p:spPr>
          <a:xfrm>
            <a:off x="9378706" y="2632755"/>
            <a:ext cx="2463800" cy="158341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rgbClr val="000000"/>
                </a:solidFill>
                <a:latin typeface="Futura PT Book" panose="020B0502020204020303" pitchFamily="34" charset="0"/>
              </a:rPr>
              <a:t>Пожалуйста, поделитесь мнением своей группы!</a:t>
            </a:r>
            <a:endParaRPr lang="en-US" dirty="0">
              <a:solidFill>
                <a:srgbClr val="000000"/>
              </a:solidFill>
              <a:latin typeface="Futura PT Book"/>
              <a:ea typeface="Source Sans Pro Ligh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31547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E285D07-563B-25BF-2A74-6948E19B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Подтверждающие предубеждения: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3B4605E-9763-DF53-BF90-EA916966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у тебя есть определенные убеждения, и ты заинтересован в том, чтобы замечать, интерпретировать и поддерживать информацию, которая позволяет тебе подтвердить эти убеждения.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5330389-16E9-5A65-814E-6B3481F6C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619" y="5414563"/>
            <a:ext cx="3345425" cy="1213349"/>
          </a:xfrm>
          <a:prstGeom prst="rect">
            <a:avLst/>
          </a:prstGeom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02BB1C66-04F5-8C62-D99A-3E9F4FFEF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4" y="235729"/>
            <a:ext cx="10515600" cy="1325563"/>
          </a:xfrm>
        </p:spPr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Мотивированные рассуждения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0DEAAC-47EE-DE65-1FFC-FFB611265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898" y="150932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32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Если ты найдёшь информацию, подтверждающую твоё убеждение в том, что существуют неиспользованные резервы </a:t>
            </a:r>
            <a:r>
              <a:rPr lang="ru-RU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умственных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способностей, ты, скорее всего, примешь ее, не подвергая сомнению ее достоверность. Однако, если ты видишь что-то, что противоречит этому, ты </a:t>
            </a:r>
            <a:r>
              <a:rPr lang="ru-RU" sz="3200" dirty="0">
                <a:solidFill>
                  <a:srgbClr val="212529"/>
                </a:solidFill>
                <a:latin typeface="Futura PT Book" panose="020B0502020204020303" pitchFamily="34" charset="0"/>
              </a:rPr>
              <a:t>становишь</a:t>
            </a:r>
            <a:r>
              <a:rPr lang="ru" sz="3200" b="1" dirty="0">
                <a:ea typeface="+mn-lt"/>
                <a:cs typeface="+mn-lt"/>
              </a:rPr>
              <a:t>с</a:t>
            </a:r>
            <a:r>
              <a:rPr lang="ru-RU" sz="3200" dirty="0">
                <a:solidFill>
                  <a:srgbClr val="212529"/>
                </a:solidFill>
                <a:latin typeface="Futura PT Book" panose="020B0502020204020303" pitchFamily="34" charset="0"/>
              </a:rPr>
              <a:t>я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скептичными и изучаешь это более тщательно. Это явление называется </a:t>
            </a:r>
            <a:r>
              <a:rPr lang="ru" sz="3200" b="1" i="0" dirty="0">
                <a:effectLst/>
                <a:ea typeface="+mn-lt"/>
                <a:cs typeface="+mn-lt"/>
              </a:rPr>
              <a:t>мотивированным </a:t>
            </a:r>
            <a:r>
              <a:rPr lang="ru" sz="3200" b="1" dirty="0">
                <a:ea typeface="+mn-lt"/>
                <a:cs typeface="+mn-lt"/>
              </a:rPr>
              <a:t>рассуждением</a:t>
            </a:r>
            <a:r>
              <a:rPr lang="ru-RU" sz="32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</a:t>
            </a:r>
            <a:endParaRPr lang="en-US" sz="3200" dirty="0">
              <a:latin typeface="Futura PT Book"/>
            </a:endParaRPr>
          </a:p>
        </p:txBody>
      </p:sp>
    </p:spTree>
    <p:extLst>
      <p:ext uri="{BB962C8B-B14F-4D97-AF65-F5344CB8AC3E}">
        <p14:creationId xmlns:p14="http://schemas.microsoft.com/office/powerpoint/2010/main" val="322524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AFD575D8-DBCF-52BA-5C1D-12AA6B8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66" y="178219"/>
            <a:ext cx="10515600" cy="1325563"/>
          </a:xfrm>
        </p:spPr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Негативные предубеждения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6BB6E1C-04B1-59A2-B3DB-3AEC6664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66" y="16099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Идея о том, что что-то отрицательное оказывает большее влияние на сознание и поведение, чем что-то положительное, называется негативным предубеждением. Плохие новости, травмы или негативные эмоции, как правило, заставляют людей останавливаться на информации чаще, чем на чем-то положительном.</a:t>
            </a:r>
            <a:endParaRPr lang="en-US" sz="32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0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DDF0811-FF71-302D-C80D-EDAA1B6BD11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Люди склонны доверять гораздо больше тому, что уже видели или о чем слышали. Именно этот вид искажения используют в рекламе.</a:t>
            </a:r>
            <a:endParaRPr lang="en-US" sz="3600" dirty="0">
              <a:latin typeface="Futura PT Book" panose="020B0502020204020303" pitchFamily="34" charset="0"/>
            </a:endParaRP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A895C3EF-1C29-8603-303A-02263232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latin typeface="Futura PT Bold" panose="020B0902020204020203" pitchFamily="34" charset="0"/>
              </a:rPr>
              <a:t>Эффект знакомства с объектом:</a:t>
            </a:r>
            <a:endParaRPr lang="en-US" dirty="0">
              <a:latin typeface="Futura PT Bold" panose="020B090202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6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171386C6-7511-E567-AACB-760B87D84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9781" y="5640361"/>
            <a:ext cx="2088603" cy="757513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AFD575D8-DBCF-52BA-5C1D-12AA6B8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35032" y="2693249"/>
            <a:ext cx="6308561" cy="1463402"/>
          </a:xfrm>
        </p:spPr>
        <p:txBody>
          <a:bodyPr>
            <a:noAutofit/>
          </a:bodyPr>
          <a:lstStyle/>
          <a:p>
            <a:r>
              <a:rPr lang="ru-RU" sz="4000" dirty="0">
                <a:latin typeface="Futura PT Bold" panose="020B0902020204020203" pitchFamily="34" charset="0"/>
              </a:rPr>
              <a:t>Тест: Действительно ли </a:t>
            </a:r>
            <a:br>
              <a:rPr lang="en-US" sz="4000" dirty="0">
                <a:latin typeface="Futura PT Bold" panose="020B0902020204020203" pitchFamily="34" charset="0"/>
              </a:rPr>
            </a:br>
            <a:r>
              <a:rPr lang="ru-RU" sz="4000" dirty="0">
                <a:latin typeface="Futura PT Bold" panose="020B0902020204020203" pitchFamily="34" charset="0"/>
              </a:rPr>
              <a:t>это твой выбор?</a:t>
            </a:r>
            <a:r>
              <a:rPr lang="en-US" sz="4000" dirty="0">
                <a:latin typeface="Futura PT Bold" panose="020B0902020204020203" pitchFamily="34" charset="0"/>
              </a:rPr>
              <a:t> </a:t>
            </a: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A67AF880-9543-F8C9-BE6D-B92DFA9780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262293" y="272870"/>
            <a:ext cx="3201150" cy="3215527"/>
          </a:xfrm>
        </p:spPr>
      </p:pic>
    </p:spTree>
    <p:extLst>
      <p:ext uri="{BB962C8B-B14F-4D97-AF65-F5344CB8AC3E}">
        <p14:creationId xmlns:p14="http://schemas.microsoft.com/office/powerpoint/2010/main" val="166990011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30FB8C-22D0-4C12-820A-9D3992F1C162}">
  <ds:schemaRefs>
    <ds:schemaRef ds:uri="http://schemas.microsoft.com/office/2006/metadata/properties"/>
    <ds:schemaRef ds:uri="http://schemas.microsoft.com/office/infopath/2007/PartnerControls"/>
    <ds:schemaRef ds:uri="e49c4de8-714a-4d9a-88a7-b286d1a87f85"/>
    <ds:schemaRef ds:uri="ce8b8449-7073-4f43-8a1a-984ca5569f20"/>
  </ds:schemaRefs>
</ds:datastoreItem>
</file>

<file path=customXml/itemProps2.xml><?xml version="1.0" encoding="utf-8"?>
<ds:datastoreItem xmlns:ds="http://schemas.openxmlformats.org/officeDocument/2006/customXml" ds:itemID="{317EBA25-24CB-4B9E-B3E6-96D3143D2C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22F7A8-FB6F-44DC-860E-9AB27A59AA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851</Words>
  <Application>Microsoft Office PowerPoint</Application>
  <PresentationFormat>Widescreen</PresentationFormat>
  <Paragraphs>47</Paragraphs>
  <Slides>13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Futura PT Bold</vt:lpstr>
      <vt:lpstr>Futura PT Book</vt:lpstr>
      <vt:lpstr>Museo Sans Cyrl 900</vt:lpstr>
      <vt:lpstr>Source Sans Pro Light</vt:lpstr>
      <vt:lpstr>4_Office Theme</vt:lpstr>
      <vt:lpstr>PowerPoint Presentation</vt:lpstr>
      <vt:lpstr>Домашнее задание:</vt:lpstr>
      <vt:lpstr>PowerPoint Presentation</vt:lpstr>
      <vt:lpstr>Задание в группах: Правда или Вымысел? </vt:lpstr>
      <vt:lpstr>Подтверждающие предубеждения:</vt:lpstr>
      <vt:lpstr>Мотивированные рассуждения</vt:lpstr>
      <vt:lpstr>Негативные предубеждения</vt:lpstr>
      <vt:lpstr>Эффект знакомства с объектом:</vt:lpstr>
      <vt:lpstr>Тест: Действительно ли  это твой выбор? </vt:lpstr>
      <vt:lpstr>PowerPoint Presentation</vt:lpstr>
      <vt:lpstr>Заключение: как мы можем преодолеть когнитивные искажения?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Julija Visnevska</dc:creator>
  <cp:lastModifiedBy>Sabine Berzina</cp:lastModifiedBy>
  <cp:revision>160</cp:revision>
  <dcterms:created xsi:type="dcterms:W3CDTF">2022-06-27T09:51:01Z</dcterms:created>
  <dcterms:modified xsi:type="dcterms:W3CDTF">2023-07-04T08:20:18Z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