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3FE36-E216-4E29-82A1-613FCBDCB4ED}" v="1" dt="2023-07-04T08:15:47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77463" autoAdjust="0"/>
  </p:normalViewPr>
  <p:slideViewPr>
    <p:cSldViewPr snapToGrid="0">
      <p:cViewPr varScale="1">
        <p:scale>
          <a:sx n="51" d="100"/>
          <a:sy n="51" d="100"/>
        </p:scale>
        <p:origin x="3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S::sberzina@irex.org::1466796a-f43a-429c-85bf-4ebf8b660949" providerId="AD" clId="Web-{9F3B05E0-5C62-4698-8185-801E1CEC65E3}"/>
    <pc:docChg chg="modSld">
      <pc:chgData name="Sabine Berzina" userId="S::sberzina@irex.org::1466796a-f43a-429c-85bf-4ebf8b660949" providerId="AD" clId="Web-{9F3B05E0-5C62-4698-8185-801E1CEC65E3}" dt="2022-06-28T05:00:12.591" v="2" actId="20577"/>
      <pc:docMkLst>
        <pc:docMk/>
      </pc:docMkLst>
      <pc:sldChg chg="modSp">
        <pc:chgData name="Sabine Berzina" userId="S::sberzina@irex.org::1466796a-f43a-429c-85bf-4ebf8b660949" providerId="AD" clId="Web-{9F3B05E0-5C62-4698-8185-801E1CEC65E3}" dt="2022-06-28T05:00:12.591" v="2" actId="20577"/>
        <pc:sldMkLst>
          <pc:docMk/>
          <pc:sldMk cId="1441615918" sldId="256"/>
        </pc:sldMkLst>
        <pc:spChg chg="mod">
          <ac:chgData name="Sabine Berzina" userId="S::sberzina@irex.org::1466796a-f43a-429c-85bf-4ebf8b660949" providerId="AD" clId="Web-{9F3B05E0-5C62-4698-8185-801E1CEC65E3}" dt="2022-06-28T05:00:12.591" v="2" actId="20577"/>
          <ac:spMkLst>
            <pc:docMk/>
            <pc:sldMk cId="1441615918" sldId="256"/>
            <ac:spMk id="3" creationId="{D963EF0B-282C-98F5-3C4A-584E81CD978F}"/>
          </ac:spMkLst>
        </pc:spChg>
      </pc:sldChg>
    </pc:docChg>
  </pc:docChgLst>
  <pc:docChgLst>
    <pc:chgData name="Julija Visnevska" userId="S::jvisnevska@irex.org::78ce5c7b-2a5c-4a77-bfa8-5e2cb9f4d2e5" providerId="AD" clId="Web-{FDAB3610-7FAE-A811-54F9-BE13EFEE5C1F}"/>
    <pc:docChg chg="modSld">
      <pc:chgData name="Julija Visnevska" userId="S::jvisnevska@irex.org::78ce5c7b-2a5c-4a77-bfa8-5e2cb9f4d2e5" providerId="AD" clId="Web-{FDAB3610-7FAE-A811-54F9-BE13EFEE5C1F}" dt="2022-08-09T08:17:43.642" v="13" actId="1076"/>
      <pc:docMkLst>
        <pc:docMk/>
      </pc:docMkLst>
      <pc:sldChg chg="modSp">
        <pc:chgData name="Julija Visnevska" userId="S::jvisnevska@irex.org::78ce5c7b-2a5c-4a77-bfa8-5e2cb9f4d2e5" providerId="AD" clId="Web-{FDAB3610-7FAE-A811-54F9-BE13EFEE5C1F}" dt="2022-08-09T08:17:43.642" v="13" actId="1076"/>
        <pc:sldMkLst>
          <pc:docMk/>
          <pc:sldMk cId="673300017" sldId="259"/>
        </pc:sldMkLst>
        <pc:spChg chg="mod">
          <ac:chgData name="Julija Visnevska" userId="S::jvisnevska@irex.org::78ce5c7b-2a5c-4a77-bfa8-5e2cb9f4d2e5" providerId="AD" clId="Web-{FDAB3610-7FAE-A811-54F9-BE13EFEE5C1F}" dt="2022-08-09T08:17:43.642" v="13" actId="1076"/>
          <ac:spMkLst>
            <pc:docMk/>
            <pc:sldMk cId="673300017" sldId="259"/>
            <ac:spMk id="5" creationId="{78C21AC4-836C-F59A-03E0-53F4C754C5BA}"/>
          </ac:spMkLst>
        </pc:spChg>
        <pc:picChg chg="mod">
          <ac:chgData name="Julija Visnevska" userId="S::jvisnevska@irex.org::78ce5c7b-2a5c-4a77-bfa8-5e2cb9f4d2e5" providerId="AD" clId="Web-{FDAB3610-7FAE-A811-54F9-BE13EFEE5C1F}" dt="2022-08-09T08:17:06.031" v="5" actId="14100"/>
          <ac:picMkLst>
            <pc:docMk/>
            <pc:sldMk cId="673300017" sldId="259"/>
            <ac:picMk id="4" creationId="{6E0F29D1-99EF-B880-075F-4C7E987EAC6E}"/>
          </ac:picMkLst>
        </pc:picChg>
      </pc:sldChg>
    </pc:docChg>
  </pc:docChgLst>
  <pc:docChgLst>
    <pc:chgData name="Sabine Berzina" userId="1466796a-f43a-429c-85bf-4ebf8b660949" providerId="ADAL" clId="{F722A7F3-5C60-4F99-BDE8-2D2CDC96C17E}"/>
    <pc:docChg chg="undo custSel modSld sldOrd">
      <pc:chgData name="Sabine Berzina" userId="1466796a-f43a-429c-85bf-4ebf8b660949" providerId="ADAL" clId="{F722A7F3-5C60-4F99-BDE8-2D2CDC96C17E}" dt="2023-02-03T12:08:51.523" v="34" actId="2711"/>
      <pc:docMkLst>
        <pc:docMk/>
      </pc:docMkLst>
      <pc:sldChg chg="delCm">
        <pc:chgData name="Sabine Berzina" userId="1466796a-f43a-429c-85bf-4ebf8b660949" providerId="ADAL" clId="{F722A7F3-5C60-4F99-BDE8-2D2CDC96C17E}" dt="2023-02-03T12:05:46.640" v="0"/>
        <pc:sldMkLst>
          <pc:docMk/>
          <pc:sldMk cId="1441615918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bine Berzina" userId="1466796a-f43a-429c-85bf-4ebf8b660949" providerId="ADAL" clId="{F722A7F3-5C60-4F99-BDE8-2D2CDC96C17E}" dt="2023-02-03T12:05:46.640" v="0"/>
              <pc2:cmMkLst xmlns:pc2="http://schemas.microsoft.com/office/powerpoint/2019/9/main/command">
                <pc:docMk/>
                <pc:sldMk cId="1441615918" sldId="256"/>
                <pc2:cmMk id="{95893774-052A-4755-8311-15EEE501A682}"/>
              </pc2:cmMkLst>
            </pc226:cmChg>
          </p:ext>
        </pc:extLst>
      </pc:sldChg>
      <pc:sldChg chg="modNotesTx">
        <pc:chgData name="Sabine Berzina" userId="1466796a-f43a-429c-85bf-4ebf8b660949" providerId="ADAL" clId="{F722A7F3-5C60-4F99-BDE8-2D2CDC96C17E}" dt="2023-02-03T12:06:21.578" v="3" actId="20577"/>
        <pc:sldMkLst>
          <pc:docMk/>
          <pc:sldMk cId="3658121361" sldId="257"/>
        </pc:sldMkLst>
      </pc:sldChg>
      <pc:sldChg chg="modSp mod">
        <pc:chgData name="Sabine Berzina" userId="1466796a-f43a-429c-85bf-4ebf8b660949" providerId="ADAL" clId="{F722A7F3-5C60-4F99-BDE8-2D2CDC96C17E}" dt="2023-02-03T12:07:07.180" v="7" actId="1076"/>
        <pc:sldMkLst>
          <pc:docMk/>
          <pc:sldMk cId="673300017" sldId="259"/>
        </pc:sldMkLst>
        <pc:picChg chg="mod">
          <ac:chgData name="Sabine Berzina" userId="1466796a-f43a-429c-85bf-4ebf8b660949" providerId="ADAL" clId="{F722A7F3-5C60-4F99-BDE8-2D2CDC96C17E}" dt="2023-02-03T12:07:07.180" v="7" actId="1076"/>
          <ac:picMkLst>
            <pc:docMk/>
            <pc:sldMk cId="673300017" sldId="259"/>
            <ac:picMk id="4" creationId="{6E0F29D1-99EF-B880-075F-4C7E987EAC6E}"/>
          </ac:picMkLst>
        </pc:picChg>
      </pc:sldChg>
      <pc:sldChg chg="modSp mod">
        <pc:chgData name="Sabine Berzina" userId="1466796a-f43a-429c-85bf-4ebf8b660949" providerId="ADAL" clId="{F722A7F3-5C60-4F99-BDE8-2D2CDC96C17E}" dt="2023-02-03T12:08:51.523" v="34" actId="2711"/>
        <pc:sldMkLst>
          <pc:docMk/>
          <pc:sldMk cId="3447487943" sldId="261"/>
        </pc:sldMkLst>
        <pc:spChg chg="mod">
          <ac:chgData name="Sabine Berzina" userId="1466796a-f43a-429c-85bf-4ebf8b660949" providerId="ADAL" clId="{F722A7F3-5C60-4F99-BDE8-2D2CDC96C17E}" dt="2023-02-03T12:08:51.523" v="34" actId="2711"/>
          <ac:spMkLst>
            <pc:docMk/>
            <pc:sldMk cId="3447487943" sldId="261"/>
            <ac:spMk id="3" creationId="{62E0444F-E840-9FA9-B338-4D71798C5883}"/>
          </ac:spMkLst>
        </pc:spChg>
      </pc:sldChg>
      <pc:sldChg chg="modSp mod delCm">
        <pc:chgData name="Sabine Berzina" userId="1466796a-f43a-429c-85bf-4ebf8b660949" providerId="ADAL" clId="{F722A7F3-5C60-4F99-BDE8-2D2CDC96C17E}" dt="2023-02-03T12:08:39.514" v="33" actId="20577"/>
        <pc:sldMkLst>
          <pc:docMk/>
          <pc:sldMk cId="3508088711" sldId="262"/>
        </pc:sldMkLst>
        <pc:spChg chg="mod">
          <ac:chgData name="Sabine Berzina" userId="1466796a-f43a-429c-85bf-4ebf8b660949" providerId="ADAL" clId="{F722A7F3-5C60-4F99-BDE8-2D2CDC96C17E}" dt="2023-02-03T12:08:39.514" v="33" actId="20577"/>
          <ac:spMkLst>
            <pc:docMk/>
            <pc:sldMk cId="3508088711" sldId="262"/>
            <ac:spMk id="3" creationId="{62E0444F-E840-9FA9-B338-4D71798C588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bine Berzina" userId="1466796a-f43a-429c-85bf-4ebf8b660949" providerId="ADAL" clId="{F722A7F3-5C60-4F99-BDE8-2D2CDC96C17E}" dt="2023-02-03T12:07:13.299" v="8"/>
              <pc2:cmMkLst xmlns:pc2="http://schemas.microsoft.com/office/powerpoint/2019/9/main/command">
                <pc:docMk/>
                <pc:sldMk cId="3508088711" sldId="262"/>
                <pc2:cmMk id="{6D708027-64AB-44B3-B2B0-33912C934069}"/>
              </pc2:cmMkLst>
            </pc226:cmChg>
          </p:ext>
        </pc:extLst>
      </pc:sldChg>
      <pc:sldChg chg="modSp mod ord">
        <pc:chgData name="Sabine Berzina" userId="1466796a-f43a-429c-85bf-4ebf8b660949" providerId="ADAL" clId="{F722A7F3-5C60-4F99-BDE8-2D2CDC96C17E}" dt="2023-02-03T12:07:30.128" v="12" actId="1076"/>
        <pc:sldMkLst>
          <pc:docMk/>
          <pc:sldMk cId="1273286531" sldId="263"/>
        </pc:sldMkLst>
        <pc:picChg chg="mod">
          <ac:chgData name="Sabine Berzina" userId="1466796a-f43a-429c-85bf-4ebf8b660949" providerId="ADAL" clId="{F722A7F3-5C60-4F99-BDE8-2D2CDC96C17E}" dt="2023-02-03T12:07:30.128" v="12" actId="1076"/>
          <ac:picMkLst>
            <pc:docMk/>
            <pc:sldMk cId="1273286531" sldId="263"/>
            <ac:picMk id="7" creationId="{BFEA0F24-60CB-8F14-1727-47023DF804BC}"/>
          </ac:picMkLst>
        </pc:picChg>
      </pc:sldChg>
      <pc:sldChg chg="modSp mod">
        <pc:chgData name="Sabine Berzina" userId="1466796a-f43a-429c-85bf-4ebf8b660949" providerId="ADAL" clId="{F722A7F3-5C60-4F99-BDE8-2D2CDC96C17E}" dt="2023-02-03T12:08:25.669" v="25" actId="20577"/>
        <pc:sldMkLst>
          <pc:docMk/>
          <pc:sldMk cId="3107681894" sldId="264"/>
        </pc:sldMkLst>
        <pc:spChg chg="mod">
          <ac:chgData name="Sabine Berzina" userId="1466796a-f43a-429c-85bf-4ebf8b660949" providerId="ADAL" clId="{F722A7F3-5C60-4F99-BDE8-2D2CDC96C17E}" dt="2023-02-03T12:08:25.669" v="25" actId="20577"/>
          <ac:spMkLst>
            <pc:docMk/>
            <pc:sldMk cId="3107681894" sldId="264"/>
            <ac:spMk id="3" creationId="{4CCAD7B5-D674-5DE8-5493-EFDE2CC67772}"/>
          </ac:spMkLst>
        </pc:spChg>
      </pc:sldChg>
    </pc:docChg>
  </pc:docChgLst>
  <pc:docChgLst>
    <pc:chgData name="Sabine Berzina" userId="1466796a-f43a-429c-85bf-4ebf8b660949" providerId="ADAL" clId="{2763FE36-E216-4E29-82A1-613FCBDCB4ED}"/>
    <pc:docChg chg="addSld modSld">
      <pc:chgData name="Sabine Berzina" userId="1466796a-f43a-429c-85bf-4ebf8b660949" providerId="ADAL" clId="{2763FE36-E216-4E29-82A1-613FCBDCB4ED}" dt="2023-07-04T08:15:52.238" v="3" actId="962"/>
      <pc:docMkLst>
        <pc:docMk/>
      </pc:docMkLst>
      <pc:sldChg chg="addSp modSp new mod">
        <pc:chgData name="Sabine Berzina" userId="1466796a-f43a-429c-85bf-4ebf8b660949" providerId="ADAL" clId="{2763FE36-E216-4E29-82A1-613FCBDCB4ED}" dt="2023-07-04T08:15:52.238" v="3" actId="962"/>
        <pc:sldMkLst>
          <pc:docMk/>
          <pc:sldMk cId="764451879" sldId="266"/>
        </pc:sldMkLst>
        <pc:picChg chg="add mod">
          <ac:chgData name="Sabine Berzina" userId="1466796a-f43a-429c-85bf-4ebf8b660949" providerId="ADAL" clId="{2763FE36-E216-4E29-82A1-613FCBDCB4ED}" dt="2023-07-04T08:15:52.238" v="3" actId="962"/>
          <ac:picMkLst>
            <pc:docMk/>
            <pc:sldMk cId="764451879" sldId="266"/>
            <ac:picMk id="3" creationId="{FF4206EA-C7FE-4568-25D7-1C84FBE968C1}"/>
          </ac:picMkLst>
        </pc:picChg>
      </pc:sldChg>
    </pc:docChg>
  </pc:docChgLst>
  <pc:docChgLst>
    <pc:chgData name="Sabine Berzina" userId="S::sberzina@irex.org::1466796a-f43a-429c-85bf-4ebf8b660949" providerId="AD" clId="Web-{796FD83E-71E0-3835-A342-6BDF84542EF2}"/>
    <pc:docChg chg="modSld">
      <pc:chgData name="Sabine Berzina" userId="S::sberzina@irex.org::1466796a-f43a-429c-85bf-4ebf8b660949" providerId="AD" clId="Web-{796FD83E-71E0-3835-A342-6BDF84542EF2}" dt="2022-07-21T11:43:04.960" v="20" actId="20577"/>
      <pc:docMkLst>
        <pc:docMk/>
      </pc:docMkLst>
      <pc:sldChg chg="modSp">
        <pc:chgData name="Sabine Berzina" userId="S::sberzina@irex.org::1466796a-f43a-429c-85bf-4ebf8b660949" providerId="AD" clId="Web-{796FD83E-71E0-3835-A342-6BDF84542EF2}" dt="2022-07-21T11:37:40.716" v="0" actId="1076"/>
        <pc:sldMkLst>
          <pc:docMk/>
          <pc:sldMk cId="1441615918" sldId="256"/>
        </pc:sldMkLst>
        <pc:spChg chg="mod">
          <ac:chgData name="Sabine Berzina" userId="S::sberzina@irex.org::1466796a-f43a-429c-85bf-4ebf8b660949" providerId="AD" clId="Web-{796FD83E-71E0-3835-A342-6BDF84542EF2}" dt="2022-07-21T11:37:40.716" v="0" actId="1076"/>
          <ac:spMkLst>
            <pc:docMk/>
            <pc:sldMk cId="1441615918" sldId="256"/>
            <ac:spMk id="3" creationId="{D963EF0B-282C-98F5-3C4A-584E81CD978F}"/>
          </ac:spMkLst>
        </pc:spChg>
      </pc:sldChg>
      <pc:sldChg chg="addSp delSp modSp">
        <pc:chgData name="Sabine Berzina" userId="S::sberzina@irex.org::1466796a-f43a-429c-85bf-4ebf8b660949" providerId="AD" clId="Web-{796FD83E-71E0-3835-A342-6BDF84542EF2}" dt="2022-07-21T11:42:07.005" v="16" actId="1076"/>
        <pc:sldMkLst>
          <pc:docMk/>
          <pc:sldMk cId="1273286531" sldId="263"/>
        </pc:sldMkLst>
        <pc:spChg chg="mod">
          <ac:chgData name="Sabine Berzina" userId="S::sberzina@irex.org::1466796a-f43a-429c-85bf-4ebf8b660949" providerId="AD" clId="Web-{796FD83E-71E0-3835-A342-6BDF84542EF2}" dt="2022-07-21T11:40:44.581" v="12" actId="20577"/>
          <ac:spMkLst>
            <pc:docMk/>
            <pc:sldMk cId="1273286531" sldId="263"/>
            <ac:spMk id="2" creationId="{7D479B13-FD3B-9A4A-54DC-7A2D24795D54}"/>
          </ac:spMkLst>
        </pc:spChg>
        <pc:spChg chg="add del mod">
          <ac:chgData name="Sabine Berzina" userId="S::sberzina@irex.org::1466796a-f43a-429c-85bf-4ebf8b660949" providerId="AD" clId="Web-{796FD83E-71E0-3835-A342-6BDF84542EF2}" dt="2022-07-21T11:37:57.107" v="2"/>
          <ac:spMkLst>
            <pc:docMk/>
            <pc:sldMk cId="1273286531" sldId="263"/>
            <ac:spMk id="6" creationId="{87EBABC1-54FE-368E-2EB3-B1780F9604B0}"/>
          </ac:spMkLst>
        </pc:spChg>
        <pc:picChg chg="del">
          <ac:chgData name="Sabine Berzina" userId="S::sberzina@irex.org::1466796a-f43a-429c-85bf-4ebf8b660949" providerId="AD" clId="Web-{796FD83E-71E0-3835-A342-6BDF84542EF2}" dt="2022-07-21T11:37:54.294" v="1"/>
          <ac:picMkLst>
            <pc:docMk/>
            <pc:sldMk cId="1273286531" sldId="263"/>
            <ac:picMk id="4" creationId="{D804D954-ED4F-CC6F-D0A8-032657D647FE}"/>
          </ac:picMkLst>
        </pc:picChg>
        <pc:picChg chg="add mod">
          <ac:chgData name="Sabine Berzina" userId="S::sberzina@irex.org::1466796a-f43a-429c-85bf-4ebf8b660949" providerId="AD" clId="Web-{796FD83E-71E0-3835-A342-6BDF84542EF2}" dt="2022-07-21T11:42:07.005" v="16" actId="1076"/>
          <ac:picMkLst>
            <pc:docMk/>
            <pc:sldMk cId="1273286531" sldId="263"/>
            <ac:picMk id="7" creationId="{BFEA0F24-60CB-8F14-1727-47023DF804BC}"/>
          </ac:picMkLst>
        </pc:picChg>
      </pc:sldChg>
      <pc:sldChg chg="modSp">
        <pc:chgData name="Sabine Berzina" userId="S::sberzina@irex.org::1466796a-f43a-429c-85bf-4ebf8b660949" providerId="AD" clId="Web-{796FD83E-71E0-3835-A342-6BDF84542EF2}" dt="2022-07-21T11:43:04.960" v="20" actId="20577"/>
        <pc:sldMkLst>
          <pc:docMk/>
          <pc:sldMk cId="3107681894" sldId="264"/>
        </pc:sldMkLst>
        <pc:spChg chg="mod">
          <ac:chgData name="Sabine Berzina" userId="S::sberzina@irex.org::1466796a-f43a-429c-85bf-4ebf8b660949" providerId="AD" clId="Web-{796FD83E-71E0-3835-A342-6BDF84542EF2}" dt="2022-07-21T11:43:04.960" v="20" actId="20577"/>
          <ac:spMkLst>
            <pc:docMk/>
            <pc:sldMk cId="3107681894" sldId="264"/>
            <ac:spMk id="3" creationId="{4CCAD7B5-D674-5DE8-5493-EFDE2CC67772}"/>
          </ac:spMkLst>
        </pc:spChg>
      </pc:sldChg>
    </pc:docChg>
  </pc:docChgLst>
  <pc:docChgLst>
    <pc:chgData name="Julija Visnevska" userId="S::jvisnevska@irex.org::78ce5c7b-2a5c-4a77-bfa8-5e2cb9f4d2e5" providerId="AD" clId="Web-{E7F0D706-6589-8BD2-3CDA-0E9CA9E8BE4C}"/>
    <pc:docChg chg="modSld">
      <pc:chgData name="Julija Visnevska" userId="S::jvisnevska@irex.org::78ce5c7b-2a5c-4a77-bfa8-5e2cb9f4d2e5" providerId="AD" clId="Web-{E7F0D706-6589-8BD2-3CDA-0E9CA9E8BE4C}" dt="2022-08-16T08:39:03.960" v="9" actId="20577"/>
      <pc:docMkLst>
        <pc:docMk/>
      </pc:docMkLst>
      <pc:sldChg chg="modSp">
        <pc:chgData name="Julija Visnevska" userId="S::jvisnevska@irex.org::78ce5c7b-2a5c-4a77-bfa8-5e2cb9f4d2e5" providerId="AD" clId="Web-{E7F0D706-6589-8BD2-3CDA-0E9CA9E8BE4C}" dt="2022-08-16T08:38:04.645" v="2" actId="20577"/>
        <pc:sldMkLst>
          <pc:docMk/>
          <pc:sldMk cId="3447487943" sldId="261"/>
        </pc:sldMkLst>
        <pc:spChg chg="mod">
          <ac:chgData name="Julija Visnevska" userId="S::jvisnevska@irex.org::78ce5c7b-2a5c-4a77-bfa8-5e2cb9f4d2e5" providerId="AD" clId="Web-{E7F0D706-6589-8BD2-3CDA-0E9CA9E8BE4C}" dt="2022-08-16T08:38:04.645" v="2" actId="20577"/>
          <ac:spMkLst>
            <pc:docMk/>
            <pc:sldMk cId="3447487943" sldId="261"/>
            <ac:spMk id="3" creationId="{62E0444F-E840-9FA9-B338-4D71798C5883}"/>
          </ac:spMkLst>
        </pc:spChg>
      </pc:sldChg>
      <pc:sldChg chg="modSp">
        <pc:chgData name="Julija Visnevska" userId="S::jvisnevska@irex.org::78ce5c7b-2a5c-4a77-bfa8-5e2cb9f4d2e5" providerId="AD" clId="Web-{E7F0D706-6589-8BD2-3CDA-0E9CA9E8BE4C}" dt="2022-08-16T08:38:42.240" v="5" actId="20577"/>
        <pc:sldMkLst>
          <pc:docMk/>
          <pc:sldMk cId="3508088711" sldId="262"/>
        </pc:sldMkLst>
        <pc:spChg chg="mod">
          <ac:chgData name="Julija Visnevska" userId="S::jvisnevska@irex.org::78ce5c7b-2a5c-4a77-bfa8-5e2cb9f4d2e5" providerId="AD" clId="Web-{E7F0D706-6589-8BD2-3CDA-0E9CA9E8BE4C}" dt="2022-08-16T08:38:42.240" v="5" actId="20577"/>
          <ac:spMkLst>
            <pc:docMk/>
            <pc:sldMk cId="3508088711" sldId="262"/>
            <ac:spMk id="3" creationId="{62E0444F-E840-9FA9-B338-4D71798C5883}"/>
          </ac:spMkLst>
        </pc:spChg>
      </pc:sldChg>
      <pc:sldChg chg="modSp">
        <pc:chgData name="Julija Visnevska" userId="S::jvisnevska@irex.org::78ce5c7b-2a5c-4a77-bfa8-5e2cb9f4d2e5" providerId="AD" clId="Web-{E7F0D706-6589-8BD2-3CDA-0E9CA9E8BE4C}" dt="2022-08-16T08:39:03.960" v="9" actId="20577"/>
        <pc:sldMkLst>
          <pc:docMk/>
          <pc:sldMk cId="3107681894" sldId="264"/>
        </pc:sldMkLst>
        <pc:spChg chg="mod">
          <ac:chgData name="Julija Visnevska" userId="S::jvisnevska@irex.org::78ce5c7b-2a5c-4a77-bfa8-5e2cb9f4d2e5" providerId="AD" clId="Web-{E7F0D706-6589-8BD2-3CDA-0E9CA9E8BE4C}" dt="2022-08-16T08:39:03.960" v="9" actId="20577"/>
          <ac:spMkLst>
            <pc:docMk/>
            <pc:sldMk cId="3107681894" sldId="264"/>
            <ac:spMk id="3" creationId="{4CCAD7B5-D674-5DE8-5493-EFDE2CC67772}"/>
          </ac:spMkLst>
        </pc:spChg>
      </pc:sldChg>
    </pc:docChg>
  </pc:docChgLst>
  <pc:docChgLst>
    <pc:chgData name="Sabine Berzina" userId="S::sberzina@irex.org::1466796a-f43a-429c-85bf-4ebf8b660949" providerId="AD" clId="Web-{541C3FF3-31FB-47D7-94BA-673EB47D3275}"/>
    <pc:docChg chg="addSld delSld addMainMaster">
      <pc:chgData name="Sabine Berzina" userId="S::sberzina@irex.org::1466796a-f43a-429c-85bf-4ebf8b660949" providerId="AD" clId="Web-{541C3FF3-31FB-47D7-94BA-673EB47D3275}" dt="2022-06-10T13:32:31.818" v="10"/>
      <pc:docMkLst>
        <pc:docMk/>
      </pc:docMkLst>
      <pc:sldChg chg="del">
        <pc:chgData name="Sabine Berzina" userId="S::sberzina@irex.org::1466796a-f43a-429c-85bf-4ebf8b660949" providerId="AD" clId="Web-{541C3FF3-31FB-47D7-94BA-673EB47D3275}" dt="2022-06-10T13:30:46.733" v="0"/>
        <pc:sldMkLst>
          <pc:docMk/>
          <pc:sldMk cId="109857222" sldId="256"/>
        </pc:sldMkLst>
      </pc:sldChg>
      <pc:sldChg chg="add">
        <pc:chgData name="Sabine Berzina" userId="S::sberzina@irex.org::1466796a-f43a-429c-85bf-4ebf8b660949" providerId="AD" clId="Web-{541C3FF3-31FB-47D7-94BA-673EB47D3275}" dt="2022-06-10T13:31:05.203" v="1"/>
        <pc:sldMkLst>
          <pc:docMk/>
          <pc:sldMk cId="1441615918" sldId="256"/>
        </pc:sldMkLst>
      </pc:sldChg>
      <pc:sldChg chg="add">
        <pc:chgData name="Sabine Berzina" userId="S::sberzina@irex.org::1466796a-f43a-429c-85bf-4ebf8b660949" providerId="AD" clId="Web-{541C3FF3-31FB-47D7-94BA-673EB47D3275}" dt="2022-06-10T13:31:11.797" v="2"/>
        <pc:sldMkLst>
          <pc:docMk/>
          <pc:sldMk cId="3658121361" sldId="257"/>
        </pc:sldMkLst>
      </pc:sldChg>
      <pc:sldChg chg="add">
        <pc:chgData name="Sabine Berzina" userId="S::sberzina@irex.org::1466796a-f43a-429c-85bf-4ebf8b660949" providerId="AD" clId="Web-{541C3FF3-31FB-47D7-94BA-673EB47D3275}" dt="2022-06-10T13:31:19.688" v="3"/>
        <pc:sldMkLst>
          <pc:docMk/>
          <pc:sldMk cId="4047375651" sldId="258"/>
        </pc:sldMkLst>
      </pc:sldChg>
      <pc:sldChg chg="add">
        <pc:chgData name="Sabine Berzina" userId="S::sberzina@irex.org::1466796a-f43a-429c-85bf-4ebf8b660949" providerId="AD" clId="Web-{541C3FF3-31FB-47D7-94BA-673EB47D3275}" dt="2022-06-10T13:31:25.438" v="4"/>
        <pc:sldMkLst>
          <pc:docMk/>
          <pc:sldMk cId="673300017" sldId="259"/>
        </pc:sldMkLst>
      </pc:sldChg>
      <pc:sldChg chg="add">
        <pc:chgData name="Sabine Berzina" userId="S::sberzina@irex.org::1466796a-f43a-429c-85bf-4ebf8b660949" providerId="AD" clId="Web-{541C3FF3-31FB-47D7-94BA-673EB47D3275}" dt="2022-06-10T13:31:30.954" v="5"/>
        <pc:sldMkLst>
          <pc:docMk/>
          <pc:sldMk cId="2247601380" sldId="260"/>
        </pc:sldMkLst>
      </pc:sldChg>
      <pc:sldChg chg="add">
        <pc:chgData name="Sabine Berzina" userId="S::sberzina@irex.org::1466796a-f43a-429c-85bf-4ebf8b660949" providerId="AD" clId="Web-{541C3FF3-31FB-47D7-94BA-673EB47D3275}" dt="2022-06-10T13:31:36.392" v="6"/>
        <pc:sldMkLst>
          <pc:docMk/>
          <pc:sldMk cId="3447487943" sldId="261"/>
        </pc:sldMkLst>
      </pc:sldChg>
      <pc:sldChg chg="add">
        <pc:chgData name="Sabine Berzina" userId="S::sberzina@irex.org::1466796a-f43a-429c-85bf-4ebf8b660949" providerId="AD" clId="Web-{541C3FF3-31FB-47D7-94BA-673EB47D3275}" dt="2022-06-10T13:32:13.801" v="7"/>
        <pc:sldMkLst>
          <pc:docMk/>
          <pc:sldMk cId="3508088711" sldId="262"/>
        </pc:sldMkLst>
      </pc:sldChg>
      <pc:sldChg chg="add">
        <pc:chgData name="Sabine Berzina" userId="S::sberzina@irex.org::1466796a-f43a-429c-85bf-4ebf8b660949" providerId="AD" clId="Web-{541C3FF3-31FB-47D7-94BA-673EB47D3275}" dt="2022-06-10T13:32:19.333" v="8"/>
        <pc:sldMkLst>
          <pc:docMk/>
          <pc:sldMk cId="1273286531" sldId="263"/>
        </pc:sldMkLst>
      </pc:sldChg>
      <pc:sldChg chg="add">
        <pc:chgData name="Sabine Berzina" userId="S::sberzina@irex.org::1466796a-f43a-429c-85bf-4ebf8b660949" providerId="AD" clId="Web-{541C3FF3-31FB-47D7-94BA-673EB47D3275}" dt="2022-06-10T13:32:23.239" v="9"/>
        <pc:sldMkLst>
          <pc:docMk/>
          <pc:sldMk cId="3107681894" sldId="264"/>
        </pc:sldMkLst>
      </pc:sldChg>
      <pc:sldChg chg="add">
        <pc:chgData name="Sabine Berzina" userId="S::sberzina@irex.org::1466796a-f43a-429c-85bf-4ebf8b660949" providerId="AD" clId="Web-{541C3FF3-31FB-47D7-94BA-673EB47D3275}" dt="2022-06-10T13:32:31.818" v="10"/>
        <pc:sldMkLst>
          <pc:docMk/>
          <pc:sldMk cId="2207278428" sldId="265"/>
        </pc:sldMkLst>
      </pc:sldChg>
      <pc:sldMasterChg chg="add addSldLayout">
        <pc:chgData name="Sabine Berzina" userId="S::sberzina@irex.org::1466796a-f43a-429c-85bf-4ebf8b660949" providerId="AD" clId="Web-{541C3FF3-31FB-47D7-94BA-673EB47D3275}" dt="2022-06-10T13:31:05.203" v="1"/>
        <pc:sldMasterMkLst>
          <pc:docMk/>
          <pc:sldMasterMk cId="1029250546" sldId="2147483699"/>
        </pc:sldMasterMkLst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4009652321" sldId="2147483700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138837246" sldId="2147483701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2285156028" sldId="2147483702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720790674" sldId="2147483703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2064795138" sldId="2147483704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658295060" sldId="2147483705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96723875" sldId="2147483706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3008197983" sldId="2147483707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1691875482" sldId="2147483708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3468690484" sldId="2147483709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115692449" sldId="2147483710"/>
          </pc:sldLayoutMkLst>
        </pc:sldLayoutChg>
        <pc:sldLayoutChg chg="add">
          <pc:chgData name="Sabine Berzina" userId="S::sberzina@irex.org::1466796a-f43a-429c-85bf-4ebf8b660949" providerId="AD" clId="Web-{541C3FF3-31FB-47D7-94BA-673EB47D3275}" dt="2022-06-10T13:31:05.203" v="1"/>
          <pc:sldLayoutMkLst>
            <pc:docMk/>
            <pc:sldMasterMk cId="1029250546" sldId="2147483699"/>
            <pc:sldLayoutMk cId="1330963049" sldId="2147483711"/>
          </pc:sldLayoutMkLst>
        </pc:sldLayoutChg>
      </pc:sldMasterChg>
    </pc:docChg>
  </pc:docChgLst>
  <pc:docChgLst>
    <pc:chgData name="Sabine Berzina" userId="1466796a-f43a-429c-85bf-4ebf8b660949" providerId="ADAL" clId="{9E5F56FF-720B-4B93-A635-73E144BC6BD1}"/>
    <pc:docChg chg="modSld">
      <pc:chgData name="Sabine Berzina" userId="1466796a-f43a-429c-85bf-4ebf8b660949" providerId="ADAL" clId="{9E5F56FF-720B-4B93-A635-73E144BC6BD1}" dt="2023-02-08T11:33:02.390" v="2"/>
      <pc:docMkLst>
        <pc:docMk/>
      </pc:docMkLst>
      <pc:sldChg chg="modSp mod modAnim">
        <pc:chgData name="Sabine Berzina" userId="1466796a-f43a-429c-85bf-4ebf8b660949" providerId="ADAL" clId="{9E5F56FF-720B-4B93-A635-73E144BC6BD1}" dt="2023-02-08T11:32:52.671" v="1"/>
        <pc:sldMkLst>
          <pc:docMk/>
          <pc:sldMk cId="4047375651" sldId="258"/>
        </pc:sldMkLst>
        <pc:picChg chg="mod">
          <ac:chgData name="Sabine Berzina" userId="1466796a-f43a-429c-85bf-4ebf8b660949" providerId="ADAL" clId="{9E5F56FF-720B-4B93-A635-73E144BC6BD1}" dt="2023-02-08T11:32:46.824" v="0" actId="1076"/>
          <ac:picMkLst>
            <pc:docMk/>
            <pc:sldMk cId="4047375651" sldId="258"/>
            <ac:picMk id="5" creationId="{75D8EE95-3A76-957A-235C-8349A3CBAB93}"/>
          </ac:picMkLst>
        </pc:picChg>
      </pc:sldChg>
      <pc:sldChg chg="modAnim">
        <pc:chgData name="Sabine Berzina" userId="1466796a-f43a-429c-85bf-4ebf8b660949" providerId="ADAL" clId="{9E5F56FF-720B-4B93-A635-73E144BC6BD1}" dt="2023-02-08T11:33:02.390" v="2"/>
        <pc:sldMkLst>
          <pc:docMk/>
          <pc:sldMk cId="2247601380" sldId="260"/>
        </pc:sldMkLst>
      </pc:sldChg>
    </pc:docChg>
  </pc:docChgLst>
  <pc:docChgLst>
    <pc:chgData name="Sabine Berzina" userId="S::sberzina@irex.org::1466796a-f43a-429c-85bf-4ebf8b660949" providerId="AD" clId="Web-{A5835EC9-B7CC-9AD5-256A-AAE7B55F501F}"/>
    <pc:docChg chg="modSld">
      <pc:chgData name="Sabine Berzina" userId="S::sberzina@irex.org::1466796a-f43a-429c-85bf-4ebf8b660949" providerId="AD" clId="Web-{A5835EC9-B7CC-9AD5-256A-AAE7B55F501F}" dt="2022-07-21T13:38:40.809" v="18"/>
      <pc:docMkLst>
        <pc:docMk/>
      </pc:docMkLst>
      <pc:sldChg chg="modNotes">
        <pc:chgData name="Sabine Berzina" userId="S::sberzina@irex.org::1466796a-f43a-429c-85bf-4ebf8b660949" providerId="AD" clId="Web-{A5835EC9-B7CC-9AD5-256A-AAE7B55F501F}" dt="2022-07-21T13:38:40.809" v="18"/>
        <pc:sldMkLst>
          <pc:docMk/>
          <pc:sldMk cId="1441615918" sldId="256"/>
        </pc:sldMkLst>
      </pc:sldChg>
      <pc:sldChg chg="modNotes">
        <pc:chgData name="Sabine Berzina" userId="S::sberzina@irex.org::1466796a-f43a-429c-85bf-4ebf8b660949" providerId="AD" clId="Web-{A5835EC9-B7CC-9AD5-256A-AAE7B55F501F}" dt="2022-07-21T13:36:40.744" v="6"/>
        <pc:sldMkLst>
          <pc:docMk/>
          <pc:sldMk cId="4047375651" sldId="258"/>
        </pc:sldMkLst>
      </pc:sldChg>
      <pc:sldChg chg="modNotes">
        <pc:chgData name="Sabine Berzina" userId="S::sberzina@irex.org::1466796a-f43a-429c-85bf-4ebf8b660949" providerId="AD" clId="Web-{A5835EC9-B7CC-9AD5-256A-AAE7B55F501F}" dt="2022-07-21T13:37:10.026" v="12"/>
        <pc:sldMkLst>
          <pc:docMk/>
          <pc:sldMk cId="2247601380" sldId="260"/>
        </pc:sldMkLst>
      </pc:sldChg>
      <pc:sldChg chg="modNotes">
        <pc:chgData name="Sabine Berzina" userId="S::sberzina@irex.org::1466796a-f43a-429c-85bf-4ebf8b660949" providerId="AD" clId="Web-{A5835EC9-B7CC-9AD5-256A-AAE7B55F501F}" dt="2022-07-21T13:37:41.839" v="15"/>
        <pc:sldMkLst>
          <pc:docMk/>
          <pc:sldMk cId="1273286531" sldId="263"/>
        </pc:sldMkLst>
      </pc:sldChg>
    </pc:docChg>
  </pc:docChgLst>
  <pc:docChgLst>
    <pc:chgData name="Aleksejs Busarovs" userId="b4dc7e62-a662-4a1d-b780-3b2661383e8d" providerId="ADAL" clId="{ADF21ED2-E717-442B-9CC9-7388789A3BB0}"/>
    <pc:docChg chg="undo custSel modSld">
      <pc:chgData name="Aleksejs Busarovs" userId="b4dc7e62-a662-4a1d-b780-3b2661383e8d" providerId="ADAL" clId="{ADF21ED2-E717-442B-9CC9-7388789A3BB0}" dt="2022-07-21T11:25:03.501" v="61"/>
      <pc:docMkLst>
        <pc:docMk/>
      </pc:docMkLst>
      <pc:sldChg chg="addSp delSp modSp mod modAnim">
        <pc:chgData name="Aleksejs Busarovs" userId="b4dc7e62-a662-4a1d-b780-3b2661383e8d" providerId="ADAL" clId="{ADF21ED2-E717-442B-9CC9-7388789A3BB0}" dt="2022-07-21T11:18:21.128" v="5" actId="14100"/>
        <pc:sldMkLst>
          <pc:docMk/>
          <pc:sldMk cId="4047375651" sldId="258"/>
        </pc:sldMkLst>
        <pc:spChg chg="add del mod">
          <ac:chgData name="Aleksejs Busarovs" userId="b4dc7e62-a662-4a1d-b780-3b2661383e8d" providerId="ADAL" clId="{ADF21ED2-E717-442B-9CC9-7388789A3BB0}" dt="2022-07-21T11:18:01.349" v="1"/>
          <ac:spMkLst>
            <pc:docMk/>
            <pc:sldMk cId="4047375651" sldId="258"/>
            <ac:spMk id="3" creationId="{251C7381-D2F5-C72E-CFE6-53420318CDC7}"/>
          </ac:spMkLst>
        </pc:spChg>
        <pc:picChg chg="del">
          <ac:chgData name="Aleksejs Busarovs" userId="b4dc7e62-a662-4a1d-b780-3b2661383e8d" providerId="ADAL" clId="{ADF21ED2-E717-442B-9CC9-7388789A3BB0}" dt="2022-07-21T11:16:56.943" v="0" actId="478"/>
          <ac:picMkLst>
            <pc:docMk/>
            <pc:sldMk cId="4047375651" sldId="258"/>
            <ac:picMk id="4" creationId="{D08522C8-A47A-91E1-219D-3FE9934754EE}"/>
          </ac:picMkLst>
        </pc:picChg>
        <pc:picChg chg="add mod">
          <ac:chgData name="Aleksejs Busarovs" userId="b4dc7e62-a662-4a1d-b780-3b2661383e8d" providerId="ADAL" clId="{ADF21ED2-E717-442B-9CC9-7388789A3BB0}" dt="2022-07-21T11:18:21.128" v="5" actId="14100"/>
          <ac:picMkLst>
            <pc:docMk/>
            <pc:sldMk cId="4047375651" sldId="258"/>
            <ac:picMk id="5" creationId="{75D8EE95-3A76-957A-235C-8349A3CBAB93}"/>
          </ac:picMkLst>
        </pc:picChg>
      </pc:sldChg>
      <pc:sldChg chg="addSp delSp modSp mod modAnim">
        <pc:chgData name="Aleksejs Busarovs" userId="b4dc7e62-a662-4a1d-b780-3b2661383e8d" providerId="ADAL" clId="{ADF21ED2-E717-442B-9CC9-7388789A3BB0}" dt="2022-07-21T11:20:58.029" v="16" actId="14100"/>
        <pc:sldMkLst>
          <pc:docMk/>
          <pc:sldMk cId="2247601380" sldId="260"/>
        </pc:sldMkLst>
        <pc:spChg chg="add del mod">
          <ac:chgData name="Aleksejs Busarovs" userId="b4dc7e62-a662-4a1d-b780-3b2661383e8d" providerId="ADAL" clId="{ADF21ED2-E717-442B-9CC9-7388789A3BB0}" dt="2022-07-21T11:19:41.710" v="11" actId="22"/>
          <ac:spMkLst>
            <pc:docMk/>
            <pc:sldMk cId="2247601380" sldId="260"/>
            <ac:spMk id="5" creationId="{2DEE57EA-889C-5A92-962A-415FB7602439}"/>
          </ac:spMkLst>
        </pc:spChg>
        <pc:spChg chg="add del mod">
          <ac:chgData name="Aleksejs Busarovs" userId="b4dc7e62-a662-4a1d-b780-3b2661383e8d" providerId="ADAL" clId="{ADF21ED2-E717-442B-9CC9-7388789A3BB0}" dt="2022-07-21T11:20:32.054" v="13" actId="478"/>
          <ac:spMkLst>
            <pc:docMk/>
            <pc:sldMk cId="2247601380" sldId="260"/>
            <ac:spMk id="6" creationId="{6A7E5997-29F6-CDC3-7950-2054CEF6ABA0}"/>
          </ac:spMkLst>
        </pc:spChg>
        <pc:picChg chg="del">
          <ac:chgData name="Aleksejs Busarovs" userId="b4dc7e62-a662-4a1d-b780-3b2661383e8d" providerId="ADAL" clId="{ADF21ED2-E717-442B-9CC9-7388789A3BB0}" dt="2022-07-21T11:19:44.820" v="12" actId="478"/>
          <ac:picMkLst>
            <pc:docMk/>
            <pc:sldMk cId="2247601380" sldId="260"/>
            <ac:picMk id="4" creationId="{61644140-8667-0E0D-980E-E58C6CA9214B}"/>
          </ac:picMkLst>
        </pc:picChg>
        <pc:picChg chg="add mod">
          <ac:chgData name="Aleksejs Busarovs" userId="b4dc7e62-a662-4a1d-b780-3b2661383e8d" providerId="ADAL" clId="{ADF21ED2-E717-442B-9CC9-7388789A3BB0}" dt="2022-07-21T11:20:58.029" v="16" actId="14100"/>
          <ac:picMkLst>
            <pc:docMk/>
            <pc:sldMk cId="2247601380" sldId="260"/>
            <ac:picMk id="7" creationId="{1BB12796-5822-29CA-655B-591E61DA420C}"/>
          </ac:picMkLst>
        </pc:picChg>
      </pc:sldChg>
      <pc:sldChg chg="modSp mod">
        <pc:chgData name="Aleksejs Busarovs" userId="b4dc7e62-a662-4a1d-b780-3b2661383e8d" providerId="ADAL" clId="{ADF21ED2-E717-442B-9CC9-7388789A3BB0}" dt="2022-07-21T11:21:58.719" v="22" actId="20577"/>
        <pc:sldMkLst>
          <pc:docMk/>
          <pc:sldMk cId="3447487943" sldId="261"/>
        </pc:sldMkLst>
        <pc:spChg chg="mod">
          <ac:chgData name="Aleksejs Busarovs" userId="b4dc7e62-a662-4a1d-b780-3b2661383e8d" providerId="ADAL" clId="{ADF21ED2-E717-442B-9CC9-7388789A3BB0}" dt="2022-07-21T11:21:58.719" v="22" actId="20577"/>
          <ac:spMkLst>
            <pc:docMk/>
            <pc:sldMk cId="3447487943" sldId="261"/>
            <ac:spMk id="3" creationId="{62E0444F-E840-9FA9-B338-4D71798C5883}"/>
          </ac:spMkLst>
        </pc:spChg>
      </pc:sldChg>
      <pc:sldChg chg="modSp mod">
        <pc:chgData name="Aleksejs Busarovs" userId="b4dc7e62-a662-4a1d-b780-3b2661383e8d" providerId="ADAL" clId="{ADF21ED2-E717-442B-9CC9-7388789A3BB0}" dt="2022-07-21T11:22:46.518" v="25" actId="20577"/>
        <pc:sldMkLst>
          <pc:docMk/>
          <pc:sldMk cId="3508088711" sldId="262"/>
        </pc:sldMkLst>
        <pc:spChg chg="mod">
          <ac:chgData name="Aleksejs Busarovs" userId="b4dc7e62-a662-4a1d-b780-3b2661383e8d" providerId="ADAL" clId="{ADF21ED2-E717-442B-9CC9-7388789A3BB0}" dt="2022-07-21T11:22:46.518" v="25" actId="20577"/>
          <ac:spMkLst>
            <pc:docMk/>
            <pc:sldMk cId="3508088711" sldId="262"/>
            <ac:spMk id="3" creationId="{62E0444F-E840-9FA9-B338-4D71798C5883}"/>
          </ac:spMkLst>
        </pc:spChg>
      </pc:sldChg>
      <pc:sldChg chg="modSp mod">
        <pc:chgData name="Aleksejs Busarovs" userId="b4dc7e62-a662-4a1d-b780-3b2661383e8d" providerId="ADAL" clId="{ADF21ED2-E717-442B-9CC9-7388789A3BB0}" dt="2022-07-21T11:25:03.501" v="61"/>
        <pc:sldMkLst>
          <pc:docMk/>
          <pc:sldMk cId="3107681894" sldId="264"/>
        </pc:sldMkLst>
        <pc:spChg chg="mod">
          <ac:chgData name="Aleksejs Busarovs" userId="b4dc7e62-a662-4a1d-b780-3b2661383e8d" providerId="ADAL" clId="{ADF21ED2-E717-442B-9CC9-7388789A3BB0}" dt="2022-07-21T11:25:03.501" v="61"/>
          <ac:spMkLst>
            <pc:docMk/>
            <pc:sldMk cId="3107681894" sldId="264"/>
            <ac:spMk id="3" creationId="{4CCAD7B5-D674-5DE8-5493-EFDE2CC67772}"/>
          </ac:spMkLst>
        </pc:spChg>
      </pc:sldChg>
    </pc:docChg>
  </pc:docChgLst>
  <pc:docChgLst>
    <pc:chgData name="Julija Visnevska" userId="S::jvisnevska@irex.org::78ce5c7b-2a5c-4a77-bfa8-5e2cb9f4d2e5" providerId="AD" clId="Web-{B0596490-F255-EBD3-71AE-3913355D5565}"/>
    <pc:docChg chg="modSld">
      <pc:chgData name="Julija Visnevska" userId="S::jvisnevska@irex.org::78ce5c7b-2a5c-4a77-bfa8-5e2cb9f4d2e5" providerId="AD" clId="Web-{B0596490-F255-EBD3-71AE-3913355D5565}" dt="2022-06-29T10:50:52.625" v="43" actId="20577"/>
      <pc:docMkLst>
        <pc:docMk/>
      </pc:docMkLst>
      <pc:sldChg chg="modSp">
        <pc:chgData name="Julija Visnevska" userId="S::jvisnevska@irex.org::78ce5c7b-2a5c-4a77-bfa8-5e2cb9f4d2e5" providerId="AD" clId="Web-{B0596490-F255-EBD3-71AE-3913355D5565}" dt="2022-06-29T08:48:56.534" v="15" actId="20577"/>
        <pc:sldMkLst>
          <pc:docMk/>
          <pc:sldMk cId="1441615918" sldId="256"/>
        </pc:sldMkLst>
        <pc:spChg chg="mod">
          <ac:chgData name="Julija Visnevska" userId="S::jvisnevska@irex.org::78ce5c7b-2a5c-4a77-bfa8-5e2cb9f4d2e5" providerId="AD" clId="Web-{B0596490-F255-EBD3-71AE-3913355D5565}" dt="2022-06-29T08:48:56.534" v="15" actId="20577"/>
          <ac:spMkLst>
            <pc:docMk/>
            <pc:sldMk cId="1441615918" sldId="256"/>
            <ac:spMk id="3" creationId="{D963EF0B-282C-98F5-3C4A-584E81CD978F}"/>
          </ac:spMkLst>
        </pc:spChg>
      </pc:sldChg>
      <pc:sldChg chg="modSp">
        <pc:chgData name="Julija Visnevska" userId="S::jvisnevska@irex.org::78ce5c7b-2a5c-4a77-bfa8-5e2cb9f4d2e5" providerId="AD" clId="Web-{B0596490-F255-EBD3-71AE-3913355D5565}" dt="2022-06-29T10:23:48.383" v="23" actId="20577"/>
        <pc:sldMkLst>
          <pc:docMk/>
          <pc:sldMk cId="3658121361" sldId="257"/>
        </pc:sldMkLst>
        <pc:spChg chg="mod">
          <ac:chgData name="Julija Visnevska" userId="S::jvisnevska@irex.org::78ce5c7b-2a5c-4a77-bfa8-5e2cb9f4d2e5" providerId="AD" clId="Web-{B0596490-F255-EBD3-71AE-3913355D5565}" dt="2022-06-29T10:23:40.023" v="22" actId="20577"/>
          <ac:spMkLst>
            <pc:docMk/>
            <pc:sldMk cId="3658121361" sldId="257"/>
            <ac:spMk id="2" creationId="{7D479B13-FD3B-9A4A-54DC-7A2D24795D54}"/>
          </ac:spMkLst>
        </pc:spChg>
        <pc:spChg chg="mod">
          <ac:chgData name="Julija Visnevska" userId="S::jvisnevska@irex.org::78ce5c7b-2a5c-4a77-bfa8-5e2cb9f4d2e5" providerId="AD" clId="Web-{B0596490-F255-EBD3-71AE-3913355D5565}" dt="2022-06-29T10:23:48.383" v="23" actId="20577"/>
          <ac:spMkLst>
            <pc:docMk/>
            <pc:sldMk cId="3658121361" sldId="257"/>
            <ac:spMk id="3" creationId="{62E0444F-E840-9FA9-B338-4D71798C5883}"/>
          </ac:spMkLst>
        </pc:spChg>
      </pc:sldChg>
      <pc:sldChg chg="modSp">
        <pc:chgData name="Julija Visnevska" userId="S::jvisnevska@irex.org::78ce5c7b-2a5c-4a77-bfa8-5e2cb9f4d2e5" providerId="AD" clId="Web-{B0596490-F255-EBD3-71AE-3913355D5565}" dt="2022-06-29T10:32:39.874" v="29" actId="20577"/>
        <pc:sldMkLst>
          <pc:docMk/>
          <pc:sldMk cId="3447487943" sldId="261"/>
        </pc:sldMkLst>
        <pc:spChg chg="mod">
          <ac:chgData name="Julija Visnevska" userId="S::jvisnevska@irex.org::78ce5c7b-2a5c-4a77-bfa8-5e2cb9f4d2e5" providerId="AD" clId="Web-{B0596490-F255-EBD3-71AE-3913355D5565}" dt="2022-06-29T10:25:59.908" v="25" actId="20577"/>
          <ac:spMkLst>
            <pc:docMk/>
            <pc:sldMk cId="3447487943" sldId="261"/>
            <ac:spMk id="2" creationId="{7D479B13-FD3B-9A4A-54DC-7A2D24795D54}"/>
          </ac:spMkLst>
        </pc:spChg>
        <pc:spChg chg="mod">
          <ac:chgData name="Julija Visnevska" userId="S::jvisnevska@irex.org::78ce5c7b-2a5c-4a77-bfa8-5e2cb9f4d2e5" providerId="AD" clId="Web-{B0596490-F255-EBD3-71AE-3913355D5565}" dt="2022-06-29T10:32:39.874" v="29" actId="20577"/>
          <ac:spMkLst>
            <pc:docMk/>
            <pc:sldMk cId="3447487943" sldId="261"/>
            <ac:spMk id="3" creationId="{62E0444F-E840-9FA9-B338-4D71798C5883}"/>
          </ac:spMkLst>
        </pc:spChg>
      </pc:sldChg>
      <pc:sldChg chg="modSp">
        <pc:chgData name="Julija Visnevska" userId="S::jvisnevska@irex.org::78ce5c7b-2a5c-4a77-bfa8-5e2cb9f4d2e5" providerId="AD" clId="Web-{B0596490-F255-EBD3-71AE-3913355D5565}" dt="2022-06-29T10:41:06.176" v="36" actId="14100"/>
        <pc:sldMkLst>
          <pc:docMk/>
          <pc:sldMk cId="3508088711" sldId="262"/>
        </pc:sldMkLst>
        <pc:spChg chg="mod">
          <ac:chgData name="Julija Visnevska" userId="S::jvisnevska@irex.org::78ce5c7b-2a5c-4a77-bfa8-5e2cb9f4d2e5" providerId="AD" clId="Web-{B0596490-F255-EBD3-71AE-3913355D5565}" dt="2022-06-29T10:34:19.710" v="31" actId="20577"/>
          <ac:spMkLst>
            <pc:docMk/>
            <pc:sldMk cId="3508088711" sldId="262"/>
            <ac:spMk id="2" creationId="{7D479B13-FD3B-9A4A-54DC-7A2D24795D54}"/>
          </ac:spMkLst>
        </pc:spChg>
        <pc:spChg chg="mod">
          <ac:chgData name="Julija Visnevska" userId="S::jvisnevska@irex.org::78ce5c7b-2a5c-4a77-bfa8-5e2cb9f4d2e5" providerId="AD" clId="Web-{B0596490-F255-EBD3-71AE-3913355D5565}" dt="2022-06-29T10:41:06.176" v="36" actId="14100"/>
          <ac:spMkLst>
            <pc:docMk/>
            <pc:sldMk cId="3508088711" sldId="262"/>
            <ac:spMk id="3" creationId="{62E0444F-E840-9FA9-B338-4D71798C5883}"/>
          </ac:spMkLst>
        </pc:spChg>
      </pc:sldChg>
      <pc:sldChg chg="modSp">
        <pc:chgData name="Julija Visnevska" userId="S::jvisnevska@irex.org::78ce5c7b-2a5c-4a77-bfa8-5e2cb9f4d2e5" providerId="AD" clId="Web-{B0596490-F255-EBD3-71AE-3913355D5565}" dt="2022-06-29T10:41:33.163" v="38" actId="20577"/>
        <pc:sldMkLst>
          <pc:docMk/>
          <pc:sldMk cId="1273286531" sldId="263"/>
        </pc:sldMkLst>
        <pc:spChg chg="mod">
          <ac:chgData name="Julija Visnevska" userId="S::jvisnevska@irex.org::78ce5c7b-2a5c-4a77-bfa8-5e2cb9f4d2e5" providerId="AD" clId="Web-{B0596490-F255-EBD3-71AE-3913355D5565}" dt="2022-06-29T10:41:33.163" v="38" actId="20577"/>
          <ac:spMkLst>
            <pc:docMk/>
            <pc:sldMk cId="1273286531" sldId="263"/>
            <ac:spMk id="2" creationId="{7D479B13-FD3B-9A4A-54DC-7A2D24795D54}"/>
          </ac:spMkLst>
        </pc:spChg>
      </pc:sldChg>
      <pc:sldChg chg="modSp">
        <pc:chgData name="Julija Visnevska" userId="S::jvisnevska@irex.org::78ce5c7b-2a5c-4a77-bfa8-5e2cb9f4d2e5" providerId="AD" clId="Web-{B0596490-F255-EBD3-71AE-3913355D5565}" dt="2022-06-29T10:50:52.625" v="43" actId="20577"/>
        <pc:sldMkLst>
          <pc:docMk/>
          <pc:sldMk cId="3107681894" sldId="264"/>
        </pc:sldMkLst>
        <pc:spChg chg="mod">
          <ac:chgData name="Julija Visnevska" userId="S::jvisnevska@irex.org::78ce5c7b-2a5c-4a77-bfa8-5e2cb9f4d2e5" providerId="AD" clId="Web-{B0596490-F255-EBD3-71AE-3913355D5565}" dt="2022-06-29T10:42:06.946" v="40" actId="20577"/>
          <ac:spMkLst>
            <pc:docMk/>
            <pc:sldMk cId="3107681894" sldId="264"/>
            <ac:spMk id="2" creationId="{D2651F84-BEB9-9064-F2EB-7982F12951D9}"/>
          </ac:spMkLst>
        </pc:spChg>
        <pc:spChg chg="mod">
          <ac:chgData name="Julija Visnevska" userId="S::jvisnevska@irex.org::78ce5c7b-2a5c-4a77-bfa8-5e2cb9f4d2e5" providerId="AD" clId="Web-{B0596490-F255-EBD3-71AE-3913355D5565}" dt="2022-06-29T10:50:52.625" v="43" actId="20577"/>
          <ac:spMkLst>
            <pc:docMk/>
            <pc:sldMk cId="3107681894" sldId="264"/>
            <ac:spMk id="3" creationId="{4CCAD7B5-D674-5DE8-5493-EFDE2CC67772}"/>
          </ac:spMkLst>
        </pc:spChg>
      </pc:sldChg>
    </pc:docChg>
  </pc:docChgLst>
  <pc:docChgLst>
    <pc:chgData name="Julija Visnevska" userId="S::jvisnevska@irex.org::78ce5c7b-2a5c-4a77-bfa8-5e2cb9f4d2e5" providerId="AD" clId="Web-{429DCF42-9CB4-4B9C-1338-DDDF1A163659}"/>
    <pc:docChg chg="modSld">
      <pc:chgData name="Julija Visnevska" userId="S::jvisnevska@irex.org::78ce5c7b-2a5c-4a77-bfa8-5e2cb9f4d2e5" providerId="AD" clId="Web-{429DCF42-9CB4-4B9C-1338-DDDF1A163659}" dt="2022-08-18T06:44:25.630" v="0" actId="14100"/>
      <pc:docMkLst>
        <pc:docMk/>
      </pc:docMkLst>
      <pc:sldChg chg="modSp">
        <pc:chgData name="Julija Visnevska" userId="S::jvisnevska@irex.org::78ce5c7b-2a5c-4a77-bfa8-5e2cb9f4d2e5" providerId="AD" clId="Web-{429DCF42-9CB4-4B9C-1338-DDDF1A163659}" dt="2022-08-18T06:44:25.630" v="0" actId="14100"/>
        <pc:sldMkLst>
          <pc:docMk/>
          <pc:sldMk cId="1441615918" sldId="256"/>
        </pc:sldMkLst>
        <pc:spChg chg="mod">
          <ac:chgData name="Julija Visnevska" userId="S::jvisnevska@irex.org::78ce5c7b-2a5c-4a77-bfa8-5e2cb9f4d2e5" providerId="AD" clId="Web-{429DCF42-9CB4-4B9C-1338-DDDF1A163659}" dt="2022-08-18T06:44:25.630" v="0" actId="14100"/>
          <ac:spMkLst>
            <pc:docMk/>
            <pc:sldMk cId="1441615918" sldId="256"/>
            <ac:spMk id="3" creationId="{D963EF0B-282C-98F5-3C4A-584E81CD97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ru/%d1%80%d0%b0%d0%b7%d0%b4%d0%b5%d0%bb%d1%8b/%d1%80%d0%b0%d0%b7%d0%b4%d0%b5%d0%bb-3/%d1%87%d0%b0%d1%81%d1%82%d1%8c-a-%d0%ba%d0%b0%d0%ba-%d1%80%d0%b0%d0%b1%d0%be%d1%82%d0%b0%d1%8e%d1%82-%d1%81%d0%be%d1%86%d0%b8%d0%b0%d0%bb%d1%8c%d0%bd%d1%8b%d0%b5-%d0%bc%d0%b5%d0%b4%d0%b8%d0%b0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IJvI9c-iB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markup.org/citizen-browser/2021/03/11/split-screen?feed=biden_trum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sh10RxWz6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ru/%d1%80%d0%b0%d0%b7%d0%b4%d0%b5%d0%bb%d1%8b/%d1%80%d0%b0%d0%b7%d0%b4%d0%b5%d0%bb-3/%d1%87%d0%b0%d1%81%d1%82%d1%8c-a-%d0%ba%d0%b0%d0%ba-%d1%80%d0%b0%d0%b1%d0%be%d1%82%d0%b0%d1%8e%d1%82-%d1%81%d0%be%d1%86%d0%b8%d0%b0%d0%bb%d1%8c%d0%bd%d1%8b%d0%b5-%d0%bc%d0%b5%d0%b4%d0%b8%d0%b0/%d0%b0%d0%bb%d0%b3%d0%be%d1%80%d0%b8%d1%82%d0%bc%d1%8b-%d0%b2-%d1%81%d0%be%d1%86%d0%b8%d0%b0%d0%bb%d1%8c%d0%bd%d1%8b%d1%85-%d1%81%d0%b5%d1%82%d1%8f%d1%8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ru/%d1%80%d0%b0%d0%b7%d0%b4%d0%b5%d0%bb%d1%8b/%d1%80%d0%b0%d0%b7%d0%b4%d0%b5%d0%bb-3/%d1%87%d0%b0%d1%81%d1%82%d1%8c-a-%d0%ba%d0%b0%d0%ba-%d1%80%d0%b0%d0%b1%d0%be%d1%82%d0%b0%d1%8e%d1%82-%d1%81%d0%be%d1%86%d0%b8%d0%b0%d0%bb%d1%8c%d0%bd%d1%8b%d0%b5-%d0%bc%d0%b5%d0%b4%d0%b8%d0%b0/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7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Социальные</a:t>
            </a:r>
            <a:r>
              <a:rPr lang="en-US" dirty="0"/>
              <a:t> </a:t>
            </a:r>
            <a:r>
              <a:rPr lang="en-US" dirty="0" err="1"/>
              <a:t>медиа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источник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https://youtu.be/PIJvI9c-iBA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https://themarkup.org/citizen-browser/2021/03/11/split-screen?feed=biden_trump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Алгоритмы</a:t>
            </a:r>
            <a:r>
              <a:rPr lang="en-US" dirty="0"/>
              <a:t> и </a:t>
            </a:r>
            <a:r>
              <a:rPr lang="en-US" dirty="0" err="1"/>
              <a:t>информационные</a:t>
            </a:r>
            <a:r>
              <a:rPr lang="en-US" dirty="0"/>
              <a:t> </a:t>
            </a:r>
            <a:r>
              <a:rPr lang="en-US" dirty="0" err="1"/>
              <a:t>пузыри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https://youtu.be/vsh10RxWz6g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ru/%d1%80%d0%b0%d0%b7%d0%b4%d0%b5%d0%bb%d1%8b/%d1%80%d0%b0%d0%b7%d0%b4%d0%b5%d0%bb-3/%d1%87%d0%b0%d1%81%d1%82%d1%8c-a-%d0%ba%d0%b0%d0%ba-%d1%80%d0%b0%d0%b1%d0%be%d1%82%d0%b0%d1%8e%d1%82-%d1%81%d0%be%d1%86%d0%b8%d0%b0%d0%bb%d1%8c%d0%bd%d1%8b%d0%b5-%d0%bc%d0%b5%d0%b4%d0%b8%d0%b0/%d0%b0%d0%bb%d0%b3%d0%be%d1%80%d0%b8%d1%82%d0%bc%d1%8b-%d0%b2-%d1%81%d0%be%d1%86%d0%b8%d0%b0%d0%bb%d1%8c%d0%bd%d1%8b%d1%85-%d1%81%d0%b5%d1%82%d1%8f%d1%85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IJvI9c-iBA?list=PL41LBVtbyy5wdvOqG7TFtqtLNPQK_GOOT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emarkup.org/citizen-browser/2021/03/11/split-screen?feed=biden_trump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sh10RxWz6g?list=PL41LBVtbyy5wdvOqG7TFtqtLNPQK_GOOT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j.uz/rx9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1A56478-CE53-AA97-B8C4-A25C8A42E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3EF0B-282C-98F5-3C4A-584E81CD978F}"/>
              </a:ext>
            </a:extLst>
          </p:cNvPr>
          <p:cNvSpPr txBox="1"/>
          <p:nvPr/>
        </p:nvSpPr>
        <p:spPr>
          <a:xfrm>
            <a:off x="581806" y="315537"/>
            <a:ext cx="5392454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latin typeface="Futura FT Book"/>
                <a:ea typeface="+mn-lt"/>
                <a:cs typeface="+mn-lt"/>
              </a:rPr>
              <a:t>Урок</a:t>
            </a:r>
            <a:r>
              <a:rPr lang="en-US" sz="3200" b="1" dirty="0">
                <a:latin typeface="Futura FT Book"/>
                <a:ea typeface="Source Sans Pro Light"/>
                <a:cs typeface="Calibri"/>
              </a:rPr>
              <a:t> 4: </a:t>
            </a:r>
            <a:r>
              <a:rPr lang="en-US" sz="3200" b="1" dirty="0" err="1">
                <a:latin typeface="Futura FT Book"/>
                <a:ea typeface="+mn-lt"/>
                <a:cs typeface="+mn-lt"/>
              </a:rPr>
              <a:t>Как</a:t>
            </a:r>
            <a:r>
              <a:rPr lang="en-US" sz="3200" b="1" dirty="0">
                <a:latin typeface="Futura FT Book"/>
                <a:ea typeface="+mn-lt"/>
                <a:cs typeface="+mn-lt"/>
              </a:rPr>
              <a:t> </a:t>
            </a:r>
            <a:r>
              <a:rPr lang="en-US" sz="3200" b="1" dirty="0" err="1">
                <a:latin typeface="Futura FT Book"/>
                <a:ea typeface="+mn-lt"/>
                <a:cs typeface="+mn-lt"/>
              </a:rPr>
              <a:t>работают</a:t>
            </a:r>
            <a:r>
              <a:rPr lang="en-US" sz="3200" b="1" dirty="0">
                <a:latin typeface="Futura FT Book"/>
                <a:ea typeface="+mn-lt"/>
                <a:cs typeface="+mn-lt"/>
              </a:rPr>
              <a:t> </a:t>
            </a:r>
            <a:r>
              <a:rPr lang="en-US" sz="3200" b="1" dirty="0" err="1">
                <a:latin typeface="Futura FT Book"/>
                <a:ea typeface="+mn-lt"/>
                <a:cs typeface="+mn-lt"/>
              </a:rPr>
              <a:t>социальные</a:t>
            </a:r>
            <a:r>
              <a:rPr lang="en-US" sz="3200" b="1" dirty="0">
                <a:latin typeface="Futura FT Book"/>
                <a:ea typeface="+mn-lt"/>
                <a:cs typeface="+mn-lt"/>
              </a:rPr>
              <a:t> </a:t>
            </a:r>
            <a:r>
              <a:rPr lang="en-US" sz="3200" b="1" dirty="0" err="1">
                <a:latin typeface="Futura FT Book"/>
                <a:ea typeface="+mn-lt"/>
                <a:cs typeface="+mn-lt"/>
              </a:rPr>
              <a:t>сети</a:t>
            </a:r>
            <a:endParaRPr lang="en-US" sz="3200" b="1" dirty="0">
              <a:latin typeface="Futura FT Book"/>
              <a:ea typeface="Source Sans Pro Light"/>
              <a:cs typeface="Calibri"/>
            </a:endParaRPr>
          </a:p>
          <a:p>
            <a:r>
              <a:rPr lang="en-US" sz="2400" b="1" dirty="0" err="1">
                <a:latin typeface="Futura FT Book"/>
                <a:ea typeface="+mn-lt"/>
                <a:cs typeface="+mn-lt"/>
              </a:rPr>
              <a:t>Раздел</a:t>
            </a:r>
            <a:r>
              <a:rPr lang="en-US" sz="2400" b="1" dirty="0">
                <a:latin typeface="Futura FT Book"/>
                <a:ea typeface="+mn-lt"/>
                <a:cs typeface="+mn-lt"/>
              </a:rPr>
              <a:t> 3 </a:t>
            </a:r>
            <a:r>
              <a:rPr lang="en-US" sz="2400" b="1" dirty="0" err="1">
                <a:latin typeface="Futura FT Book"/>
                <a:ea typeface="+mn-lt"/>
                <a:cs typeface="+mn-lt"/>
              </a:rPr>
              <a:t>Часть</a:t>
            </a:r>
            <a:r>
              <a:rPr lang="en-US" sz="2400" b="1" dirty="0">
                <a:latin typeface="Futura FT Book"/>
                <a:ea typeface="+mn-lt"/>
                <a:cs typeface="+mn-lt"/>
              </a:rPr>
              <a:t> А</a:t>
            </a:r>
            <a:endParaRPr lang="en-US" b="1" dirty="0">
              <a:latin typeface="Futura FT Book"/>
            </a:endParaRP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6B256C20-ACCA-8CE9-5749-5FDEAAA2F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314" y="5295138"/>
            <a:ext cx="2743200" cy="9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1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quare with a white letter f in it&#10;&#10;Description automatically generated with low confidence">
            <a:extLst>
              <a:ext uri="{FF2B5EF4-FFF2-40B4-BE49-F238E27FC236}">
                <a16:creationId xmlns:a16="http://schemas.microsoft.com/office/drawing/2014/main" id="{FF4206EA-C7FE-4568-25D7-1C84FBE96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451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Futura FT Book"/>
                <a:ea typeface="+mj-lt"/>
                <a:cs typeface="+mj-lt"/>
              </a:rPr>
              <a:t>Домашнее</a:t>
            </a:r>
            <a:r>
              <a:rPr lang="en-US" dirty="0">
                <a:latin typeface="Futura FT Book"/>
                <a:ea typeface="+mj-lt"/>
                <a:cs typeface="+mj-lt"/>
              </a:rPr>
              <a:t> </a:t>
            </a:r>
            <a:r>
              <a:rPr lang="en-US" dirty="0" err="1">
                <a:latin typeface="Futura FT Book"/>
                <a:ea typeface="+mj-lt"/>
                <a:cs typeface="+mj-lt"/>
              </a:rPr>
              <a:t>задание</a:t>
            </a:r>
            <a:r>
              <a:rPr lang="en-US" dirty="0">
                <a:latin typeface="Futura FT Book"/>
                <a:ea typeface="+mj-lt"/>
                <a:cs typeface="+mj-lt"/>
              </a:rPr>
              <a:t> - </a:t>
            </a:r>
            <a:r>
              <a:rPr lang="en-US" dirty="0" err="1">
                <a:latin typeface="Futura FT Book"/>
                <a:ea typeface="+mj-lt"/>
                <a:cs typeface="+mj-lt"/>
              </a:rPr>
              <a:t>проанализируй</a:t>
            </a:r>
            <a:r>
              <a:rPr lang="en-US" dirty="0">
                <a:latin typeface="Futura FT Book"/>
                <a:ea typeface="+mj-lt"/>
                <a:cs typeface="+mj-lt"/>
              </a:rPr>
              <a:t> </a:t>
            </a:r>
            <a:r>
              <a:rPr lang="en-US" dirty="0" err="1">
                <a:latin typeface="Futura FT Book"/>
                <a:ea typeface="+mj-lt"/>
                <a:cs typeface="+mj-lt"/>
              </a:rPr>
              <a:t>свою</a:t>
            </a:r>
            <a:r>
              <a:rPr lang="en-US" dirty="0">
                <a:latin typeface="Futura FT Book"/>
                <a:ea typeface="+mj-lt"/>
                <a:cs typeface="+mj-lt"/>
              </a:rPr>
              <a:t> </a:t>
            </a:r>
            <a:r>
              <a:rPr lang="en-US" dirty="0" err="1">
                <a:latin typeface="Futura FT Book"/>
                <a:ea typeface="+mj-lt"/>
                <a:cs typeface="+mj-lt"/>
              </a:rPr>
              <a:t>ленту</a:t>
            </a:r>
            <a:r>
              <a:rPr lang="en-US" dirty="0">
                <a:latin typeface="Futura FT Book"/>
                <a:ea typeface="+mj-lt"/>
                <a:cs typeface="+mj-lt"/>
              </a:rPr>
              <a:t> </a:t>
            </a:r>
            <a:r>
              <a:rPr lang="en-US" dirty="0" err="1">
                <a:latin typeface="Futura FT Book"/>
                <a:ea typeface="+mj-lt"/>
                <a:cs typeface="+mj-lt"/>
              </a:rPr>
              <a:t>новостей</a:t>
            </a:r>
            <a:r>
              <a:rPr lang="en-US" dirty="0">
                <a:latin typeface="Futura FT Book"/>
                <a:ea typeface="+mj-lt"/>
                <a:cs typeface="+mj-lt"/>
              </a:rPr>
              <a:t> в </a:t>
            </a:r>
            <a:r>
              <a:rPr lang="en-US" dirty="0" err="1">
                <a:latin typeface="Futura FT Book"/>
                <a:ea typeface="+mj-lt"/>
                <a:cs typeface="+mj-lt"/>
              </a:rPr>
              <a:t>социальных</a:t>
            </a:r>
            <a:r>
              <a:rPr lang="en-US" dirty="0">
                <a:latin typeface="Futura FT Book"/>
                <a:ea typeface="+mj-lt"/>
                <a:cs typeface="+mj-lt"/>
              </a:rPr>
              <a:t> </a:t>
            </a:r>
            <a:r>
              <a:rPr lang="en-US" dirty="0" err="1">
                <a:latin typeface="Futura FT Book"/>
                <a:ea typeface="+mj-lt"/>
                <a:cs typeface="+mj-lt"/>
              </a:rPr>
              <a:t>сетях</a:t>
            </a:r>
            <a:endParaRPr lang="en-US" dirty="0" err="1">
              <a:latin typeface="Futura FT Boo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527" y="1085396"/>
            <a:ext cx="7934634" cy="46996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  <a:p>
            <a:pPr>
              <a:buNone/>
            </a:pPr>
            <a:r>
              <a:rPr lang="en-US" sz="3200" dirty="0">
                <a:latin typeface="Futura PT Book"/>
                <a:ea typeface="+mn-lt"/>
                <a:cs typeface="+mn-lt"/>
              </a:rPr>
              <a:t>-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Какие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темы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там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показаны</a:t>
            </a:r>
            <a:r>
              <a:rPr lang="en-US" sz="3200" dirty="0">
                <a:latin typeface="Futura PT Book"/>
                <a:ea typeface="+mn-lt"/>
                <a:cs typeface="+mn-lt"/>
              </a:rPr>
              <a:t>?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Насколько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эти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темы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разнообразны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или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они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повторяются</a:t>
            </a:r>
            <a:r>
              <a:rPr lang="en-US" sz="3200" dirty="0">
                <a:latin typeface="Futura PT Book"/>
                <a:ea typeface="+mn-lt"/>
                <a:cs typeface="+mn-lt"/>
              </a:rPr>
              <a:t>?  </a:t>
            </a:r>
            <a:endParaRPr lang="en-US" dirty="0">
              <a:latin typeface="Futura PT Book"/>
              <a:ea typeface="+mn-lt"/>
              <a:cs typeface="+mn-lt"/>
            </a:endParaRPr>
          </a:p>
          <a:p>
            <a:pPr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>
              <a:buNone/>
            </a:pPr>
            <a:r>
              <a:rPr lang="en-US" sz="3200" dirty="0">
                <a:latin typeface="Futura PT Book"/>
                <a:ea typeface="+mn-lt"/>
                <a:cs typeface="+mn-lt"/>
              </a:rPr>
              <a:t>-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Много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ли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рекламы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среди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постов</a:t>
            </a:r>
            <a:r>
              <a:rPr lang="en-US" sz="3200" dirty="0">
                <a:latin typeface="Futura PT Book"/>
                <a:ea typeface="+mn-lt"/>
                <a:cs typeface="+mn-lt"/>
              </a:rPr>
              <a:t>? </a:t>
            </a:r>
            <a:endParaRPr lang="en-US" dirty="0">
              <a:latin typeface="Futura PT Book"/>
            </a:endParaRPr>
          </a:p>
          <a:p>
            <a:pPr>
              <a:buNone/>
            </a:pPr>
            <a:endParaRPr lang="en-US" dirty="0">
              <a:latin typeface="Futura PT Book"/>
            </a:endParaRPr>
          </a:p>
          <a:p>
            <a:pPr marL="0" indent="0">
              <a:buNone/>
            </a:pPr>
            <a:r>
              <a:rPr lang="en-US" sz="3200" dirty="0">
                <a:latin typeface="Futura PT Book"/>
                <a:ea typeface="+mn-lt"/>
                <a:cs typeface="+mn-lt"/>
              </a:rPr>
              <a:t>-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Какие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эмоции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вызывают</a:t>
            </a:r>
            <a:r>
              <a:rPr lang="en-US" sz="3200" dirty="0">
                <a:latin typeface="Futura PT Book"/>
                <a:ea typeface="+mn-lt"/>
                <a:cs typeface="+mn-lt"/>
              </a:rPr>
              <a:t> </a:t>
            </a:r>
            <a:r>
              <a:rPr lang="en-US" sz="3200" dirty="0" err="1">
                <a:latin typeface="Futura PT Book"/>
                <a:ea typeface="+mn-lt"/>
                <a:cs typeface="+mn-lt"/>
              </a:rPr>
              <a:t>посты</a:t>
            </a:r>
            <a:r>
              <a:rPr lang="en-US" sz="3200" dirty="0">
                <a:latin typeface="Futura PT Book"/>
                <a:ea typeface="+mn-lt"/>
                <a:cs typeface="+mn-lt"/>
              </a:rPr>
              <a:t>? </a:t>
            </a:r>
            <a:endParaRPr lang="en-US" dirty="0">
              <a:latin typeface="Futura PT Book"/>
            </a:endParaRPr>
          </a:p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Социальные медиа как источник информации RUS">
            <a:hlinkClick r:id="" action="ppaction://media"/>
            <a:extLst>
              <a:ext uri="{FF2B5EF4-FFF2-40B4-BE49-F238E27FC236}">
                <a16:creationId xmlns:a16="http://schemas.microsoft.com/office/drawing/2014/main" id="{75D8EE95-3A76-957A-235C-8349A3CBAB9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0975" y="147513"/>
            <a:ext cx="11859410" cy="670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Markup: Split Screen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6E0F29D1-99EF-B880-075F-4C7E987EA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2798" y="2058121"/>
            <a:ext cx="3126404" cy="31264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C21AC4-836C-F59A-03E0-53F4C754C5BA}"/>
              </a:ext>
            </a:extLst>
          </p:cNvPr>
          <p:cNvSpPr txBox="1"/>
          <p:nvPr/>
        </p:nvSpPr>
        <p:spPr>
          <a:xfrm>
            <a:off x="1158692" y="1443388"/>
            <a:ext cx="184550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latin typeface="Futura FT Book"/>
                <a:hlinkClick r:id="rId5"/>
              </a:rPr>
              <a:t>LINK</a:t>
            </a:r>
            <a:endParaRPr lang="en-US" sz="4800" dirty="0">
              <a:latin typeface="Source Sans Pro Light"/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6" title="Алгоритмы и информационные пузыри RUS">
            <a:hlinkClick r:id="" action="ppaction://media"/>
            <a:extLst>
              <a:ext uri="{FF2B5EF4-FFF2-40B4-BE49-F238E27FC236}">
                <a16:creationId xmlns:a16="http://schemas.microsoft.com/office/drawing/2014/main" id="{1BB12796-5822-29CA-655B-591E61DA420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6700" y="171450"/>
            <a:ext cx="11594875" cy="65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068"/>
            <a:ext cx="10515600" cy="1325563"/>
          </a:xfrm>
        </p:spPr>
        <p:txBody>
          <a:bodyPr/>
          <a:lstStyle/>
          <a:p>
            <a:r>
              <a:rPr lang="en-US" dirty="0" err="1">
                <a:latin typeface="Futura FT Book"/>
                <a:ea typeface="+mj-lt"/>
                <a:cs typeface="+mj-lt"/>
              </a:rPr>
              <a:t>Обсуждение</a:t>
            </a:r>
            <a:r>
              <a:rPr lang="en-US" dirty="0">
                <a:latin typeface="Futura FT Book"/>
                <a:ea typeface="+mj-lt"/>
                <a:cs typeface="+mj-lt"/>
              </a:rPr>
              <a:t> в </a:t>
            </a:r>
            <a:r>
              <a:rPr lang="en-US" dirty="0" err="1">
                <a:latin typeface="Futura FT Book"/>
                <a:ea typeface="+mj-lt"/>
                <a:cs typeface="+mj-lt"/>
              </a:rPr>
              <a:t>группах</a:t>
            </a:r>
            <a:r>
              <a:rPr lang="en-US" dirty="0">
                <a:latin typeface="Futura FT Book"/>
                <a:ea typeface="+mj-lt"/>
                <a:cs typeface="+mj-lt"/>
              </a:rPr>
              <a:t> </a:t>
            </a:r>
            <a:r>
              <a:rPr lang="en-US" dirty="0" err="1">
                <a:latin typeface="Futura FT Book"/>
                <a:ea typeface="+mj-lt"/>
                <a:cs typeface="+mj-lt"/>
              </a:rPr>
              <a:t>из</a:t>
            </a:r>
            <a:r>
              <a:rPr lang="en-US" dirty="0">
                <a:latin typeface="Futura FT Book"/>
                <a:ea typeface="+mj-lt"/>
                <a:cs typeface="+mj-lt"/>
              </a:rPr>
              <a:t> 3-4х </a:t>
            </a:r>
            <a:r>
              <a:rPr lang="en-US" dirty="0" err="1">
                <a:latin typeface="Futura FT Book"/>
                <a:ea typeface="+mj-lt"/>
                <a:cs typeface="+mj-lt"/>
              </a:rPr>
              <a:t>человек</a:t>
            </a:r>
            <a:endParaRPr lang="en-US" dirty="0" err="1">
              <a:latin typeface="Futura FT Boo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0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 err="1">
                <a:latin typeface="Futura FT Book"/>
                <a:ea typeface="+mn-lt"/>
                <a:cs typeface="+mn-lt"/>
              </a:rPr>
              <a:t>Социальные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сети</a:t>
            </a:r>
            <a:r>
              <a:rPr lang="en-US" dirty="0">
                <a:latin typeface="Futura FT Book"/>
                <a:ea typeface="+mn-lt"/>
                <a:cs typeface="+mn-lt"/>
              </a:rPr>
              <a:t> - </a:t>
            </a:r>
            <a:r>
              <a:rPr lang="en-US" dirty="0" err="1">
                <a:latin typeface="Futura FT Book"/>
                <a:ea typeface="+mn-lt"/>
                <a:cs typeface="+mn-lt"/>
              </a:rPr>
              <a:t>хороший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ресурс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новостей</a:t>
            </a:r>
            <a:r>
              <a:rPr lang="en-US" dirty="0">
                <a:latin typeface="Futura FT Book"/>
                <a:ea typeface="+mn-lt"/>
                <a:cs typeface="+mn-lt"/>
              </a:rPr>
              <a:t>?</a:t>
            </a:r>
            <a:endParaRPr lang="en-US" dirty="0">
              <a:latin typeface="Futura FT Book"/>
            </a:endParaRPr>
          </a:p>
          <a:p>
            <a:pPr marL="0" indent="0">
              <a:buNone/>
            </a:pPr>
            <a:r>
              <a:rPr lang="en-US" dirty="0" err="1">
                <a:latin typeface="Futura FT Book"/>
                <a:ea typeface="+mn-lt"/>
                <a:cs typeface="+mn-lt"/>
              </a:rPr>
              <a:t>Основываясь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на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анализе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своей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новостной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ленты</a:t>
            </a:r>
            <a:r>
              <a:rPr lang="en-US" dirty="0">
                <a:latin typeface="Futura FT Book"/>
                <a:ea typeface="+mn-lt"/>
                <a:cs typeface="+mn-lt"/>
              </a:rPr>
              <a:t> и </a:t>
            </a:r>
            <a:r>
              <a:rPr lang="en-US" dirty="0" err="1">
                <a:latin typeface="Futura FT Book"/>
                <a:ea typeface="+mn-lt"/>
                <a:cs typeface="+mn-lt"/>
              </a:rPr>
              <a:t>полученных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сегодня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знаниях</a:t>
            </a:r>
            <a:r>
              <a:rPr lang="en-US" dirty="0">
                <a:latin typeface="Futura FT Book"/>
                <a:ea typeface="+mn-lt"/>
                <a:cs typeface="+mn-lt"/>
              </a:rPr>
              <a:t>, </a:t>
            </a:r>
            <a:r>
              <a:rPr lang="en-US" dirty="0" err="1">
                <a:latin typeface="Futura FT Book"/>
                <a:ea typeface="+mn-lt"/>
                <a:cs typeface="+mn-lt"/>
              </a:rPr>
              <a:t>обсудите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все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за</a:t>
            </a:r>
            <a:r>
              <a:rPr lang="en-US" dirty="0">
                <a:latin typeface="Futura FT Book"/>
                <a:ea typeface="+mn-lt"/>
                <a:cs typeface="+mn-lt"/>
              </a:rPr>
              <a:t> и </a:t>
            </a:r>
            <a:r>
              <a:rPr lang="en-US" dirty="0" err="1">
                <a:latin typeface="Futura FT Book"/>
                <a:ea typeface="+mn-lt"/>
                <a:cs typeface="+mn-lt"/>
              </a:rPr>
              <a:t>против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использования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социальных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сетей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ru" b="1" dirty="0">
                <a:latin typeface="Futura FT Book"/>
                <a:ea typeface="+mn-lt"/>
                <a:cs typeface="+mn-lt"/>
              </a:rPr>
              <a:t>в качестве источника информации</a:t>
            </a:r>
            <a:r>
              <a:rPr lang="en-US" dirty="0">
                <a:latin typeface="Futura FT Book"/>
                <a:ea typeface="+mn-lt"/>
                <a:cs typeface="+mn-lt"/>
              </a:rPr>
              <a:t>. </a:t>
            </a:r>
            <a:r>
              <a:rPr lang="en-US" b="1" dirty="0" err="1">
                <a:latin typeface="Futura FT Book"/>
                <a:ea typeface="+mn-lt"/>
                <a:cs typeface="+mn-lt"/>
              </a:rPr>
              <a:t>Запишите</a:t>
            </a:r>
            <a:r>
              <a:rPr lang="en-US" b="1" dirty="0">
                <a:latin typeface="Futura FT Book"/>
                <a:ea typeface="+mn-lt"/>
                <a:cs typeface="+mn-lt"/>
              </a:rPr>
              <a:t> </a:t>
            </a:r>
            <a:r>
              <a:rPr lang="ru-RU" b="1" dirty="0">
                <a:latin typeface="Futura FT Book"/>
                <a:ea typeface="+mn-lt"/>
                <a:cs typeface="+mn-lt"/>
              </a:rPr>
              <a:t>список</a:t>
            </a:r>
            <a:r>
              <a:rPr lang="en-US" b="1" dirty="0">
                <a:latin typeface="Futura FT Book"/>
                <a:ea typeface="+mn-lt"/>
                <a:cs typeface="+mn-lt"/>
              </a:rPr>
              <a:t> </a:t>
            </a:r>
            <a:r>
              <a:rPr lang="en-US" b="1" dirty="0" err="1">
                <a:latin typeface="Futura FT Book"/>
                <a:ea typeface="+mn-lt"/>
                <a:cs typeface="+mn-lt"/>
              </a:rPr>
              <a:t>основных</a:t>
            </a:r>
            <a:r>
              <a:rPr lang="en-US" b="1" dirty="0">
                <a:latin typeface="Futura FT Book"/>
                <a:ea typeface="+mn-lt"/>
                <a:cs typeface="+mn-lt"/>
              </a:rPr>
              <a:t> "</a:t>
            </a:r>
            <a:r>
              <a:rPr lang="en-US" b="1" dirty="0" err="1">
                <a:latin typeface="Futura FT Book"/>
                <a:ea typeface="+mn-lt"/>
                <a:cs typeface="+mn-lt"/>
              </a:rPr>
              <a:t>за</a:t>
            </a:r>
            <a:r>
              <a:rPr lang="en-US" b="1" dirty="0">
                <a:latin typeface="Futura FT Book"/>
                <a:ea typeface="+mn-lt"/>
                <a:cs typeface="+mn-lt"/>
              </a:rPr>
              <a:t>" и "</a:t>
            </a:r>
            <a:r>
              <a:rPr lang="en-US" b="1" dirty="0" err="1">
                <a:latin typeface="Futura FT Book"/>
                <a:ea typeface="+mn-lt"/>
                <a:cs typeface="+mn-lt"/>
              </a:rPr>
              <a:t>против</a:t>
            </a:r>
            <a:r>
              <a:rPr lang="en-US" b="1" dirty="0">
                <a:latin typeface="Futura FT Book"/>
                <a:ea typeface="+mn-lt"/>
                <a:cs typeface="+mn-lt"/>
              </a:rPr>
              <a:t>".</a:t>
            </a:r>
            <a:r>
              <a:rPr lang="en-US" b="1" dirty="0">
                <a:latin typeface="Futura FT Book"/>
                <a:ea typeface="Source Sans Pro Light"/>
              </a:rPr>
              <a:t> </a:t>
            </a:r>
            <a:endParaRPr lang="en-US" dirty="0">
              <a:latin typeface="Futura FT Book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0342" cy="1350143"/>
          </a:xfrm>
        </p:spPr>
        <p:txBody>
          <a:bodyPr/>
          <a:lstStyle/>
          <a:p>
            <a:r>
              <a:rPr lang="en-US" sz="4000" dirty="0" err="1">
                <a:latin typeface="Futura FT Book"/>
                <a:ea typeface="+mj-lt"/>
                <a:cs typeface="+mj-lt"/>
              </a:rPr>
              <a:t>Тест</a:t>
            </a:r>
            <a:r>
              <a:rPr lang="en-US" sz="4000" dirty="0">
                <a:latin typeface="Futura FT Book"/>
                <a:ea typeface="+mj-lt"/>
                <a:cs typeface="+mj-lt"/>
              </a:rPr>
              <a:t>: </a:t>
            </a:r>
            <a:r>
              <a:rPr lang="en-US" sz="4000" dirty="0" err="1">
                <a:ea typeface="+mj-lt"/>
                <a:cs typeface="+mj-lt"/>
              </a:rPr>
              <a:t>Алгоритмы</a:t>
            </a:r>
            <a:r>
              <a:rPr lang="en-US" sz="4000" dirty="0">
                <a:ea typeface="+mj-lt"/>
                <a:cs typeface="+mj-lt"/>
              </a:rPr>
              <a:t> в </a:t>
            </a:r>
            <a:r>
              <a:rPr lang="en-US" sz="4000" dirty="0" err="1">
                <a:ea typeface="+mj-lt"/>
                <a:cs typeface="+mj-lt"/>
              </a:rPr>
              <a:t>социальных</a:t>
            </a:r>
            <a:r>
              <a:rPr lang="en-US" sz="4000" dirty="0">
                <a:ea typeface="+mj-lt"/>
                <a:cs typeface="+mj-lt"/>
              </a:rPr>
              <a:t> </a:t>
            </a:r>
            <a:r>
              <a:rPr lang="en-US" sz="4000" dirty="0" err="1">
                <a:ea typeface="+mj-lt"/>
                <a:cs typeface="+mj-lt"/>
              </a:rPr>
              <a:t>сетях</a:t>
            </a:r>
            <a:endParaRPr lang="en-US" sz="4000">
              <a:latin typeface="Futura FT Book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7" name="Picture 7" descr="Qr code&#10;&#10;Description automatically generated">
            <a:extLst>
              <a:ext uri="{FF2B5EF4-FFF2-40B4-BE49-F238E27FC236}">
                <a16:creationId xmlns:a16="http://schemas.microsoft.com/office/drawing/2014/main" id="{BFEA0F24-60CB-8F14-1727-47023DF80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884" y="1928101"/>
            <a:ext cx="3432232" cy="34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8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Futura FT Book"/>
                <a:ea typeface="+mj-lt"/>
                <a:cs typeface="+mj-lt"/>
              </a:rPr>
              <a:t>Социальные</a:t>
            </a:r>
            <a:r>
              <a:rPr lang="en-US" dirty="0">
                <a:latin typeface="Futura FT Book"/>
                <a:ea typeface="+mj-lt"/>
                <a:cs typeface="+mj-lt"/>
              </a:rPr>
              <a:t> </a:t>
            </a:r>
            <a:r>
              <a:rPr lang="en-US" dirty="0" err="1">
                <a:latin typeface="Futura FT Book"/>
                <a:ea typeface="+mj-lt"/>
                <a:cs typeface="+mj-lt"/>
              </a:rPr>
              <a:t>сети</a:t>
            </a:r>
            <a:r>
              <a:rPr lang="en-US" dirty="0">
                <a:latin typeface="Futura FT Book"/>
                <a:ea typeface="+mj-lt"/>
                <a:cs typeface="+mj-lt"/>
              </a:rPr>
              <a:t> и </a:t>
            </a:r>
            <a:r>
              <a:rPr lang="en-US" dirty="0" err="1">
                <a:latin typeface="Futura FT Book"/>
                <a:ea typeface="+mj-lt"/>
                <a:cs typeface="+mj-lt"/>
              </a:rPr>
              <a:t>Реальность</a:t>
            </a:r>
            <a:endParaRPr lang="en-US" dirty="0" err="1">
              <a:latin typeface="Futura FT Boo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379" y="1828145"/>
            <a:ext cx="10630421" cy="39021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Futura PT Book"/>
                <a:ea typeface="+mn-lt"/>
                <a:cs typeface="+mn-lt"/>
              </a:rPr>
              <a:t>Разделитесь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по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парам</a:t>
            </a:r>
            <a:r>
              <a:rPr lang="en-US" dirty="0">
                <a:latin typeface="Futura PT Book"/>
                <a:ea typeface="+mn-lt"/>
                <a:cs typeface="+mn-lt"/>
              </a:rPr>
              <a:t>. </a:t>
            </a:r>
            <a:r>
              <a:rPr lang="en-US" dirty="0" err="1">
                <a:latin typeface="Futura PT Book"/>
                <a:ea typeface="+mn-lt"/>
                <a:cs typeface="+mn-lt"/>
              </a:rPr>
              <a:t>Постарайтесь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выбрать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кого-то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себе</a:t>
            </a:r>
            <a:r>
              <a:rPr lang="en-US" dirty="0">
                <a:latin typeface="Futura PT Book"/>
                <a:ea typeface="+mn-lt"/>
                <a:cs typeface="+mn-lt"/>
              </a:rPr>
              <a:t> в </a:t>
            </a:r>
            <a:r>
              <a:rPr lang="en-US" dirty="0" err="1">
                <a:latin typeface="Futura PT Book"/>
                <a:ea typeface="+mn-lt"/>
                <a:cs typeface="+mn-lt"/>
              </a:rPr>
              <a:t>пару</a:t>
            </a:r>
            <a:r>
              <a:rPr lang="en-US" dirty="0">
                <a:latin typeface="Futura PT Book"/>
                <a:ea typeface="+mn-lt"/>
                <a:cs typeface="+mn-lt"/>
              </a:rPr>
              <a:t>, </a:t>
            </a:r>
            <a:r>
              <a:rPr lang="en-US" dirty="0" err="1">
                <a:latin typeface="Futura PT Book"/>
                <a:ea typeface="+mn-lt"/>
                <a:cs typeface="+mn-lt"/>
              </a:rPr>
              <a:t>кого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вы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плохо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знаете</a:t>
            </a:r>
            <a:r>
              <a:rPr lang="en-US" dirty="0">
                <a:latin typeface="Futura PT Book"/>
                <a:ea typeface="+mn-lt"/>
                <a:cs typeface="+mn-lt"/>
              </a:rPr>
              <a:t> </a:t>
            </a:r>
            <a:endParaRPr lang="en-US" dirty="0">
              <a:latin typeface="Futura PT Book"/>
            </a:endParaRPr>
          </a:p>
          <a:p>
            <a:r>
              <a:rPr lang="en-US" dirty="0" err="1">
                <a:latin typeface="Futura PT Book"/>
                <a:ea typeface="+mn-lt"/>
                <a:cs typeface="+mn-lt"/>
              </a:rPr>
              <a:t>Посмотрите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профили</a:t>
            </a:r>
            <a:r>
              <a:rPr lang="en-US" dirty="0">
                <a:latin typeface="Futura PT Book"/>
                <a:ea typeface="+mn-lt"/>
                <a:cs typeface="+mn-lt"/>
              </a:rPr>
              <a:t> в </a:t>
            </a:r>
            <a:r>
              <a:rPr lang="en-US" dirty="0" err="1">
                <a:latin typeface="Futura PT Book"/>
                <a:ea typeface="+mn-lt"/>
                <a:cs typeface="+mn-lt"/>
              </a:rPr>
              <a:t>социальных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сетях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друг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друга</a:t>
            </a:r>
            <a:r>
              <a:rPr lang="en-US" dirty="0">
                <a:latin typeface="Futura PT Book"/>
                <a:ea typeface="+mn-lt"/>
                <a:cs typeface="+mn-lt"/>
              </a:rPr>
              <a:t> (в </a:t>
            </a:r>
            <a:r>
              <a:rPr lang="en-US" dirty="0" err="1">
                <a:latin typeface="Futura PT Book"/>
                <a:ea typeface="+mn-lt"/>
                <a:cs typeface="+mn-lt"/>
              </a:rPr>
              <a:t>любой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из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социальных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сетей</a:t>
            </a:r>
            <a:r>
              <a:rPr lang="en-US" dirty="0">
                <a:latin typeface="Futura PT Book"/>
                <a:ea typeface="+mn-lt"/>
                <a:cs typeface="+mn-lt"/>
              </a:rPr>
              <a:t>) </a:t>
            </a:r>
            <a:endParaRPr lang="en-US" dirty="0">
              <a:latin typeface="Futura PT Book"/>
            </a:endParaRPr>
          </a:p>
          <a:p>
            <a:r>
              <a:rPr lang="en-US" dirty="0" err="1">
                <a:latin typeface="Futura PT Book"/>
                <a:ea typeface="+mn-lt"/>
                <a:cs typeface="+mn-lt"/>
              </a:rPr>
              <a:t>Расскажите</a:t>
            </a:r>
            <a:r>
              <a:rPr lang="en-US" dirty="0">
                <a:latin typeface="Futura PT Book"/>
                <a:ea typeface="+mn-lt"/>
                <a:cs typeface="+mn-lt"/>
              </a:rPr>
              <a:t> о </a:t>
            </a:r>
            <a:r>
              <a:rPr lang="en-US" dirty="0" err="1">
                <a:latin typeface="Futura PT Book"/>
                <a:ea typeface="+mn-lt"/>
                <a:cs typeface="+mn-lt"/>
              </a:rPr>
              <a:t>человеке</a:t>
            </a:r>
            <a:r>
              <a:rPr lang="en-US" dirty="0">
                <a:latin typeface="Futura PT Book"/>
                <a:ea typeface="+mn-lt"/>
                <a:cs typeface="+mn-lt"/>
              </a:rPr>
              <a:t>, </a:t>
            </a:r>
            <a:r>
              <a:rPr lang="en-US" dirty="0" err="1">
                <a:latin typeface="Futura PT Book"/>
                <a:ea typeface="+mn-lt"/>
                <a:cs typeface="+mn-lt"/>
              </a:rPr>
              <a:t>основываясь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на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информации</a:t>
            </a:r>
            <a:r>
              <a:rPr lang="en-US" dirty="0">
                <a:latin typeface="Futura PT Book"/>
                <a:ea typeface="+mn-lt"/>
                <a:cs typeface="+mn-lt"/>
              </a:rPr>
              <a:t> в </a:t>
            </a:r>
            <a:r>
              <a:rPr lang="en-US" dirty="0" err="1">
                <a:latin typeface="Futura PT Book"/>
                <a:ea typeface="+mn-lt"/>
                <a:cs typeface="+mn-lt"/>
              </a:rPr>
              <a:t>профиле</a:t>
            </a:r>
            <a:r>
              <a:rPr lang="en-US" dirty="0">
                <a:latin typeface="Futura PT Book"/>
                <a:ea typeface="+mn-lt"/>
                <a:cs typeface="+mn-lt"/>
              </a:rPr>
              <a:t> </a:t>
            </a:r>
          </a:p>
          <a:p>
            <a:r>
              <a:rPr lang="en-US" dirty="0" err="1">
                <a:latin typeface="Futura PT Book"/>
                <a:ea typeface="+mn-lt"/>
                <a:cs typeface="+mn-lt"/>
              </a:rPr>
              <a:t>Второй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человек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может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сказать</a:t>
            </a:r>
            <a:r>
              <a:rPr lang="en-US" dirty="0">
                <a:latin typeface="Futura PT Book"/>
                <a:ea typeface="+mn-lt"/>
                <a:cs typeface="+mn-lt"/>
              </a:rPr>
              <a:t>, </a:t>
            </a:r>
            <a:r>
              <a:rPr lang="en-US" dirty="0" err="1">
                <a:latin typeface="Futura PT Book"/>
                <a:ea typeface="+mn-lt"/>
                <a:cs typeface="+mn-lt"/>
              </a:rPr>
              <a:t>насколько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точным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получилось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описание</a:t>
            </a:r>
            <a:r>
              <a:rPr lang="en-US" dirty="0">
                <a:latin typeface="Futura PT Book"/>
                <a:ea typeface="+mn-lt"/>
                <a:cs typeface="+mn-lt"/>
              </a:rPr>
              <a:t> и </a:t>
            </a:r>
            <a:r>
              <a:rPr lang="en-US" dirty="0" err="1">
                <a:latin typeface="Futura PT Book"/>
                <a:ea typeface="+mn-lt"/>
                <a:cs typeface="+mn-lt"/>
              </a:rPr>
              <a:t>соответствует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ли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описание</a:t>
            </a:r>
            <a:r>
              <a:rPr lang="en-US" dirty="0">
                <a:latin typeface="Futura PT Book"/>
                <a:ea typeface="+mn-lt"/>
                <a:cs typeface="+mn-lt"/>
              </a:rPr>
              <a:t> </a:t>
            </a:r>
            <a:r>
              <a:rPr lang="en-US" dirty="0" err="1">
                <a:latin typeface="Futura PT Book"/>
                <a:ea typeface="+mn-lt"/>
                <a:cs typeface="+mn-lt"/>
              </a:rPr>
              <a:t>реальности</a:t>
            </a:r>
            <a:r>
              <a:rPr lang="en-US" dirty="0">
                <a:latin typeface="Futura PT Book"/>
                <a:ea typeface="+mn-lt"/>
                <a:cs typeface="+mn-lt"/>
              </a:rPr>
              <a:t> </a:t>
            </a:r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2DDD8BC-9650-F62F-B113-C944BC347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88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1F84-BEB9-9064-F2EB-7982F129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Futura PT Book"/>
                <a:ea typeface="+mj-lt"/>
                <a:cs typeface="+mj-lt"/>
              </a:rPr>
              <a:t>Итоги</a:t>
            </a:r>
            <a:endParaRPr lang="en-US" dirty="0" err="1">
              <a:latin typeface="Futura PT Boo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D7B5-D674-5DE8-5493-EFDE2CC67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Futura FT Book"/>
                <a:ea typeface="+mn-lt"/>
                <a:cs typeface="+mn-lt"/>
              </a:rPr>
              <a:t>Какие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привычки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использования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социальных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сетей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хотелось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бы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изменить</a:t>
            </a:r>
            <a:endParaRPr lang="en-US" dirty="0">
              <a:latin typeface="Futura FT Book"/>
              <a:ea typeface="+mn-lt"/>
              <a:cs typeface="+mn-lt"/>
            </a:endParaRPr>
          </a:p>
          <a:p>
            <a:r>
              <a:rPr lang="en-US" dirty="0" err="1">
                <a:latin typeface="Futura FT Book"/>
                <a:ea typeface="+mn-lt"/>
                <a:cs typeface="+mn-lt"/>
              </a:rPr>
              <a:t>Прочитайте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короткую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статью</a:t>
            </a:r>
            <a:r>
              <a:rPr lang="en-US" dirty="0">
                <a:latin typeface="Futura FT Book"/>
                <a:ea typeface="+mn-lt"/>
                <a:cs typeface="+mn-lt"/>
              </a:rPr>
              <a:t> о </a:t>
            </a:r>
            <a:r>
              <a:rPr lang="en-US" dirty="0" err="1">
                <a:latin typeface="Futura FT Book"/>
                <a:ea typeface="+mn-lt"/>
                <a:cs typeface="+mn-lt"/>
              </a:rPr>
              <a:t>безопасности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данных</a:t>
            </a:r>
            <a:r>
              <a:rPr lang="en-US" dirty="0">
                <a:latin typeface="Futura FT Book"/>
                <a:ea typeface="+mn-lt"/>
                <a:cs typeface="+mn-lt"/>
              </a:rPr>
              <a:t>. </a:t>
            </a:r>
            <a:r>
              <a:rPr lang="ru-RU" dirty="0">
                <a:latin typeface="Futura FT Book"/>
                <a:ea typeface="+mn-lt"/>
                <a:cs typeface="+mn-lt"/>
              </a:rPr>
              <a:t>Ссылка</a:t>
            </a:r>
            <a:r>
              <a:rPr lang="en-US" dirty="0">
                <a:latin typeface="Futura FT Book"/>
                <a:ea typeface="+mn-lt"/>
                <a:cs typeface="+mn-lt"/>
              </a:rPr>
              <a:t>: </a:t>
            </a:r>
            <a:r>
              <a:rPr lang="en-US" dirty="0">
                <a:latin typeface="Futura FT Book"/>
                <a:ea typeface="+mn-lt"/>
                <a:cs typeface="+mn-lt"/>
                <a:hlinkClick r:id="rId2"/>
              </a:rPr>
              <a:t>https://ej.uz/rx9k</a:t>
            </a:r>
            <a:endParaRPr lang="en-US" dirty="0">
              <a:latin typeface="Futura FT Book"/>
            </a:endParaRPr>
          </a:p>
          <a:p>
            <a:r>
              <a:rPr lang="en-US" dirty="0" err="1">
                <a:latin typeface="Futura FT Book"/>
                <a:ea typeface="+mn-lt"/>
                <a:cs typeface="+mn-lt"/>
              </a:rPr>
              <a:t>Посмотрите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интервью</a:t>
            </a:r>
            <a:r>
              <a:rPr lang="en-US" dirty="0">
                <a:latin typeface="Futura FT Book"/>
                <a:ea typeface="+mn-lt"/>
                <a:cs typeface="+mn-lt"/>
              </a:rPr>
              <a:t> о </a:t>
            </a:r>
            <a:r>
              <a:rPr lang="en-US" dirty="0" err="1">
                <a:latin typeface="Futura FT Book"/>
                <a:ea typeface="+mn-lt"/>
                <a:cs typeface="+mn-lt"/>
              </a:rPr>
              <a:t>закулисье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работы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инфл</a:t>
            </a:r>
            <a:r>
              <a:rPr lang="ru" dirty="0">
                <a:latin typeface="Futura FT Book"/>
                <a:ea typeface="+mn-lt"/>
                <a:cs typeface="+mn-lt"/>
              </a:rPr>
              <a:t>ю</a:t>
            </a:r>
            <a:r>
              <a:rPr lang="en-US" dirty="0" err="1">
                <a:latin typeface="Futura FT Book"/>
                <a:ea typeface="+mn-lt"/>
                <a:cs typeface="+mn-lt"/>
              </a:rPr>
              <a:t>енсеров</a:t>
            </a:r>
            <a:r>
              <a:rPr lang="en-US" dirty="0">
                <a:latin typeface="Futura FT Book"/>
                <a:ea typeface="+mn-lt"/>
                <a:cs typeface="+mn-lt"/>
              </a:rPr>
              <a:t>: </a:t>
            </a:r>
            <a:r>
              <a:rPr lang="ru-RU" dirty="0">
                <a:latin typeface="Futura FT Book"/>
                <a:ea typeface="+mn-lt"/>
                <a:cs typeface="+mn-lt"/>
              </a:rPr>
              <a:t>Ссылка</a:t>
            </a:r>
            <a:r>
              <a:rPr lang="en-US" dirty="0">
                <a:latin typeface="Futura FT Book"/>
                <a:ea typeface="+mn-lt"/>
                <a:cs typeface="+mn-lt"/>
              </a:rPr>
              <a:t>: https://youtu.be/5rd7qN5RwOE</a:t>
            </a:r>
            <a:endParaRPr lang="lv-LV" dirty="0">
              <a:latin typeface="Futura FT Book"/>
              <a:ea typeface="+mn-lt"/>
              <a:cs typeface="+mn-l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8FCC03D-8078-B0B2-856F-252888A3E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8189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EF2496-8566-4131-AE0D-DC2C4FA54EDD}">
  <ds:schemaRefs>
    <ds:schemaRef ds:uri="http://www.w3.org/XML/1998/namespace"/>
    <ds:schemaRef ds:uri="ce8b8449-7073-4f43-8a1a-984ca5569f2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e49c4de8-714a-4d9a-88a7-b286d1a87f8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ABD60B9-3E42-47DE-8A6F-AEC2CB5DE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c4de8-714a-4d9a-88a7-b286d1a87f85"/>
    <ds:schemaRef ds:uri="ce8b8449-7073-4f43-8a1a-984ca556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636</Words>
  <Application>Microsoft Office PowerPoint</Application>
  <PresentationFormat>Widescreen</PresentationFormat>
  <Paragraphs>37</Paragraphs>
  <Slides>11</Slides>
  <Notes>6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Futura FT Book</vt:lpstr>
      <vt:lpstr>Futura PT Book</vt:lpstr>
      <vt:lpstr>Museo Sans Cyrl 900</vt:lpstr>
      <vt:lpstr>Source Sans Pro Light</vt:lpstr>
      <vt:lpstr>4_Office Theme</vt:lpstr>
      <vt:lpstr>PowerPoint Presentation</vt:lpstr>
      <vt:lpstr>Домашнее задание - проанализируй свою ленту новостей в социальных сетях</vt:lpstr>
      <vt:lpstr>PowerPoint Presentation</vt:lpstr>
      <vt:lpstr>The Markup: Split Screen project</vt:lpstr>
      <vt:lpstr>PowerPoint Presentation</vt:lpstr>
      <vt:lpstr>Обсуждение в группах из 3-4х человек</vt:lpstr>
      <vt:lpstr>Тест: Алгоритмы в социальных сетях</vt:lpstr>
      <vt:lpstr>Социальные сети и Реальность</vt:lpstr>
      <vt:lpstr>Итоги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Sabine Berzina</cp:lastModifiedBy>
  <cp:revision>86</cp:revision>
  <dcterms:created xsi:type="dcterms:W3CDTF">2022-06-10T13:26:10Z</dcterms:created>
  <dcterms:modified xsi:type="dcterms:W3CDTF">2023-07-04T08:16:02Z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