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6"/>
  </p:notesMasterIdLst>
  <p:sldIdLst>
    <p:sldId id="266" r:id="rId5"/>
    <p:sldId id="265" r:id="rId6"/>
    <p:sldId id="263" r:id="rId7"/>
    <p:sldId id="269" r:id="rId8"/>
    <p:sldId id="268" r:id="rId9"/>
    <p:sldId id="267" r:id="rId10"/>
    <p:sldId id="280" r:id="rId11"/>
    <p:sldId id="281" r:id="rId12"/>
    <p:sldId id="28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64" r:id="rId21"/>
    <p:sldId id="262" r:id="rId22"/>
    <p:sldId id="272" r:id="rId23"/>
    <p:sldId id="283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0B6"/>
    <a:srgbClr val="3FAFB6"/>
    <a:srgbClr val="99B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2767F-DC44-4681-868B-344B170975ED}" v="1" dt="2023-07-04T07:45:56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4629" autoAdjust="0"/>
  </p:normalViewPr>
  <p:slideViewPr>
    <p:cSldViewPr snapToGrid="0">
      <p:cViewPr varScale="1">
        <p:scale>
          <a:sx n="50" d="100"/>
          <a:sy n="50" d="100"/>
        </p:scale>
        <p:origin x="4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E6E2767F-DC44-4681-868B-344B170975ED}"/>
    <pc:docChg chg="undo custSel addSld delSld modSld">
      <pc:chgData name="Sabine Berzina" userId="1466796a-f43a-429c-85bf-4ebf8b660949" providerId="ADAL" clId="{E6E2767F-DC44-4681-868B-344B170975ED}" dt="2023-07-04T07:45:59.730" v="5" actId="962"/>
      <pc:docMkLst>
        <pc:docMk/>
      </pc:docMkLst>
      <pc:sldChg chg="addSp modSp new mod">
        <pc:chgData name="Sabine Berzina" userId="1466796a-f43a-429c-85bf-4ebf8b660949" providerId="ADAL" clId="{E6E2767F-DC44-4681-868B-344B170975ED}" dt="2023-07-04T07:45:59.730" v="5" actId="962"/>
        <pc:sldMkLst>
          <pc:docMk/>
          <pc:sldMk cId="2883724088" sldId="283"/>
        </pc:sldMkLst>
        <pc:picChg chg="add mod">
          <ac:chgData name="Sabine Berzina" userId="1466796a-f43a-429c-85bf-4ebf8b660949" providerId="ADAL" clId="{E6E2767F-DC44-4681-868B-344B170975ED}" dt="2023-07-04T07:45:59.730" v="5" actId="962"/>
          <ac:picMkLst>
            <pc:docMk/>
            <pc:sldMk cId="2883724088" sldId="283"/>
            <ac:picMk id="3" creationId="{3A0F184A-B6D4-C257-48AB-EACE6E9E144E}"/>
          </ac:picMkLst>
        </pc:picChg>
      </pc:sldChg>
      <pc:sldChg chg="new del">
        <pc:chgData name="Sabine Berzina" userId="1466796a-f43a-429c-85bf-4ebf8b660949" providerId="ADAL" clId="{E6E2767F-DC44-4681-868B-344B170975ED}" dt="2023-07-04T07:45:43.157" v="1" actId="680"/>
        <pc:sldMkLst>
          <pc:docMk/>
          <pc:sldMk cId="3489535101" sldId="283"/>
        </pc:sldMkLst>
      </pc:sldChg>
    </pc:docChg>
  </pc:docChgLst>
  <pc:docChgLst>
    <pc:chgData name="Aleksejs Busarovs" userId="b4dc7e62-a662-4a1d-b780-3b2661383e8d" providerId="ADAL" clId="{6765D30E-1756-429A-8833-8311E3A6A189}"/>
    <pc:docChg chg="modSld">
      <pc:chgData name="Aleksejs Busarovs" userId="b4dc7e62-a662-4a1d-b780-3b2661383e8d" providerId="ADAL" clId="{6765D30E-1756-429A-8833-8311E3A6A189}" dt="2022-07-25T20:27:20.606" v="6" actId="14100"/>
      <pc:docMkLst>
        <pc:docMk/>
      </pc:docMkLst>
      <pc:sldChg chg="addSp delSp modSp">
        <pc:chgData name="Aleksejs Busarovs" userId="b4dc7e62-a662-4a1d-b780-3b2661383e8d" providerId="ADAL" clId="{6765D30E-1756-429A-8833-8311E3A6A189}" dt="2022-07-25T20:27:20.606" v="6" actId="14100"/>
        <pc:sldMkLst>
          <pc:docMk/>
          <pc:sldMk cId="330592270" sldId="263"/>
        </pc:sldMkLst>
        <pc:picChg chg="add mod">
          <ac:chgData name="Aleksejs Busarovs" userId="b4dc7e62-a662-4a1d-b780-3b2661383e8d" providerId="ADAL" clId="{6765D30E-1756-429A-8833-8311E3A6A189}" dt="2022-07-25T20:27:20.606" v="6" actId="14100"/>
          <ac:picMkLst>
            <pc:docMk/>
            <pc:sldMk cId="330592270" sldId="263"/>
            <ac:picMk id="2" creationId="{FF051F57-6D74-29C0-01E0-0F00809A7E63}"/>
          </ac:picMkLst>
        </pc:picChg>
        <pc:picChg chg="del">
          <ac:chgData name="Aleksejs Busarovs" userId="b4dc7e62-a662-4a1d-b780-3b2661383e8d" providerId="ADAL" clId="{6765D30E-1756-429A-8833-8311E3A6A189}" dt="2022-07-25T20:26:28.252" v="0" actId="478"/>
          <ac:picMkLst>
            <pc:docMk/>
            <pc:sldMk cId="330592270" sldId="263"/>
            <ac:picMk id="1026" creationId="{4DFF88F8-69B2-7176-6A02-905044C9F591}"/>
          </ac:picMkLst>
        </pc:picChg>
      </pc:sldChg>
    </pc:docChg>
  </pc:docChgLst>
  <pc:docChgLst>
    <pc:chgData name="Sabine Berzina" userId="S::sberzina@irex.org::1466796a-f43a-429c-85bf-4ebf8b660949" providerId="AD" clId="Web-{8CE114B3-1EDB-EBC8-CD5C-7C7301FD8A5B}"/>
    <pc:docChg chg="modSld">
      <pc:chgData name="Sabine Berzina" userId="S::sberzina@irex.org::1466796a-f43a-429c-85bf-4ebf8b660949" providerId="AD" clId="Web-{8CE114B3-1EDB-EBC8-CD5C-7C7301FD8A5B}" dt="2022-07-18T15:09:51.226" v="24" actId="1076"/>
      <pc:docMkLst>
        <pc:docMk/>
      </pc:docMkLst>
      <pc:sldChg chg="delSp modSp">
        <pc:chgData name="Sabine Berzina" userId="S::sberzina@irex.org::1466796a-f43a-429c-85bf-4ebf8b660949" providerId="AD" clId="Web-{8CE114B3-1EDB-EBC8-CD5C-7C7301FD8A5B}" dt="2022-07-18T15:09:25.411" v="18" actId="1076"/>
        <pc:sldMkLst>
          <pc:docMk/>
          <pc:sldMk cId="1315470891" sldId="262"/>
        </pc:sldMkLst>
        <pc:spChg chg="mod">
          <ac:chgData name="Sabine Berzina" userId="S::sberzina@irex.org::1466796a-f43a-429c-85bf-4ebf8b660949" providerId="AD" clId="Web-{8CE114B3-1EDB-EBC8-CD5C-7C7301FD8A5B}" dt="2022-07-18T15:09:25.411" v="18" actId="1076"/>
          <ac:spMkLst>
            <pc:docMk/>
            <pc:sldMk cId="1315470891" sldId="262"/>
            <ac:spMk id="6" creationId="{3CB3073E-6E1E-BB71-175C-71993094F0A5}"/>
          </ac:spMkLst>
        </pc:spChg>
        <pc:spChg chg="mod">
          <ac:chgData name="Sabine Berzina" userId="S::sberzina@irex.org::1466796a-f43a-429c-85bf-4ebf8b660949" providerId="AD" clId="Web-{8CE114B3-1EDB-EBC8-CD5C-7C7301FD8A5B}" dt="2022-07-18T15:09:16.395" v="16" actId="1076"/>
          <ac:spMkLst>
            <pc:docMk/>
            <pc:sldMk cId="1315470891" sldId="262"/>
            <ac:spMk id="7" creationId="{20E81D88-0AB2-5773-B3E0-EA2F568D8B10}"/>
          </ac:spMkLst>
        </pc:spChg>
        <pc:spChg chg="mod">
          <ac:chgData name="Sabine Berzina" userId="S::sberzina@irex.org::1466796a-f43a-429c-85bf-4ebf8b660949" providerId="AD" clId="Web-{8CE114B3-1EDB-EBC8-CD5C-7C7301FD8A5B}" dt="2022-07-18T15:09:20.942" v="17" actId="1076"/>
          <ac:spMkLst>
            <pc:docMk/>
            <pc:sldMk cId="1315470891" sldId="262"/>
            <ac:spMk id="8" creationId="{AEFF592F-EB7A-DE80-6B94-D9CD24C7970F}"/>
          </ac:spMkLst>
        </pc:spChg>
        <pc:picChg chg="del">
          <ac:chgData name="Sabine Berzina" userId="S::sberzina@irex.org::1466796a-f43a-429c-85bf-4ebf8b660949" providerId="AD" clId="Web-{8CE114B3-1EDB-EBC8-CD5C-7C7301FD8A5B}" dt="2022-07-18T15:09:11.285" v="15"/>
          <ac:picMkLst>
            <pc:docMk/>
            <pc:sldMk cId="1315470891" sldId="262"/>
            <ac:picMk id="10" creationId="{2E476EE9-6C2F-8E6C-D6EF-235C620E8983}"/>
          </ac:picMkLst>
        </pc:picChg>
      </pc:sldChg>
      <pc:sldChg chg="addSp delSp modSp">
        <pc:chgData name="Sabine Berzina" userId="S::sberzina@irex.org::1466796a-f43a-429c-85bf-4ebf8b660949" providerId="AD" clId="Web-{8CE114B3-1EDB-EBC8-CD5C-7C7301FD8A5B}" dt="2022-07-18T15:09:07.129" v="14" actId="14100"/>
        <pc:sldMkLst>
          <pc:docMk/>
          <pc:sldMk cId="2048850270" sldId="264"/>
        </pc:sldMkLst>
        <pc:spChg chg="del mod">
          <ac:chgData name="Sabine Berzina" userId="S::sberzina@irex.org::1466796a-f43a-429c-85bf-4ebf8b660949" providerId="AD" clId="Web-{8CE114B3-1EDB-EBC8-CD5C-7C7301FD8A5B}" dt="2022-07-18T15:08:40.439" v="7"/>
          <ac:spMkLst>
            <pc:docMk/>
            <pc:sldMk cId="2048850270" sldId="264"/>
            <ac:spMk id="3" creationId="{5E7AF5E2-58D5-69B7-461C-D6828C19B68E}"/>
          </ac:spMkLst>
        </pc:spChg>
        <pc:spChg chg="add del mod">
          <ac:chgData name="Sabine Berzina" userId="S::sberzina@irex.org::1466796a-f43a-429c-85bf-4ebf8b660949" providerId="AD" clId="Web-{8CE114B3-1EDB-EBC8-CD5C-7C7301FD8A5B}" dt="2022-07-18T15:08:42.908" v="8"/>
          <ac:spMkLst>
            <pc:docMk/>
            <pc:sldMk cId="2048850270" sldId="264"/>
            <ac:spMk id="5" creationId="{82B97AA4-2AEF-9BDE-DAD1-C24B64994A64}"/>
          </ac:spMkLst>
        </pc:spChg>
        <pc:spChg chg="add del">
          <ac:chgData name="Sabine Berzina" userId="S::sberzina@irex.org::1466796a-f43a-429c-85bf-4ebf8b660949" providerId="AD" clId="Web-{8CE114B3-1EDB-EBC8-CD5C-7C7301FD8A5B}" dt="2022-07-18T15:09:00.034" v="12"/>
          <ac:spMkLst>
            <pc:docMk/>
            <pc:sldMk cId="2048850270" sldId="264"/>
            <ac:spMk id="7" creationId="{9DB4DE7B-EF7E-5C63-31FB-D2A2AC01D871}"/>
          </ac:spMkLst>
        </pc:spChg>
        <pc:picChg chg="del">
          <ac:chgData name="Sabine Berzina" userId="S::sberzina@irex.org::1466796a-f43a-429c-85bf-4ebf8b660949" providerId="AD" clId="Web-{8CE114B3-1EDB-EBC8-CD5C-7C7301FD8A5B}" dt="2022-07-18T15:08:44.268" v="9"/>
          <ac:picMkLst>
            <pc:docMk/>
            <pc:sldMk cId="2048850270" sldId="264"/>
            <ac:picMk id="4" creationId="{F5330389-16E9-5A65-814E-6B3481F6C606}"/>
          </ac:picMkLst>
        </pc:picChg>
        <pc:picChg chg="add mod">
          <ac:chgData name="Sabine Berzina" userId="S::sberzina@irex.org::1466796a-f43a-429c-85bf-4ebf8b660949" providerId="AD" clId="Web-{8CE114B3-1EDB-EBC8-CD5C-7C7301FD8A5B}" dt="2022-07-18T15:09:07.129" v="14" actId="14100"/>
          <ac:picMkLst>
            <pc:docMk/>
            <pc:sldMk cId="2048850270" sldId="264"/>
            <ac:picMk id="6" creationId="{78399E46-3635-5E61-FAEB-3BA3E0125471}"/>
          </ac:picMkLst>
        </pc:picChg>
      </pc:sldChg>
      <pc:sldChg chg="modSp">
        <pc:chgData name="Sabine Berzina" userId="S::sberzina@irex.org::1466796a-f43a-429c-85bf-4ebf8b660949" providerId="AD" clId="Web-{8CE114B3-1EDB-EBC8-CD5C-7C7301FD8A5B}" dt="2022-07-18T15:09:51.226" v="24" actId="1076"/>
        <pc:sldMkLst>
          <pc:docMk/>
          <pc:sldMk cId="2436998314" sldId="265"/>
        </pc:sldMkLst>
        <pc:spChg chg="mod">
          <ac:chgData name="Sabine Berzina" userId="S::sberzina@irex.org::1466796a-f43a-429c-85bf-4ebf8b660949" providerId="AD" clId="Web-{8CE114B3-1EDB-EBC8-CD5C-7C7301FD8A5B}" dt="2022-07-18T15:09:51.226" v="24" actId="1076"/>
          <ac:spMkLst>
            <pc:docMk/>
            <pc:sldMk cId="2436998314" sldId="265"/>
            <ac:spMk id="2" creationId="{7D479B13-FD3B-9A4A-54DC-7A2D24795D54}"/>
          </ac:spMkLst>
        </pc:spChg>
        <pc:spChg chg="mod">
          <ac:chgData name="Sabine Berzina" userId="S::sberzina@irex.org::1466796a-f43a-429c-85bf-4ebf8b660949" providerId="AD" clId="Web-{8CE114B3-1EDB-EBC8-CD5C-7C7301FD8A5B}" dt="2022-07-18T15:09:47.413" v="23" actId="1076"/>
          <ac:spMkLst>
            <pc:docMk/>
            <pc:sldMk cId="2436998314" sldId="265"/>
            <ac:spMk id="3" creationId="{62E0444F-E840-9FA9-B338-4D71798C5883}"/>
          </ac:spMkLst>
        </pc:spChg>
      </pc:sldChg>
      <pc:sldChg chg="modSp">
        <pc:chgData name="Sabine Berzina" userId="S::sberzina@irex.org::1466796a-f43a-429c-85bf-4ebf8b660949" providerId="AD" clId="Web-{8CE114B3-1EDB-EBC8-CD5C-7C7301FD8A5B}" dt="2022-07-18T15:09:35.303" v="20" actId="1076"/>
        <pc:sldMkLst>
          <pc:docMk/>
          <pc:sldMk cId="1669900114" sldId="272"/>
        </pc:sldMkLst>
        <pc:spChg chg="mod">
          <ac:chgData name="Sabine Berzina" userId="S::sberzina@irex.org::1466796a-f43a-429c-85bf-4ebf8b660949" providerId="AD" clId="Web-{8CE114B3-1EDB-EBC8-CD5C-7C7301FD8A5B}" dt="2022-07-18T15:09:32.131" v="19" actId="1076"/>
          <ac:spMkLst>
            <pc:docMk/>
            <pc:sldMk cId="1669900114" sldId="272"/>
            <ac:spMk id="11" creationId="{E6BB6E1C-04B1-59A2-B3DB-3AEC6664537E}"/>
          </ac:spMkLst>
        </pc:spChg>
        <pc:picChg chg="mod">
          <ac:chgData name="Sabine Berzina" userId="S::sberzina@irex.org::1466796a-f43a-429c-85bf-4ebf8b660949" providerId="AD" clId="Web-{8CE114B3-1EDB-EBC8-CD5C-7C7301FD8A5B}" dt="2022-07-18T15:09:35.303" v="20" actId="1076"/>
          <ac:picMkLst>
            <pc:docMk/>
            <pc:sldMk cId="1669900114" sldId="272"/>
            <ac:picMk id="10" creationId="{2E476EE9-6C2F-8E6C-D6EF-235C620E8983}"/>
          </ac:picMkLst>
        </pc:picChg>
      </pc:sldChg>
      <pc:sldChg chg="addSp delSp modSp">
        <pc:chgData name="Sabine Berzina" userId="S::sberzina@irex.org::1466796a-f43a-429c-85bf-4ebf8b660949" providerId="AD" clId="Web-{8CE114B3-1EDB-EBC8-CD5C-7C7301FD8A5B}" dt="2022-07-18T15:08:15.750" v="5" actId="14100"/>
        <pc:sldMkLst>
          <pc:docMk/>
          <pc:sldMk cId="886408440" sldId="273"/>
        </pc:sldMkLst>
        <pc:spChg chg="add del mod">
          <ac:chgData name="Sabine Berzina" userId="S::sberzina@irex.org::1466796a-f43a-429c-85bf-4ebf8b660949" providerId="AD" clId="Web-{8CE114B3-1EDB-EBC8-CD5C-7C7301FD8A5B}" dt="2022-07-18T15:06:47.540" v="1"/>
          <ac:spMkLst>
            <pc:docMk/>
            <pc:sldMk cId="886408440" sldId="273"/>
            <ac:spMk id="3" creationId="{DEE13273-8088-46CF-AC3A-52E56E8632CC}"/>
          </ac:spMkLst>
        </pc:spChg>
        <pc:spChg chg="del">
          <ac:chgData name="Sabine Berzina" userId="S::sberzina@irex.org::1466796a-f43a-429c-85bf-4ebf8b660949" providerId="AD" clId="Web-{8CE114B3-1EDB-EBC8-CD5C-7C7301FD8A5B}" dt="2022-07-18T15:06:44.821" v="0"/>
          <ac:spMkLst>
            <pc:docMk/>
            <pc:sldMk cId="886408440" sldId="273"/>
            <ac:spMk id="10" creationId="{C3B4605E-9763-DF53-BF90-EA9169667106}"/>
          </ac:spMkLst>
        </pc:spChg>
        <pc:picChg chg="add mod">
          <ac:chgData name="Sabine Berzina" userId="S::sberzina@irex.org::1466796a-f43a-429c-85bf-4ebf8b660949" providerId="AD" clId="Web-{8CE114B3-1EDB-EBC8-CD5C-7C7301FD8A5B}" dt="2022-07-18T15:08:15.750" v="5" actId="14100"/>
          <ac:picMkLst>
            <pc:docMk/>
            <pc:sldMk cId="886408440" sldId="273"/>
            <ac:picMk id="4" creationId="{E2E9BE52-9367-306C-FEDA-0DAF4D125383}"/>
          </ac:picMkLst>
        </pc:picChg>
        <pc:picChg chg="del">
          <ac:chgData name="Sabine Berzina" userId="S::sberzina@irex.org::1466796a-f43a-429c-85bf-4ebf8b660949" providerId="AD" clId="Web-{8CE114B3-1EDB-EBC8-CD5C-7C7301FD8A5B}" dt="2022-07-18T15:06:49.228" v="2"/>
          <ac:picMkLst>
            <pc:docMk/>
            <pc:sldMk cId="886408440" sldId="273"/>
            <ac:picMk id="6" creationId="{A5F041F3-6373-772E-EA80-A29FCEB9F366}"/>
          </ac:picMkLst>
        </pc:picChg>
      </pc:sldChg>
    </pc:docChg>
  </pc:docChgLst>
  <pc:docChgLst>
    <pc:chgData name="Sabine Berzina" userId="1466796a-f43a-429c-85bf-4ebf8b660949" providerId="ADAL" clId="{413FE17B-4BE6-4952-914D-B63163F86488}"/>
    <pc:docChg chg="undo custSel addSld modSld">
      <pc:chgData name="Sabine Berzina" userId="1466796a-f43a-429c-85bf-4ebf8b660949" providerId="ADAL" clId="{413FE17B-4BE6-4952-914D-B63163F86488}" dt="2023-02-02T14:09:48.924" v="77" actId="1076"/>
      <pc:docMkLst>
        <pc:docMk/>
      </pc:docMkLst>
      <pc:sldChg chg="addSp modSp mod setBg modNotesTx">
        <pc:chgData name="Sabine Berzina" userId="1466796a-f43a-429c-85bf-4ebf8b660949" providerId="ADAL" clId="{413FE17B-4BE6-4952-914D-B63163F86488}" dt="2023-02-02T14:09:48.924" v="77" actId="1076"/>
        <pc:sldMkLst>
          <pc:docMk/>
          <pc:sldMk cId="1315470891" sldId="262"/>
        </pc:sldMkLst>
        <pc:spChg chg="mod">
          <ac:chgData name="Sabine Berzina" userId="1466796a-f43a-429c-85bf-4ebf8b660949" providerId="ADAL" clId="{413FE17B-4BE6-4952-914D-B63163F86488}" dt="2023-02-02T14:09:17.935" v="73" actId="1076"/>
          <ac:spMkLst>
            <pc:docMk/>
            <pc:sldMk cId="1315470891" sldId="262"/>
            <ac:spMk id="7" creationId="{20E81D88-0AB2-5773-B3E0-EA2F568D8B10}"/>
          </ac:spMkLst>
        </pc:spChg>
        <pc:picChg chg="mod">
          <ac:chgData name="Sabine Berzina" userId="1466796a-f43a-429c-85bf-4ebf8b660949" providerId="ADAL" clId="{413FE17B-4BE6-4952-914D-B63163F86488}" dt="2023-02-02T14:09:48.924" v="77" actId="1076"/>
          <ac:picMkLst>
            <pc:docMk/>
            <pc:sldMk cId="1315470891" sldId="262"/>
            <ac:picMk id="3" creationId="{80469F48-4D85-2F8A-9DB4-2326ABB1B8B5}"/>
          </ac:picMkLst>
        </pc:picChg>
        <pc:picChg chg="add mod">
          <ac:chgData name="Sabine Berzina" userId="1466796a-f43a-429c-85bf-4ebf8b660949" providerId="ADAL" clId="{413FE17B-4BE6-4952-914D-B63163F86488}" dt="2023-02-02T14:09:21.209" v="74" actId="1076"/>
          <ac:picMkLst>
            <pc:docMk/>
            <pc:sldMk cId="1315470891" sldId="262"/>
            <ac:picMk id="4" creationId="{1A833CD3-A522-88AA-4C1D-872D941D09A7}"/>
          </ac:picMkLst>
        </pc:picChg>
      </pc:sldChg>
      <pc:sldChg chg="modSp mod setBg modNotesTx">
        <pc:chgData name="Sabine Berzina" userId="1466796a-f43a-429c-85bf-4ebf8b660949" providerId="ADAL" clId="{413FE17B-4BE6-4952-914D-B63163F86488}" dt="2023-02-02T13:57:52.521" v="18"/>
        <pc:sldMkLst>
          <pc:docMk/>
          <pc:sldMk cId="330592270" sldId="263"/>
        </pc:sldMkLst>
        <pc:spChg chg="mod">
          <ac:chgData name="Sabine Berzina" userId="1466796a-f43a-429c-85bf-4ebf8b660949" providerId="ADAL" clId="{413FE17B-4BE6-4952-914D-B63163F86488}" dt="2023-02-02T13:57:33.173" v="16" actId="1076"/>
          <ac:spMkLst>
            <pc:docMk/>
            <pc:sldMk cId="330592270" sldId="263"/>
            <ac:spMk id="8" creationId="{8E285D07-563B-25BF-2A74-6948E19B3929}"/>
          </ac:spMkLst>
        </pc:spChg>
        <pc:picChg chg="mod">
          <ac:chgData name="Sabine Berzina" userId="1466796a-f43a-429c-85bf-4ebf8b660949" providerId="ADAL" clId="{413FE17B-4BE6-4952-914D-B63163F86488}" dt="2023-02-02T13:57:39.118" v="17" actId="1076"/>
          <ac:picMkLst>
            <pc:docMk/>
            <pc:sldMk cId="330592270" sldId="263"/>
            <ac:picMk id="6" creationId="{A5F041F3-6373-772E-EA80-A29FCEB9F366}"/>
          </ac:picMkLst>
        </pc:picChg>
      </pc:sldChg>
      <pc:sldChg chg="addSp delSp modSp mod modNotesTx">
        <pc:chgData name="Sabine Berzina" userId="1466796a-f43a-429c-85bf-4ebf8b660949" providerId="ADAL" clId="{413FE17B-4BE6-4952-914D-B63163F86488}" dt="2023-02-02T13:56:52.857" v="12"/>
        <pc:sldMkLst>
          <pc:docMk/>
          <pc:sldMk cId="2436998314" sldId="265"/>
        </pc:sldMkLst>
        <pc:picChg chg="del">
          <ac:chgData name="Sabine Berzina" userId="1466796a-f43a-429c-85bf-4ebf8b660949" providerId="ADAL" clId="{413FE17B-4BE6-4952-914D-B63163F86488}" dt="2023-02-02T13:54:16.859" v="1" actId="478"/>
          <ac:picMkLst>
            <pc:docMk/>
            <pc:sldMk cId="2436998314" sldId="265"/>
            <ac:picMk id="4" creationId="{CB7AF29E-9312-0DAA-9332-E82F052BA933}"/>
          </ac:picMkLst>
        </pc:picChg>
        <pc:picChg chg="add mod">
          <ac:chgData name="Sabine Berzina" userId="1466796a-f43a-429c-85bf-4ebf8b660949" providerId="ADAL" clId="{413FE17B-4BE6-4952-914D-B63163F86488}" dt="2023-02-02T13:56:39.869" v="7" actId="1076"/>
          <ac:picMkLst>
            <pc:docMk/>
            <pc:sldMk cId="2436998314" sldId="265"/>
            <ac:picMk id="7" creationId="{FFE8DFBD-6CFE-82E3-48FB-A8949C37CF9A}"/>
          </ac:picMkLst>
        </pc:picChg>
      </pc:sldChg>
      <pc:sldChg chg="addSp delSp modSp mod modNotesTx">
        <pc:chgData name="Sabine Berzina" userId="1466796a-f43a-429c-85bf-4ebf8b660949" providerId="ADAL" clId="{413FE17B-4BE6-4952-914D-B63163F86488}" dt="2023-02-02T14:04:55.057" v="49" actId="1076"/>
        <pc:sldMkLst>
          <pc:docMk/>
          <pc:sldMk cId="1275732892" sldId="267"/>
        </pc:sldMkLst>
        <pc:spChg chg="del">
          <ac:chgData name="Sabine Berzina" userId="1466796a-f43a-429c-85bf-4ebf8b660949" providerId="ADAL" clId="{413FE17B-4BE6-4952-914D-B63163F86488}" dt="2023-02-02T14:03:49.884" v="37" actId="478"/>
          <ac:spMkLst>
            <pc:docMk/>
            <pc:sldMk cId="1275732892" sldId="267"/>
            <ac:spMk id="8" creationId="{C3353F54-B1A6-4172-28DD-88C9A1251B40}"/>
          </ac:spMkLst>
        </pc:spChg>
        <pc:picChg chg="add mod modCrop">
          <ac:chgData name="Sabine Berzina" userId="1466796a-f43a-429c-85bf-4ebf8b660949" providerId="ADAL" clId="{413FE17B-4BE6-4952-914D-B63163F86488}" dt="2023-02-02T14:04:55.057" v="49" actId="1076"/>
          <ac:picMkLst>
            <pc:docMk/>
            <pc:sldMk cId="1275732892" sldId="267"/>
            <ac:picMk id="3" creationId="{831ADA32-DE37-67B8-E1AD-10DF5ACE1FFE}"/>
          </ac:picMkLst>
        </pc:picChg>
        <pc:picChg chg="del mod">
          <ac:chgData name="Sabine Berzina" userId="1466796a-f43a-429c-85bf-4ebf8b660949" providerId="ADAL" clId="{413FE17B-4BE6-4952-914D-B63163F86488}" dt="2023-02-02T14:03:51.607" v="38" actId="478"/>
          <ac:picMkLst>
            <pc:docMk/>
            <pc:sldMk cId="1275732892" sldId="267"/>
            <ac:picMk id="4" creationId="{11C18F46-E8D8-8431-AFFF-8ED527A2384A}"/>
          </ac:picMkLst>
        </pc:picChg>
      </pc:sldChg>
      <pc:sldChg chg="modSp mod modNotesTx">
        <pc:chgData name="Sabine Berzina" userId="1466796a-f43a-429c-85bf-4ebf8b660949" providerId="ADAL" clId="{413FE17B-4BE6-4952-914D-B63163F86488}" dt="2023-02-02T14:02:17.772" v="34" actId="20577"/>
        <pc:sldMkLst>
          <pc:docMk/>
          <pc:sldMk cId="2965362211" sldId="268"/>
        </pc:sldMkLst>
        <pc:spChg chg="mod">
          <ac:chgData name="Sabine Berzina" userId="1466796a-f43a-429c-85bf-4ebf8b660949" providerId="ADAL" clId="{413FE17B-4BE6-4952-914D-B63163F86488}" dt="2023-02-02T14:00:51.538" v="28"/>
          <ac:spMkLst>
            <pc:docMk/>
            <pc:sldMk cId="2965362211" sldId="268"/>
            <ac:spMk id="7" creationId="{9DDF0811-FF71-302D-C80D-EDAA1B6BD119}"/>
          </ac:spMkLst>
        </pc:spChg>
        <pc:spChg chg="mod">
          <ac:chgData name="Sabine Berzina" userId="1466796a-f43a-429c-85bf-4ebf8b660949" providerId="ADAL" clId="{413FE17B-4BE6-4952-914D-B63163F86488}" dt="2023-02-02T14:02:17.772" v="34" actId="20577"/>
          <ac:spMkLst>
            <pc:docMk/>
            <pc:sldMk cId="2965362211" sldId="268"/>
            <ac:spMk id="8" creationId="{899E7F83-B09B-EF0A-372D-17B93EAC63D8}"/>
          </ac:spMkLst>
        </pc:spChg>
      </pc:sldChg>
      <pc:sldChg chg="addSp modSp new mod">
        <pc:chgData name="Sabine Berzina" userId="1466796a-f43a-429c-85bf-4ebf8b660949" providerId="ADAL" clId="{413FE17B-4BE6-4952-914D-B63163F86488}" dt="2023-02-02T14:05:13.458" v="53" actId="962"/>
        <pc:sldMkLst>
          <pc:docMk/>
          <pc:sldMk cId="4058166880" sldId="280"/>
        </pc:sldMkLst>
        <pc:picChg chg="add mod">
          <ac:chgData name="Sabine Berzina" userId="1466796a-f43a-429c-85bf-4ebf8b660949" providerId="ADAL" clId="{413FE17B-4BE6-4952-914D-B63163F86488}" dt="2023-02-02T14:05:13.458" v="53" actId="962"/>
          <ac:picMkLst>
            <pc:docMk/>
            <pc:sldMk cId="4058166880" sldId="280"/>
            <ac:picMk id="3" creationId="{DA41DF11-E590-A6A8-6CA8-51A38D2EEF36}"/>
          </ac:picMkLst>
        </pc:picChg>
      </pc:sldChg>
      <pc:sldChg chg="addSp modSp new mod">
        <pc:chgData name="Sabine Berzina" userId="1466796a-f43a-429c-85bf-4ebf8b660949" providerId="ADAL" clId="{413FE17B-4BE6-4952-914D-B63163F86488}" dt="2023-02-02T14:05:33.374" v="57" actId="962"/>
        <pc:sldMkLst>
          <pc:docMk/>
          <pc:sldMk cId="530348688" sldId="281"/>
        </pc:sldMkLst>
        <pc:picChg chg="add mod">
          <ac:chgData name="Sabine Berzina" userId="1466796a-f43a-429c-85bf-4ebf8b660949" providerId="ADAL" clId="{413FE17B-4BE6-4952-914D-B63163F86488}" dt="2023-02-02T14:05:33.374" v="57" actId="962"/>
          <ac:picMkLst>
            <pc:docMk/>
            <pc:sldMk cId="530348688" sldId="281"/>
            <ac:picMk id="3" creationId="{BBCF4142-9408-28F7-E7F4-23559FF068DC}"/>
          </ac:picMkLst>
        </pc:picChg>
      </pc:sldChg>
      <pc:sldChg chg="addSp modSp new mod">
        <pc:chgData name="Sabine Berzina" userId="1466796a-f43a-429c-85bf-4ebf8b660949" providerId="ADAL" clId="{413FE17B-4BE6-4952-914D-B63163F86488}" dt="2023-02-02T14:06:07.582" v="61" actId="962"/>
        <pc:sldMkLst>
          <pc:docMk/>
          <pc:sldMk cId="3335192249" sldId="282"/>
        </pc:sldMkLst>
        <pc:picChg chg="add mod">
          <ac:chgData name="Sabine Berzina" userId="1466796a-f43a-429c-85bf-4ebf8b660949" providerId="ADAL" clId="{413FE17B-4BE6-4952-914D-B63163F86488}" dt="2023-02-02T14:06:07.582" v="61" actId="962"/>
          <ac:picMkLst>
            <pc:docMk/>
            <pc:sldMk cId="3335192249" sldId="282"/>
            <ac:picMk id="3" creationId="{6BFC2C97-6A64-FC3A-DBE8-6C35F5344B97}"/>
          </ac:picMkLst>
        </pc:picChg>
      </pc:sldChg>
    </pc:docChg>
  </pc:docChgLst>
  <pc:docChgLst>
    <pc:chgData name="Sabine Berzina" userId="S::sberzina@irex.org::1466796a-f43a-429c-85bf-4ebf8b660949" providerId="AD" clId="Web-{FA57E110-696F-31C6-6554-4363AD52F2E9}"/>
    <pc:docChg chg="modSld">
      <pc:chgData name="Sabine Berzina" userId="S::sberzina@irex.org::1466796a-f43a-429c-85bf-4ebf8b660949" providerId="AD" clId="Web-{FA57E110-696F-31C6-6554-4363AD52F2E9}" dt="2022-07-22T08:01:38.358" v="37"/>
      <pc:docMkLst>
        <pc:docMk/>
      </pc:docMkLst>
      <pc:sldChg chg="modNotes">
        <pc:chgData name="Sabine Berzina" userId="S::sberzina@irex.org::1466796a-f43a-429c-85bf-4ebf8b660949" providerId="AD" clId="Web-{FA57E110-696F-31C6-6554-4363AD52F2E9}" dt="2022-07-22T07:57:09.524" v="29"/>
        <pc:sldMkLst>
          <pc:docMk/>
          <pc:sldMk cId="330592270" sldId="263"/>
        </pc:sldMkLst>
      </pc:sldChg>
      <pc:sldChg chg="modNotes">
        <pc:chgData name="Sabine Berzina" userId="S::sberzina@irex.org::1466796a-f43a-429c-85bf-4ebf8b660949" providerId="AD" clId="Web-{FA57E110-696F-31C6-6554-4363AD52F2E9}" dt="2022-07-22T07:56:52.602" v="22"/>
        <pc:sldMkLst>
          <pc:docMk/>
          <pc:sldMk cId="2048850270" sldId="264"/>
        </pc:sldMkLst>
      </pc:sldChg>
      <pc:sldChg chg="addSp modSp modNotes">
        <pc:chgData name="Sabine Berzina" userId="S::sberzina@irex.org::1466796a-f43a-429c-85bf-4ebf8b660949" providerId="AD" clId="Web-{FA57E110-696F-31C6-6554-4363AD52F2E9}" dt="2022-07-22T08:01:38.358" v="37"/>
        <pc:sldMkLst>
          <pc:docMk/>
          <pc:sldMk cId="2436998314" sldId="265"/>
        </pc:sldMkLst>
        <pc:picChg chg="add mod">
          <ac:chgData name="Sabine Berzina" userId="S::sberzina@irex.org::1466796a-f43a-429c-85bf-4ebf8b660949" providerId="AD" clId="Web-{FA57E110-696F-31C6-6554-4363AD52F2E9}" dt="2022-07-22T08:01:30.296" v="33" actId="1076"/>
          <ac:picMkLst>
            <pc:docMk/>
            <pc:sldMk cId="2436998314" sldId="265"/>
            <ac:picMk id="4" creationId="{CB7AF29E-9312-0DAA-9332-E82F052BA933}"/>
          </ac:picMkLst>
        </pc:picChg>
      </pc:sldChg>
      <pc:sldChg chg="addSp delSp modSp modNotes">
        <pc:chgData name="Sabine Berzina" userId="S::sberzina@irex.org::1466796a-f43a-429c-85bf-4ebf8b660949" providerId="AD" clId="Web-{FA57E110-696F-31C6-6554-4363AD52F2E9}" dt="2022-07-22T07:57:05.211" v="26"/>
        <pc:sldMkLst>
          <pc:docMk/>
          <pc:sldMk cId="2965362211" sldId="268"/>
        </pc:sldMkLst>
        <pc:spChg chg="mod">
          <ac:chgData name="Sabine Berzina" userId="S::sberzina@irex.org::1466796a-f43a-429c-85bf-4ebf8b660949" providerId="AD" clId="Web-{FA57E110-696F-31C6-6554-4363AD52F2E9}" dt="2022-07-22T07:55:32.022" v="9" actId="14100"/>
          <ac:spMkLst>
            <pc:docMk/>
            <pc:sldMk cId="2965362211" sldId="268"/>
            <ac:spMk id="7" creationId="{9DDF0811-FF71-302D-C80D-EDAA1B6BD119}"/>
          </ac:spMkLst>
        </pc:spChg>
        <pc:spChg chg="mod">
          <ac:chgData name="Sabine Berzina" userId="S::sberzina@irex.org::1466796a-f43a-429c-85bf-4ebf8b660949" providerId="AD" clId="Web-{FA57E110-696F-31C6-6554-4363AD52F2E9}" dt="2022-07-22T07:53:54.519" v="3" actId="1076"/>
          <ac:spMkLst>
            <pc:docMk/>
            <pc:sldMk cId="2965362211" sldId="268"/>
            <ac:spMk id="8" creationId="{899E7F83-B09B-EF0A-372D-17B93EAC63D8}"/>
          </ac:spMkLst>
        </pc:spChg>
        <pc:spChg chg="mod">
          <ac:chgData name="Sabine Berzina" userId="S::sberzina@irex.org::1466796a-f43a-429c-85bf-4ebf8b660949" providerId="AD" clId="Web-{FA57E110-696F-31C6-6554-4363AD52F2E9}" dt="2022-07-22T07:55:38.444" v="10" actId="1076"/>
          <ac:spMkLst>
            <pc:docMk/>
            <pc:sldMk cId="2965362211" sldId="268"/>
            <ac:spMk id="9" creationId="{A895C3EF-1C29-8603-303A-02263232EC2B}"/>
          </ac:spMkLst>
        </pc:spChg>
        <pc:picChg chg="add mod">
          <ac:chgData name="Sabine Berzina" userId="S::sberzina@irex.org::1466796a-f43a-429c-85bf-4ebf8b660949" providerId="AD" clId="Web-{FA57E110-696F-31C6-6554-4363AD52F2E9}" dt="2022-07-22T07:55:26.116" v="8" actId="1076"/>
          <ac:picMkLst>
            <pc:docMk/>
            <pc:sldMk cId="2965362211" sldId="268"/>
            <ac:picMk id="2" creationId="{DE6E02D3-1B6B-5AE6-0C5A-C04A9427B64F}"/>
          </ac:picMkLst>
        </pc:picChg>
        <pc:picChg chg="del">
          <ac:chgData name="Sabine Berzina" userId="S::sberzina@irex.org::1466796a-f43a-429c-85bf-4ebf8b660949" providerId="AD" clId="Web-{FA57E110-696F-31C6-6554-4363AD52F2E9}" dt="2022-07-22T07:53:42.175" v="0"/>
          <ac:picMkLst>
            <pc:docMk/>
            <pc:sldMk cId="2965362211" sldId="268"/>
            <ac:picMk id="6" creationId="{A5F041F3-6373-772E-EA80-A29FCEB9F366}"/>
          </ac:picMkLst>
        </pc:picChg>
      </pc:sldChg>
      <pc:sldChg chg="modNotes">
        <pc:chgData name="Sabine Berzina" userId="S::sberzina@irex.org::1466796a-f43a-429c-85bf-4ebf8b660949" providerId="AD" clId="Web-{FA57E110-696F-31C6-6554-4363AD52F2E9}" dt="2022-07-22T07:56:31.429" v="16"/>
        <pc:sldMkLst>
          <pc:docMk/>
          <pc:sldMk cId="886408440" sldId="273"/>
        </pc:sldMkLst>
      </pc:sldChg>
    </pc:docChg>
  </pc:docChgLst>
  <pc:docChgLst>
    <pc:chgData name="Sabine Berzina" userId="1466796a-f43a-429c-85bf-4ebf8b660949" providerId="ADAL" clId="{CFDF47AD-EC8C-4F75-A1CC-500AA51D67EC}"/>
    <pc:docChg chg="modSld">
      <pc:chgData name="Sabine Berzina" userId="1466796a-f43a-429c-85bf-4ebf8b660949" providerId="ADAL" clId="{CFDF47AD-EC8C-4F75-A1CC-500AA51D67EC}" dt="2023-02-08T11:34:36.750" v="2"/>
      <pc:docMkLst>
        <pc:docMk/>
      </pc:docMkLst>
      <pc:sldChg chg="modAnim">
        <pc:chgData name="Sabine Berzina" userId="1466796a-f43a-429c-85bf-4ebf8b660949" providerId="ADAL" clId="{CFDF47AD-EC8C-4F75-A1CC-500AA51D67EC}" dt="2023-02-08T11:34:36.750" v="2"/>
        <pc:sldMkLst>
          <pc:docMk/>
          <pc:sldMk cId="2048850270" sldId="264"/>
        </pc:sldMkLst>
      </pc:sldChg>
      <pc:sldChg chg="modSp mod modAnim">
        <pc:chgData name="Sabine Berzina" userId="1466796a-f43a-429c-85bf-4ebf8b660949" providerId="ADAL" clId="{CFDF47AD-EC8C-4F75-A1CC-500AA51D67EC}" dt="2023-02-08T11:34:27.438" v="1"/>
        <pc:sldMkLst>
          <pc:docMk/>
          <pc:sldMk cId="886408440" sldId="273"/>
        </pc:sldMkLst>
        <pc:picChg chg="mod">
          <ac:chgData name="Sabine Berzina" userId="1466796a-f43a-429c-85bf-4ebf8b660949" providerId="ADAL" clId="{CFDF47AD-EC8C-4F75-A1CC-500AA51D67EC}" dt="2023-02-08T11:34:23.276" v="0" actId="1076"/>
          <ac:picMkLst>
            <pc:docMk/>
            <pc:sldMk cId="886408440" sldId="273"/>
            <ac:picMk id="4" creationId="{E2E9BE52-9367-306C-FEDA-0DAF4D1253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B2-4182-4A21-BD2A-86F45C6890FE}" type="datetimeFigureOut"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40B-A3DB-497D-A382-1339DA1BD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2HpVEkgBH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NidQHk5SZ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7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https://rsf.org/en/index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E25C-14BA-461B-9D1A-EB5CE2559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53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veryverified.eu/ru/%d1%80%d0%b0%d0%b7%d0%b4%d0%b5%d0%bb%d1%8b/%d1%80%d0%b0%d0%b7%d0%b4%d0%b5%d0%bb-2/%d1%87%d0%b0%d1%81%d1%82%d1%8c-b-%d1%80%d0%b5%d0%b4%d0%b0%d0%ba%d1%86%d0%b8%d0%be%d0%bd%d0%bd%d0%b0%d1%8f-%d0%bf%d0%be%d0%bb%d0%b8%d1%82%d0%b8%d0%ba%d0%b0/%d1%82%d0%b5%d1%81%d1%82-%d0%b7%d0%b0%d0%ba%d1%83%d0%bb%d0%b8%d1%81%d1%8c%d0%b5-%d0%bd%d0%be%d0%b2%d0%be%d1%81%d1%82%d0%b5%d0%b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В редакциях обычно есть несколько разных отделов, и некоторые из них имеют между собой «китайские стены». «Китайская стена» – это невидимый барьер, который отделяет стороны друг от друга. Например, владельцы новостного издания и отдел маркетинга не должны влиять на работу редакторов и журналистов. Те должны иметь возможность свободно принимать решения, что публиковать, вне зависимости от интересов рекламного отдела и собственников.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В конечном счете, редакторы должны нести ответственность за выбор статей, которые освещает их издание.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Как редактор решает, какие истории публиковать?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Существует множество сложных и пересекающихся факторов, влияющих на то, как журналисты и новостные агентства решают, какие новости освещать и как это лучше делать. Понимание этого может помочь нам лучше осознавать, что мы видим и почему.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Уравновешивая ожидания, гражданский долг и предпочтения читателей, редакторы служат фильтром и сторожевым псом для информации от тех, кто хочет иметь контролируемый и позитивный образ в СМИ (например, политиков, которые хотят подчеркнуть свои достижения), и тех, кто хочет раскрыть или скрыть скрытые действия. Редакторы решают, что включить в повестку СМИ, а что оставить без внимания. Вот некоторые критерии, которые они учитывают:</a:t>
            </a:r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E25C-14BA-461B-9D1A-EB5CE2559D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9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Предпочтения аудитории</a:t>
            </a: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 </a:t>
            </a:r>
            <a:br>
              <a:rPr lang="ru-RU" b="0" i="0" dirty="0">
                <a:solidFill>
                  <a:srgbClr val="212529"/>
                </a:solidFill>
                <a:effectLst/>
                <a:latin typeface="Jost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СМИ стремятся к тому, чтобы люди потребляли их контент. Если контент размещается в интернете, редакции желают, чтобы люди кликали на их материалы и делились ими. У каждого издания есть своя аудитория, и эта аудитория ожидает от издания определенного контента. Поэтому некоторые издания стараются заполнить свою собственную, специфическую нишу. Например, журнал о моде может посвятить целый номер Парижской неделе моды, в то время как деловой журнал может даже не упомянуть о ней. 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Общественная значимость</a:t>
            </a:r>
            <a:br>
              <a:rPr lang="ru-RU" b="0" i="0" dirty="0">
                <a:solidFill>
                  <a:srgbClr val="212529"/>
                </a:solidFill>
                <a:effectLst/>
                <a:latin typeface="Jost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Журналисты, освещающие важные местные, национальные и глобальные события, часто считают, что они обязаны информировать своих читателей и помогать выявлять кризисы и проблемы, с которыми мы можем столкнуться. Это одна из важных причин, по которой крупные издания пишут о стихийных бедствиях, политических кризисах, проступках людей, находящихся у власти, пандемиях, войнах и других важных событиях или проблемах.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Географический фактор</a:t>
            </a: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 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Медиаиздания, как правило, сообщают чаще о том, что происходит в их стране или регионе. Местные СМИ в основном пишут о событиях в своем городе или близлежащих районах.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Культурное и историческое влияние</a:t>
            </a:r>
            <a:endParaRPr lang="ru-RU" b="0" i="0" dirty="0">
              <a:solidFill>
                <a:srgbClr val="212529"/>
              </a:solidFill>
              <a:effectLst/>
              <a:latin typeface="Jost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Материалы о культурных группах или народах, которые воспринимаются как влиятельные или культурно/исторически близкие аудитории. Именно по этой причине события в США освещаются в СМИ стран Балтии более подробно, чем, например, события в Словакии, несмотря на территориальную близость.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Исключительность</a:t>
            </a: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 </a:t>
            </a:r>
            <a:br>
              <a:rPr lang="ru-RU" b="0" i="0" dirty="0">
                <a:solidFill>
                  <a:srgbClr val="212529"/>
                </a:solidFill>
                <a:effectLst/>
                <a:latin typeface="Jost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Необычные события с элементом неожиданности получают большее освещение, чем обычные. Старая поговорка гласит, что новость о том, что человек укусил собаку, привлечет большее внимание, чем сообщение о том, что собака укусила человека. Вот почему крайне неприятные или –  наоборот – очень приятные события, скорее всего, будут освещены.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Наличие конфликта</a:t>
            </a:r>
            <a:endParaRPr lang="ru-RU" b="0" i="0" dirty="0">
              <a:solidFill>
                <a:srgbClr val="212529"/>
              </a:solidFill>
              <a:effectLst/>
              <a:latin typeface="Jost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Рассказы о разногласиях, спорах, расколах, забастовках, драках, мятежах и военных действиях, а также о разворачивающихся драматических событиях, таких как побеги, несчастные случаи, поиски, осады, спасения, сражения или судебные дела.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Воздействие/масштаб трагедии</a:t>
            </a: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 </a:t>
            </a:r>
            <a:br>
              <a:rPr lang="ru-RU" b="0" i="0" dirty="0">
                <a:solidFill>
                  <a:srgbClr val="212529"/>
                </a:solidFill>
                <a:effectLst/>
                <a:latin typeface="Jost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О землетрясении, в результате которого погибли десять тысяч человек, будут говорить больше, нежели о том, при котором погибших всего десять.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Власть имущие и знаменитости</a:t>
            </a:r>
            <a:br>
              <a:rPr lang="ru-RU" b="0" i="0" dirty="0">
                <a:solidFill>
                  <a:srgbClr val="212529"/>
                </a:solidFill>
                <a:effectLst/>
                <a:latin typeface="Jost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Действия известного политика или знаменитой актрисы, скорее всего будут чаще освещаться в СМИ, чем те же события в жизни вашего соседа.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Конкуренция</a:t>
            </a:r>
            <a:br>
              <a:rPr lang="ru-RU" b="0" i="0" dirty="0">
                <a:solidFill>
                  <a:srgbClr val="212529"/>
                </a:solidFill>
                <a:effectLst/>
                <a:latin typeface="Jost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Часто, если одно издание освещает событие, которое привлекает читателей, другие следуют этому примеру. Иногда издания пытаются выделиться за счет подхода к теме с необычного ракурса. Все желают освещать события, которые широко обсуждаются в обществе.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Эксклюзив</a:t>
            </a: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 </a:t>
            </a:r>
            <a:br>
              <a:rPr lang="ru-RU" b="0" i="0" dirty="0">
                <a:solidFill>
                  <a:srgbClr val="212529"/>
                </a:solidFill>
                <a:effectLst/>
                <a:latin typeface="Jost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Если издание располагает материалом, которого нет ни у кого другого и который обязательно привлечет внимание, у издательства есть серьезный стимул опубликовать этот эксклюзив и подчеркнуть, что оно сделало это первым: чтобы наглядно продемонстрировать читателям, что стоит приобретать именно его контент.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Свежесть</a:t>
            </a:r>
            <a:endParaRPr lang="ru-RU" b="0" i="0" dirty="0">
              <a:solidFill>
                <a:srgbClr val="212529"/>
              </a:solidFill>
              <a:effectLst/>
              <a:latin typeface="Jost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Редакторы новостей обычно отдают предпочтение событиям, произошедшим недавно, а не тем, которые произошли несколько недель или месяцев назад. Круглосуточный цикл новостей проходит быстро и может повлиять на то, что освещают журналисты и сколько времени они уделяют определенному событию. 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Иллюстрации</a:t>
            </a:r>
            <a:endParaRPr lang="ru-RU" b="0" i="0" dirty="0">
              <a:solidFill>
                <a:srgbClr val="212529"/>
              </a:solidFill>
              <a:effectLst/>
              <a:latin typeface="Jost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Материалы, которые содержат захватывающие фотографии, видео или аудио, имеют особое значение для теле- и радиостанций.  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Развлечение</a:t>
            </a:r>
            <a:endParaRPr lang="ru-RU" b="0" i="0" dirty="0">
              <a:solidFill>
                <a:srgbClr val="212529"/>
              </a:solidFill>
              <a:effectLst/>
              <a:latin typeface="Jost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Некоторые издания в основном фокусируются на материалах, касающихся шоу-бизнеса, хобби, спорта, животных, в них часто много юмора и остроумных заголовков.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Jost"/>
              </a:rPr>
              <a:t>Собственная повестка издания</a:t>
            </a:r>
            <a:endParaRPr lang="ru-RU" b="0" i="0" dirty="0">
              <a:solidFill>
                <a:srgbClr val="212529"/>
              </a:solidFill>
              <a:effectLst/>
              <a:latin typeface="Jost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Jost"/>
              </a:rPr>
              <a:t>Это материалы, которые соответствуют собственной повестке дня новостной организации, будь то идеологическая/коммерческая, или освещаемые в рамках конкретной кампании. Например, общественные СМИ Латвии решили потратить значительное время и ресурсы на освещение темы детских домов и поддержки, получаемой детьми-сиротами.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https://rus.err.ee/1608532231/informacija-dlja-ukrainskih-bezhencev-registracija-medicina-trudoustrojstvo-i-obrazovanie </a:t>
            </a:r>
          </a:p>
          <a:p>
            <a:r>
              <a:rPr lang="en-US" dirty="0">
                <a:effectLst/>
              </a:rPr>
              <a:t>https://rus.err.ee/1608303138/kitaj-otzyvaet-posla-iz-vilnjusa-mid-litvy-vyrazhaet-sozhalenie </a:t>
            </a:r>
          </a:p>
          <a:p>
            <a:r>
              <a:rPr lang="en-US" dirty="0">
                <a:effectLst/>
              </a:rPr>
              <a:t>https://focus.ua/world/494320-v-zheludke-zhitelya-litvy-mediki-obnaruzhili-kilogramm-gvozdey-i-shurupov-foto </a:t>
            </a:r>
          </a:p>
          <a:p>
            <a:r>
              <a:rPr lang="en-US" dirty="0">
                <a:effectLst/>
              </a:rPr>
              <a:t>https://www.leta.lv/rus/home/important/51112AE7-E1EF-45F3-89F7-6BF0DC8713E2/ </a:t>
            </a:r>
          </a:p>
          <a:p>
            <a:r>
              <a:rPr lang="en-US" dirty="0">
                <a:effectLst/>
              </a:rPr>
              <a:t> https://rus.err.ee/1103305/v-jestonii-snimut-film-s-akterami-iz-garri-pottera-igry-prestolov-i-djunkerka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Редакционная</a:t>
            </a:r>
            <a:r>
              <a:rPr lang="en-US" dirty="0"/>
              <a:t> </a:t>
            </a:r>
            <a:r>
              <a:rPr lang="en-US" dirty="0" err="1"/>
              <a:t>политика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https://youtu.be/n2HpVEkgBHk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E25C-14BA-461B-9D1A-EB5CE2559D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7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5 Core Values of Journalism </a:t>
            </a:r>
            <a:r>
              <a:rPr lang="en-US" dirty="0">
                <a:hlinkClick r:id="rId3"/>
              </a:rPr>
              <a:t>https://youtu.be/uNidQHk5SZs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2HpVEkgBHk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NidQHk5SZs?feature=oembed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1469571" y="947058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Futura PT Book"/>
                <a:ea typeface="Source Sans Pro Light"/>
                <a:cs typeface="Calibri"/>
              </a:rPr>
              <a:t>Lesson 2: Media Ownership</a:t>
            </a:r>
          </a:p>
          <a:p>
            <a:r>
              <a:rPr lang="en-US" sz="2400" b="1" dirty="0">
                <a:latin typeface="Futura PT Book"/>
                <a:ea typeface="Source Sans Pro Light"/>
                <a:cs typeface="Calibri"/>
              </a:rPr>
              <a:t>Unit 2 Part A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C9AD0E-A8B9-6F6B-3325-7701A6417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" y="2766"/>
            <a:ext cx="12182165" cy="6852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298B4-2E14-D507-4B9A-E60C6C511C33}"/>
              </a:ext>
            </a:extLst>
          </p:cNvPr>
          <p:cNvSpPr txBox="1"/>
          <p:nvPr/>
        </p:nvSpPr>
        <p:spPr>
          <a:xfrm>
            <a:off x="515841" y="263716"/>
            <a:ext cx="539882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Futura PT Book"/>
                <a:ea typeface="Source Sans Pro Light"/>
                <a:cs typeface="Calibri"/>
              </a:rPr>
              <a:t>Урок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3: </a:t>
            </a:r>
            <a:r>
              <a:rPr lang="ru-RU" sz="3200" b="1" dirty="0">
                <a:latin typeface="Futura PT Book"/>
                <a:ea typeface="Source Sans Pro Light"/>
                <a:cs typeface="Calibri"/>
              </a:rPr>
              <a:t>Редакционная политика</a:t>
            </a:r>
            <a:endParaRPr lang="en-US" sz="3200" b="1" dirty="0">
              <a:latin typeface="Futura PT Book"/>
              <a:ea typeface="Source Sans Pro Light"/>
              <a:cs typeface="Calibri"/>
            </a:endParaRPr>
          </a:p>
          <a:p>
            <a:r>
              <a:rPr lang="ru-RU" sz="2400" b="1" dirty="0">
                <a:latin typeface="Futura PT Book"/>
                <a:ea typeface="Source Sans Pro Light"/>
                <a:cs typeface="Calibri"/>
              </a:rPr>
              <a:t>Раздел</a:t>
            </a:r>
            <a:r>
              <a:rPr lang="en-US" sz="2400" b="1" dirty="0">
                <a:latin typeface="Futura PT Book"/>
                <a:ea typeface="Source Sans Pro Light"/>
                <a:cs typeface="Calibri"/>
              </a:rPr>
              <a:t> 2 </a:t>
            </a:r>
            <a:r>
              <a:rPr lang="ru-RU" sz="2400" b="1" dirty="0">
                <a:latin typeface="Futura PT Book"/>
                <a:ea typeface="Source Sans Pro Light"/>
                <a:cs typeface="Calibri"/>
              </a:rPr>
              <a:t>Часть</a:t>
            </a:r>
            <a:r>
              <a:rPr lang="en-US" sz="2400" b="1" dirty="0">
                <a:latin typeface="Futura PT Book"/>
                <a:ea typeface="Source Sans Pro Light"/>
                <a:cs typeface="Calibri"/>
              </a:rPr>
              <a:t> B</a:t>
            </a:r>
          </a:p>
        </p:txBody>
      </p:sp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A5238DA2-1A33-F2B1-43FF-36E016A4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6" y="5484409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Редакционная политика">
            <a:hlinkClick r:id="" action="ppaction://media"/>
            <a:extLst>
              <a:ext uri="{FF2B5EF4-FFF2-40B4-BE49-F238E27FC236}">
                <a16:creationId xmlns:a16="http://schemas.microsoft.com/office/drawing/2014/main" id="{E2E9BE52-9367-306C-FEDA-0DAF4D1253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581" y="204634"/>
            <a:ext cx="11487354" cy="6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7D27C5-9270-17DA-68BA-0E27ADC7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42B6EF2-A90A-5722-07DE-A56962F2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4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1F6D292-4E5B-8B76-C2D4-E70CF046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2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F92FFBD-68A4-1228-3E42-2F312BFB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9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58BACA5-8315-75E6-DCAB-EF10588D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0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F74D592-32C0-6BED-F148-5752D45A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8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he 5 Core Values of Journalism">
            <a:hlinkClick r:id="" action="ppaction://media"/>
            <a:extLst>
              <a:ext uri="{FF2B5EF4-FFF2-40B4-BE49-F238E27FC236}">
                <a16:creationId xmlns:a16="http://schemas.microsoft.com/office/drawing/2014/main" id="{78399E46-3635-5E61-FAEB-3BA3E01254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548" y="241095"/>
            <a:ext cx="11659419" cy="64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B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69F48-4D85-2F8A-9DB4-2326ABB1B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47" y="1668594"/>
            <a:ext cx="9225612" cy="51894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B3073E-6E1E-BB71-175C-7199309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4" y="-165312"/>
            <a:ext cx="10951029" cy="1325563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Групповое задание: Свобода печати</a:t>
            </a:r>
            <a:endParaRPr lang="en-US" dirty="0">
              <a:latin typeface="Futura PT 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F592F-EB7A-DE80-6B94-D9CD24C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93" y="1150144"/>
            <a:ext cx="90257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Futura PT Book" panose="020B0502020204020303" pitchFamily="34" charset="0"/>
              </a:rPr>
              <a:t>Сравните рейтинг своей страны с рейтингом другой страны по вашему выбору!</a:t>
            </a:r>
            <a:r>
              <a:rPr lang="lv-LV" dirty="0">
                <a:solidFill>
                  <a:srgbClr val="000000"/>
                </a:solidFill>
                <a:latin typeface="Futura PT Book" panose="020B0502020204020303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Futura PT Book" panose="020B0502020204020303" pitchFamily="34" charset="0"/>
              </a:rPr>
              <a:t>www.rsf.org</a:t>
            </a:r>
            <a:endParaRPr lang="en-US" b="0" i="0" u="none" strike="noStrike" dirty="0">
              <a:solidFill>
                <a:srgbClr val="000000"/>
              </a:solidFill>
              <a:effectLst/>
              <a:latin typeface="Futura PT Book" panose="020B05020202040203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E81D88-0AB2-5773-B3E0-EA2F568D8B10}"/>
              </a:ext>
            </a:extLst>
          </p:cNvPr>
          <p:cNvSpPr txBox="1">
            <a:spLocks/>
          </p:cNvSpPr>
          <p:nvPr/>
        </p:nvSpPr>
        <p:spPr>
          <a:xfrm>
            <a:off x="7837714" y="5199493"/>
            <a:ext cx="4421356" cy="980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Futura PT Book" panose="020B0502020204020303" pitchFamily="34" charset="0"/>
              </a:rPr>
              <a:t>Пожалуйста, поделитесь своими результатами!</a:t>
            </a:r>
            <a:endParaRPr lang="en-US" dirty="0">
              <a:solidFill>
                <a:srgbClr val="000000"/>
              </a:solidFill>
              <a:latin typeface="Futura PT Book"/>
              <a:ea typeface="Source Sans Pro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1A833CD3-A522-88AA-4C1D-872D941D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53" y="1874384"/>
            <a:ext cx="2902857" cy="2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386C6-7511-E567-AACB-760B87D8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476EE9-6C2F-8E6C-D6EF-235C620E8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153" y="305267"/>
            <a:ext cx="3345425" cy="1213349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AFD575D8-DBCF-52BA-5C1D-12AA6B85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419600" y="581025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Выводы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6BB6E1C-04B1-59A2-B3DB-3AEC66645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698" y="2900843"/>
            <a:ext cx="2157509" cy="143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Что вы узнали?</a:t>
            </a:r>
            <a:endParaRPr lang="en-US" sz="3600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0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50"/>
            <a:ext cx="10472057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Домашнее задание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17" y="1564719"/>
            <a:ext cx="7123473" cy="4736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Убедитесь, что вы прошли тест «Закулисье Новостей»! QR код:</a:t>
            </a:r>
          </a:p>
          <a:p>
            <a:pPr marL="0" indent="0">
              <a:buNone/>
            </a:pPr>
            <a:endParaRPr lang="ru-RU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Обсуждение:</a:t>
            </a: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Кто принимает решения о том, что публикуется/транслируется в новостях? Знаете ли вы, как отбираются новости, по каким критериям и почему?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FFE8DFBD-6CFE-82E3-48FB-A8949C37C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71" y="124822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8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f in it&#10;&#10;Description automatically generated with low confidence">
            <a:extLst>
              <a:ext uri="{FF2B5EF4-FFF2-40B4-BE49-F238E27FC236}">
                <a16:creationId xmlns:a16="http://schemas.microsoft.com/office/drawing/2014/main" id="{3A0F184A-B6D4-C257-48AB-EACE6E9E1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045" y="5297714"/>
            <a:ext cx="3345425" cy="121334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E285D07-563B-25BF-2A74-6948E19B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234723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Как история попадает к нам?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B4605E-9763-DF53-BF90-EA916966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008" y="2460195"/>
            <a:ext cx="9310304" cy="336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you have certain beliefs and you are motivated to notice, interpret, and favor information that allows you to confirm them.  </a:t>
            </a:r>
            <a:endParaRPr lang="en-US" sz="3600" dirty="0">
              <a:latin typeface="Futura PT Book" panose="020B0502020204020303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051F57-6D74-29C0-01E0-0F00809A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9" y="1328565"/>
            <a:ext cx="9925743" cy="39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5330389-16E9-5A65-814E-6B3481F6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02BB1C66-04F5-8C62-D99A-3E9F4FFE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Отделы в СМИ: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0DEAAC-47EE-DE65-1FFC-FFB61126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825625"/>
            <a:ext cx="1056640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Репортеры, которые освещают различные «биты» (или темы), такие как преступность, спорт, национальная политика и иностранные дела.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Редакторы и продюсеры, определяющие тон и содержание публикаций издания.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Команда дизайнеров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Социальные сети и самореклама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Реклама</a:t>
            </a:r>
          </a:p>
          <a:p>
            <a:pPr algn="l"/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Менеджмент и администрация</a:t>
            </a:r>
            <a:endParaRPr lang="en-US" sz="32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22524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DF0811-FF71-302D-C80D-EDAA1B6BD119}"/>
              </a:ext>
            </a:extLst>
          </p:cNvPr>
          <p:cNvSpPr txBox="1">
            <a:spLocks/>
          </p:cNvSpPr>
          <p:nvPr/>
        </p:nvSpPr>
        <p:spPr>
          <a:xfrm>
            <a:off x="285135" y="1456915"/>
            <a:ext cx="5016500" cy="495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Cyrl-AZ" sz="2400" b="1" i="0" dirty="0">
                <a:solidFill>
                  <a:srgbClr val="212529"/>
                </a:solidFill>
                <a:effectLst/>
                <a:latin typeface="-apple-system"/>
              </a:rPr>
              <a:t>Предпочтения аудитории</a:t>
            </a:r>
            <a:endParaRPr lang="lv-LV" sz="2400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z-Cyrl-AZ" sz="2400" b="1" i="0" dirty="0">
                <a:solidFill>
                  <a:srgbClr val="212529"/>
                </a:solidFill>
                <a:effectLst/>
                <a:latin typeface="-apple-system"/>
              </a:rPr>
              <a:t>Общественная значимость</a:t>
            </a:r>
            <a:endParaRPr lang="lv-LV" sz="2400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Географический фактор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Культурное или историческое влияние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212529"/>
                </a:solidFill>
                <a:latin typeface="-apple-system"/>
              </a:rPr>
              <a:t>Р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едкость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Конфликт и драма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Воздействие/масштаб трагедии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Власть имущие и знаменитости</a:t>
            </a:r>
            <a:endParaRPr lang="lv-LV" sz="2400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Конкуренция</a:t>
            </a:r>
            <a:endParaRPr lang="en-US" sz="3600" dirty="0">
              <a:latin typeface="Futura PT Book" panose="020B0502020204020303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895C3EF-1C29-8603-303A-02263232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8" y="45576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Критерии отбора новостей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99E7F83-B09B-EF0A-372D-17B93EAC63D8}"/>
              </a:ext>
            </a:extLst>
          </p:cNvPr>
          <p:cNvSpPr txBox="1">
            <a:spLocks/>
          </p:cNvSpPr>
          <p:nvPr/>
        </p:nvSpPr>
        <p:spPr>
          <a:xfrm>
            <a:off x="5710496" y="1377376"/>
            <a:ext cx="5016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Эксклюзивность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Свежесть</a:t>
            </a:r>
            <a:endParaRPr lang="lv-LV" sz="2400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Аудио-визуальные элементы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Развлечения</a:t>
            </a:r>
            <a:endParaRPr lang="lv-LV" sz="2400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Собственная повестка издания</a:t>
            </a:r>
          </a:p>
        </p:txBody>
      </p:sp>
      <p:pic>
        <p:nvPicPr>
          <p:cNvPr id="2" name="Picture 3" descr="Qr code&#10;&#10;Description automatically generated">
            <a:extLst>
              <a:ext uri="{FF2B5EF4-FFF2-40B4-BE49-F238E27FC236}">
                <a16:creationId xmlns:a16="http://schemas.microsoft.com/office/drawing/2014/main" id="{DE6E02D3-1B6B-5AE6-0C5A-C04A9427B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70" y="4135624"/>
            <a:ext cx="2399071" cy="2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8BD19F56-2BAC-6FA2-238A-83037EA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Упражнение: Какие критерии использовались для этих историй</a:t>
            </a:r>
            <a:r>
              <a:rPr lang="en-US" dirty="0">
                <a:latin typeface="Futura PT Bold" panose="020B0902020204020203" pitchFamily="34" charset="0"/>
              </a:rPr>
              <a:t>?  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31ADA32-DE37-67B8-E1AD-10DF5ACE1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17020" r="11905"/>
          <a:stretch/>
        </p:blipFill>
        <p:spPr>
          <a:xfrm>
            <a:off x="116114" y="1690688"/>
            <a:ext cx="11959772" cy="69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A41DF11-E590-A6A8-6CA8-51A38D2E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BCF4142-9408-28F7-E7F4-23559FF0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BFC2C97-6A64-FC3A-DBE8-6C35F5344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9224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30FB8C-22D0-4C12-820A-9D3992F1C162}">
  <ds:schemaRefs>
    <ds:schemaRef ds:uri="ce8b8449-7073-4f43-8a1a-984ca5569f20"/>
    <ds:schemaRef ds:uri="http://schemas.microsoft.com/office/2006/documentManagement/types"/>
    <ds:schemaRef ds:uri="http://purl.org/dc/dcmitype/"/>
    <ds:schemaRef ds:uri="e49c4de8-714a-4d9a-88a7-b286d1a87f85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7EBA25-24CB-4B9E-B3E6-96D3143D2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c4de8-714a-4d9a-88a7-b286d1a87f85"/>
    <ds:schemaRef ds:uri="ce8b8449-7073-4f43-8a1a-984ca5569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22F7A8-FB6F-44DC-860E-9AB27A59A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1370</Words>
  <Application>Microsoft Office PowerPoint</Application>
  <PresentationFormat>Widescreen</PresentationFormat>
  <Paragraphs>86</Paragraphs>
  <Slides>21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Calibri</vt:lpstr>
      <vt:lpstr>Futura PT Bold</vt:lpstr>
      <vt:lpstr>Futura PT Book</vt:lpstr>
      <vt:lpstr>Jost</vt:lpstr>
      <vt:lpstr>Museo Sans Cyrl 900</vt:lpstr>
      <vt:lpstr>Source Sans Pro Light</vt:lpstr>
      <vt:lpstr>4_Office Theme</vt:lpstr>
      <vt:lpstr>PowerPoint Presentation</vt:lpstr>
      <vt:lpstr>Домашнее задание </vt:lpstr>
      <vt:lpstr>Как история попадает к нам?</vt:lpstr>
      <vt:lpstr>Отделы в СМИ:</vt:lpstr>
      <vt:lpstr>Критерии отбора новостей</vt:lpstr>
      <vt:lpstr>Упражнение: Какие критерии использовались для этих историй?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Групповое задание: Свобода печати</vt:lpstr>
      <vt:lpstr>Выводы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Kaspars Ruklis</dc:creator>
  <cp:lastModifiedBy>Sabine Berzina</cp:lastModifiedBy>
  <cp:revision>148</cp:revision>
  <dcterms:created xsi:type="dcterms:W3CDTF">2022-06-27T09:51:01Z</dcterms:created>
  <dcterms:modified xsi:type="dcterms:W3CDTF">2023-07-04T07:46:03Z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