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9" r:id="rId4"/>
  </p:sldMasterIdLst>
  <p:notesMasterIdLst>
    <p:notesMasterId r:id="rId20"/>
  </p:notesMasterIdLst>
  <p:sldIdLst>
    <p:sldId id="266" r:id="rId5"/>
    <p:sldId id="265" r:id="rId6"/>
    <p:sldId id="273" r:id="rId7"/>
    <p:sldId id="264" r:id="rId8"/>
    <p:sldId id="263" r:id="rId9"/>
    <p:sldId id="262" r:id="rId10"/>
    <p:sldId id="261" r:id="rId11"/>
    <p:sldId id="269" r:id="rId12"/>
    <p:sldId id="270" r:id="rId13"/>
    <p:sldId id="271" r:id="rId14"/>
    <p:sldId id="272" r:id="rId15"/>
    <p:sldId id="268" r:id="rId16"/>
    <p:sldId id="258" r:id="rId17"/>
    <p:sldId id="274" r:id="rId18"/>
    <p:sldId id="257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79B2830D-D6E4-1E60-57D6-453489105170}" name="Stanley Currier" initials="SC" userId="S::scurrier@irex.org::62b8aaa8-5ce6-4197-b882-9703622d5d75" providerId="AD"/>
  <p188:author id="{44900C5D-7F2D-0F05-8F82-2572EE419B8B}" name="Sabine Berzina" initials="SB" userId="S::sberzina@irex.org::1466796a-f43a-429c-85bf-4ebf8b660949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1325743-468B-4BE0-98A6-A7F569FB7972}" v="1" dt="2023-07-04T07:42:45.25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972" autoAdjust="0"/>
    <p:restoredTop sz="70445" autoAdjust="0"/>
  </p:normalViewPr>
  <p:slideViewPr>
    <p:cSldViewPr snapToGrid="0">
      <p:cViewPr varScale="1">
        <p:scale>
          <a:sx n="47" d="100"/>
          <a:sy n="47" d="100"/>
        </p:scale>
        <p:origin x="1228" y="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microsoft.com/office/2015/10/relationships/revisionInfo" Target="revisionInfo.xml"/><Relationship Id="rId3" Type="http://schemas.openxmlformats.org/officeDocument/2006/relationships/customXml" Target="../customXml/item3.xml"/><Relationship Id="rId21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viewProps" Target="viewProps.xml"/><Relationship Id="rId27" Type="http://schemas.microsoft.com/office/2018/10/relationships/authors" Target="author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ulija Visnevska" userId="78ce5c7b-2a5c-4a77-bfa8-5e2cb9f4d2e5" providerId="ADAL" clId="{B822DB5F-1C14-4A28-88AB-5E659A3057E8}"/>
    <pc:docChg chg="undo custSel modSld">
      <pc:chgData name="Julija Visnevska" userId="78ce5c7b-2a5c-4a77-bfa8-5e2cb9f4d2e5" providerId="ADAL" clId="{B822DB5F-1C14-4A28-88AB-5E659A3057E8}" dt="2022-07-06T18:26:26.890" v="37" actId="20577"/>
      <pc:docMkLst>
        <pc:docMk/>
      </pc:docMkLst>
      <pc:sldChg chg="modSp mod">
        <pc:chgData name="Julija Visnevska" userId="78ce5c7b-2a5c-4a77-bfa8-5e2cb9f4d2e5" providerId="ADAL" clId="{B822DB5F-1C14-4A28-88AB-5E659A3057E8}" dt="2022-07-06T18:26:26.890" v="37" actId="20577"/>
        <pc:sldMkLst>
          <pc:docMk/>
          <pc:sldMk cId="1454612643" sldId="258"/>
        </pc:sldMkLst>
        <pc:spChg chg="mod">
          <ac:chgData name="Julija Visnevska" userId="78ce5c7b-2a5c-4a77-bfa8-5e2cb9f4d2e5" providerId="ADAL" clId="{B822DB5F-1C14-4A28-88AB-5E659A3057E8}" dt="2022-07-06T18:25:34.206" v="32"/>
          <ac:spMkLst>
            <pc:docMk/>
            <pc:sldMk cId="1454612643" sldId="258"/>
            <ac:spMk id="2" creationId="{D2651F84-BEB9-9064-F2EB-7982F12951D9}"/>
          </ac:spMkLst>
        </pc:spChg>
        <pc:spChg chg="mod">
          <ac:chgData name="Julija Visnevska" userId="78ce5c7b-2a5c-4a77-bfa8-5e2cb9f4d2e5" providerId="ADAL" clId="{B822DB5F-1C14-4A28-88AB-5E659A3057E8}" dt="2022-07-06T18:26:26.890" v="37" actId="20577"/>
          <ac:spMkLst>
            <pc:docMk/>
            <pc:sldMk cId="1454612643" sldId="258"/>
            <ac:spMk id="3" creationId="{4CCAD7B5-D674-5DE8-5493-EFDE2CC67772}"/>
          </ac:spMkLst>
        </pc:spChg>
      </pc:sldChg>
      <pc:sldChg chg="modSp mod">
        <pc:chgData name="Julija Visnevska" userId="78ce5c7b-2a5c-4a77-bfa8-5e2cb9f4d2e5" providerId="ADAL" clId="{B822DB5F-1C14-4A28-88AB-5E659A3057E8}" dt="2022-07-06T18:24:41.741" v="29"/>
        <pc:sldMkLst>
          <pc:docMk/>
          <pc:sldMk cId="1315470891" sldId="262"/>
        </pc:sldMkLst>
        <pc:spChg chg="mod">
          <ac:chgData name="Julija Visnevska" userId="78ce5c7b-2a5c-4a77-bfa8-5e2cb9f4d2e5" providerId="ADAL" clId="{B822DB5F-1C14-4A28-88AB-5E659A3057E8}" dt="2022-07-06T18:23:26.287" v="28"/>
          <ac:spMkLst>
            <pc:docMk/>
            <pc:sldMk cId="1315470891" sldId="262"/>
            <ac:spMk id="6" creationId="{3CB3073E-6E1E-BB71-175C-71993094F0A5}"/>
          </ac:spMkLst>
        </pc:spChg>
        <pc:spChg chg="mod">
          <ac:chgData name="Julija Visnevska" userId="78ce5c7b-2a5c-4a77-bfa8-5e2cb9f4d2e5" providerId="ADAL" clId="{B822DB5F-1C14-4A28-88AB-5E659A3057E8}" dt="2022-07-06T18:24:41.741" v="29"/>
          <ac:spMkLst>
            <pc:docMk/>
            <pc:sldMk cId="1315470891" sldId="262"/>
            <ac:spMk id="8" creationId="{AEFF592F-EB7A-DE80-6B94-D9CD24C7970F}"/>
          </ac:spMkLst>
        </pc:spChg>
      </pc:sldChg>
      <pc:sldChg chg="modSp mod">
        <pc:chgData name="Julija Visnevska" userId="78ce5c7b-2a5c-4a77-bfa8-5e2cb9f4d2e5" providerId="ADAL" clId="{B822DB5F-1C14-4A28-88AB-5E659A3057E8}" dt="2022-07-06T18:22:38.258" v="26" actId="27636"/>
        <pc:sldMkLst>
          <pc:docMk/>
          <pc:sldMk cId="2436998314" sldId="265"/>
        </pc:sldMkLst>
        <pc:spChg chg="mod">
          <ac:chgData name="Julija Visnevska" userId="78ce5c7b-2a5c-4a77-bfa8-5e2cb9f4d2e5" providerId="ADAL" clId="{B822DB5F-1C14-4A28-88AB-5E659A3057E8}" dt="2022-07-06T18:20:59.377" v="10"/>
          <ac:spMkLst>
            <pc:docMk/>
            <pc:sldMk cId="2436998314" sldId="265"/>
            <ac:spMk id="2" creationId="{7D479B13-FD3B-9A4A-54DC-7A2D24795D54}"/>
          </ac:spMkLst>
        </pc:spChg>
        <pc:spChg chg="mod">
          <ac:chgData name="Julija Visnevska" userId="78ce5c7b-2a5c-4a77-bfa8-5e2cb9f4d2e5" providerId="ADAL" clId="{B822DB5F-1C14-4A28-88AB-5E659A3057E8}" dt="2022-07-06T18:22:38.258" v="26" actId="27636"/>
          <ac:spMkLst>
            <pc:docMk/>
            <pc:sldMk cId="2436998314" sldId="265"/>
            <ac:spMk id="3" creationId="{62E0444F-E840-9FA9-B338-4D71798C5883}"/>
          </ac:spMkLst>
        </pc:spChg>
      </pc:sldChg>
      <pc:sldChg chg="modSp mod">
        <pc:chgData name="Julija Visnevska" userId="78ce5c7b-2a5c-4a77-bfa8-5e2cb9f4d2e5" providerId="ADAL" clId="{B822DB5F-1C14-4A28-88AB-5E659A3057E8}" dt="2022-07-06T18:20:27.791" v="5"/>
        <pc:sldMkLst>
          <pc:docMk/>
          <pc:sldMk cId="2183657655" sldId="266"/>
        </pc:sldMkLst>
        <pc:spChg chg="mod">
          <ac:chgData name="Julija Visnevska" userId="78ce5c7b-2a5c-4a77-bfa8-5e2cb9f4d2e5" providerId="ADAL" clId="{B822DB5F-1C14-4A28-88AB-5E659A3057E8}" dt="2022-07-06T18:20:27.791" v="5"/>
          <ac:spMkLst>
            <pc:docMk/>
            <pc:sldMk cId="2183657655" sldId="266"/>
            <ac:spMk id="8" creationId="{3F2298B4-2E14-D507-4B9A-E60C6C511C33}"/>
          </ac:spMkLst>
        </pc:spChg>
      </pc:sldChg>
    </pc:docChg>
  </pc:docChgLst>
  <pc:docChgLst>
    <pc:chgData name="Sabine Berzina" userId="1466796a-f43a-429c-85bf-4ebf8b660949" providerId="ADAL" clId="{E7CCF216-C0B0-496C-8DCE-12BF18C352E9}"/>
    <pc:docChg chg="modSld">
      <pc:chgData name="Sabine Berzina" userId="1466796a-f43a-429c-85bf-4ebf8b660949" providerId="ADAL" clId="{E7CCF216-C0B0-496C-8DCE-12BF18C352E9}" dt="2023-02-02T13:34:27.637" v="21" actId="1076"/>
      <pc:docMkLst>
        <pc:docMk/>
      </pc:docMkLst>
      <pc:sldChg chg="modSp mod">
        <pc:chgData name="Sabine Berzina" userId="1466796a-f43a-429c-85bf-4ebf8b660949" providerId="ADAL" clId="{E7CCF216-C0B0-496C-8DCE-12BF18C352E9}" dt="2023-02-02T13:34:27.637" v="21" actId="1076"/>
        <pc:sldMkLst>
          <pc:docMk/>
          <pc:sldMk cId="1454612643" sldId="258"/>
        </pc:sldMkLst>
        <pc:picChg chg="mod">
          <ac:chgData name="Sabine Berzina" userId="1466796a-f43a-429c-85bf-4ebf8b660949" providerId="ADAL" clId="{E7CCF216-C0B0-496C-8DCE-12BF18C352E9}" dt="2023-02-02T13:34:27.637" v="21" actId="1076"/>
          <ac:picMkLst>
            <pc:docMk/>
            <pc:sldMk cId="1454612643" sldId="258"/>
            <ac:picMk id="5" creationId="{C8FCC03D-8078-B0B2-856F-252888A3E583}"/>
          </ac:picMkLst>
        </pc:picChg>
      </pc:sldChg>
      <pc:sldChg chg="delCm">
        <pc:chgData name="Sabine Berzina" userId="1466796a-f43a-429c-85bf-4ebf8b660949" providerId="ADAL" clId="{E7CCF216-C0B0-496C-8DCE-12BF18C352E9}" dt="2023-02-02T13:33:47.765" v="19"/>
        <pc:sldMkLst>
          <pc:docMk/>
          <pc:sldMk cId="2143137492" sldId="261"/>
        </pc:sldMkLst>
        <pc:extLst>
          <p:ext xmlns:p="http://schemas.openxmlformats.org/presentationml/2006/main" uri="{D6D511B9-2390-475A-947B-AFAB55BFBCF1}">
            <pc226:cmChg xmlns:pc226="http://schemas.microsoft.com/office/powerpoint/2022/06/main/command" chg="del">
              <pc226:chgData name="Sabine Berzina" userId="1466796a-f43a-429c-85bf-4ebf8b660949" providerId="ADAL" clId="{E7CCF216-C0B0-496C-8DCE-12BF18C352E9}" dt="2023-02-02T13:33:47.765" v="19"/>
              <pc2:cmMkLst xmlns:pc2="http://schemas.microsoft.com/office/powerpoint/2019/9/main/command">
                <pc:docMk/>
                <pc:sldMk cId="2143137492" sldId="261"/>
                <pc2:cmMk id="{2AA7D5B6-8A2F-468F-9114-2AF02682FDDB}"/>
              </pc2:cmMkLst>
            </pc226:cmChg>
          </p:ext>
        </pc:extLst>
      </pc:sldChg>
      <pc:sldChg chg="modNotesTx">
        <pc:chgData name="Sabine Berzina" userId="1466796a-f43a-429c-85bf-4ebf8b660949" providerId="ADAL" clId="{E7CCF216-C0B0-496C-8DCE-12BF18C352E9}" dt="2023-02-02T13:33:18.492" v="14"/>
        <pc:sldMkLst>
          <pc:docMk/>
          <pc:sldMk cId="1315470891" sldId="262"/>
        </pc:sldMkLst>
      </pc:sldChg>
      <pc:sldChg chg="delCm">
        <pc:chgData name="Sabine Berzina" userId="1466796a-f43a-429c-85bf-4ebf8b660949" providerId="ADAL" clId="{E7CCF216-C0B0-496C-8DCE-12BF18C352E9}" dt="2023-02-02T13:33:38.987" v="18"/>
        <pc:sldMkLst>
          <pc:docMk/>
          <pc:sldMk cId="330592270" sldId="263"/>
        </pc:sldMkLst>
        <pc:extLst>
          <p:ext xmlns:p="http://schemas.openxmlformats.org/presentationml/2006/main" uri="{D6D511B9-2390-475A-947B-AFAB55BFBCF1}">
            <pc226:cmChg xmlns:pc226="http://schemas.microsoft.com/office/powerpoint/2022/06/main/command" chg="del">
              <pc226:chgData name="Sabine Berzina" userId="1466796a-f43a-429c-85bf-4ebf8b660949" providerId="ADAL" clId="{E7CCF216-C0B0-496C-8DCE-12BF18C352E9}" dt="2023-02-02T13:33:38.987" v="18"/>
              <pc2:cmMkLst xmlns:pc2="http://schemas.microsoft.com/office/powerpoint/2019/9/main/command">
                <pc:docMk/>
                <pc:sldMk cId="330592270" sldId="263"/>
                <pc2:cmMk id="{E8F838BE-40DB-435C-BF52-BE7DBC6037A4}"/>
              </pc2:cmMkLst>
            </pc226:cmChg>
          </p:ext>
        </pc:extLst>
      </pc:sldChg>
      <pc:sldChg chg="delCm">
        <pc:chgData name="Sabine Berzina" userId="1466796a-f43a-429c-85bf-4ebf8b660949" providerId="ADAL" clId="{E7CCF216-C0B0-496C-8DCE-12BF18C352E9}" dt="2023-02-02T13:33:34.284" v="17"/>
        <pc:sldMkLst>
          <pc:docMk/>
          <pc:sldMk cId="2048850270" sldId="264"/>
        </pc:sldMkLst>
        <pc:extLst>
          <p:ext xmlns:p="http://schemas.openxmlformats.org/presentationml/2006/main" uri="{D6D511B9-2390-475A-947B-AFAB55BFBCF1}">
            <pc226:cmChg xmlns:pc226="http://schemas.microsoft.com/office/powerpoint/2022/06/main/command" chg="del">
              <pc226:chgData name="Sabine Berzina" userId="1466796a-f43a-429c-85bf-4ebf8b660949" providerId="ADAL" clId="{E7CCF216-C0B0-496C-8DCE-12BF18C352E9}" dt="2023-02-02T13:33:34.284" v="17"/>
              <pc2:cmMkLst xmlns:pc2="http://schemas.microsoft.com/office/powerpoint/2019/9/main/command">
                <pc:docMk/>
                <pc:sldMk cId="2048850270" sldId="264"/>
                <pc2:cmMk id="{D763D8F8-5D14-475D-95FC-66842B06E205}"/>
              </pc2:cmMkLst>
            </pc226:cmChg>
          </p:ext>
        </pc:extLst>
      </pc:sldChg>
      <pc:sldChg chg="modSp mod modNotesTx">
        <pc:chgData name="Sabine Berzina" userId="1466796a-f43a-429c-85bf-4ebf8b660949" providerId="ADAL" clId="{E7CCF216-C0B0-496C-8DCE-12BF18C352E9}" dt="2023-02-02T13:33:27.439" v="15" actId="20577"/>
        <pc:sldMkLst>
          <pc:docMk/>
          <pc:sldMk cId="2436998314" sldId="265"/>
        </pc:sldMkLst>
        <pc:spChg chg="mod">
          <ac:chgData name="Sabine Berzina" userId="1466796a-f43a-429c-85bf-4ebf8b660949" providerId="ADAL" clId="{E7CCF216-C0B0-496C-8DCE-12BF18C352E9}" dt="2023-02-02T13:30:33.948" v="7" actId="20577"/>
          <ac:spMkLst>
            <pc:docMk/>
            <pc:sldMk cId="2436998314" sldId="265"/>
            <ac:spMk id="3" creationId="{62E0444F-E840-9FA9-B338-4D71798C5883}"/>
          </ac:spMkLst>
        </pc:spChg>
      </pc:sldChg>
      <pc:sldChg chg="delCm">
        <pc:chgData name="Sabine Berzina" userId="1466796a-f43a-429c-85bf-4ebf8b660949" providerId="ADAL" clId="{E7CCF216-C0B0-496C-8DCE-12BF18C352E9}" dt="2023-02-02T13:30:03.427" v="0"/>
        <pc:sldMkLst>
          <pc:docMk/>
          <pc:sldMk cId="2183657655" sldId="266"/>
        </pc:sldMkLst>
        <pc:extLst>
          <p:ext xmlns:p="http://schemas.openxmlformats.org/presentationml/2006/main" uri="{D6D511B9-2390-475A-947B-AFAB55BFBCF1}">
            <pc226:cmChg xmlns:pc226="http://schemas.microsoft.com/office/powerpoint/2022/06/main/command" chg="del">
              <pc226:chgData name="Sabine Berzina" userId="1466796a-f43a-429c-85bf-4ebf8b660949" providerId="ADAL" clId="{E7CCF216-C0B0-496C-8DCE-12BF18C352E9}" dt="2023-02-02T13:30:03.427" v="0"/>
              <pc2:cmMkLst xmlns:pc2="http://schemas.microsoft.com/office/powerpoint/2019/9/main/command">
                <pc:docMk/>
                <pc:sldMk cId="2183657655" sldId="266"/>
                <pc2:cmMk id="{95893774-052A-4755-8311-15EEE501A682}"/>
              </pc2:cmMkLst>
            </pc226:cmChg>
          </p:ext>
        </pc:extLst>
      </pc:sldChg>
      <pc:sldChg chg="delCm">
        <pc:chgData name="Sabine Berzina" userId="1466796a-f43a-429c-85bf-4ebf8b660949" providerId="ADAL" clId="{E7CCF216-C0B0-496C-8DCE-12BF18C352E9}" dt="2023-02-02T13:33:56.735" v="20"/>
        <pc:sldMkLst>
          <pc:docMk/>
          <pc:sldMk cId="2965362211" sldId="268"/>
        </pc:sldMkLst>
        <pc:extLst>
          <p:ext xmlns:p="http://schemas.openxmlformats.org/presentationml/2006/main" uri="{D6D511B9-2390-475A-947B-AFAB55BFBCF1}">
            <pc226:cmChg xmlns:pc226="http://schemas.microsoft.com/office/powerpoint/2022/06/main/command" chg="del">
              <pc226:chgData name="Sabine Berzina" userId="1466796a-f43a-429c-85bf-4ebf8b660949" providerId="ADAL" clId="{E7CCF216-C0B0-496C-8DCE-12BF18C352E9}" dt="2023-02-02T13:33:56.735" v="20"/>
              <pc2:cmMkLst xmlns:pc2="http://schemas.microsoft.com/office/powerpoint/2019/9/main/command">
                <pc:docMk/>
                <pc:sldMk cId="2965362211" sldId="268"/>
                <pc2:cmMk id="{7CFECD9A-F14F-462E-8F67-D65DBD3BEBE9}"/>
              </pc2:cmMkLst>
            </pc226:cmChg>
          </p:ext>
        </pc:extLst>
      </pc:sldChg>
      <pc:sldChg chg="modSp mod modNotesTx">
        <pc:chgData name="Sabine Berzina" userId="1466796a-f43a-429c-85bf-4ebf8b660949" providerId="ADAL" clId="{E7CCF216-C0B0-496C-8DCE-12BF18C352E9}" dt="2023-02-02T13:33:29.389" v="16" actId="20577"/>
        <pc:sldMkLst>
          <pc:docMk/>
          <pc:sldMk cId="3890472740" sldId="273"/>
        </pc:sldMkLst>
        <pc:spChg chg="mod">
          <ac:chgData name="Sabine Berzina" userId="1466796a-f43a-429c-85bf-4ebf8b660949" providerId="ADAL" clId="{E7CCF216-C0B0-496C-8DCE-12BF18C352E9}" dt="2023-02-02T13:32:30.578" v="11" actId="1076"/>
          <ac:spMkLst>
            <pc:docMk/>
            <pc:sldMk cId="3890472740" sldId="273"/>
            <ac:spMk id="2" creationId="{7D479B13-FD3B-9A4A-54DC-7A2D24795D54}"/>
          </ac:spMkLst>
        </pc:spChg>
        <pc:picChg chg="mod">
          <ac:chgData name="Sabine Berzina" userId="1466796a-f43a-429c-85bf-4ebf8b660949" providerId="ADAL" clId="{E7CCF216-C0B0-496C-8DCE-12BF18C352E9}" dt="2023-02-02T13:32:44.897" v="13" actId="1076"/>
          <ac:picMkLst>
            <pc:docMk/>
            <pc:sldMk cId="3890472740" sldId="273"/>
            <ac:picMk id="4" creationId="{89152282-CA60-13C3-A1A8-1F5F1A6517CC}"/>
          </ac:picMkLst>
        </pc:picChg>
      </pc:sldChg>
    </pc:docChg>
  </pc:docChgLst>
  <pc:docChgLst>
    <pc:chgData name="Sabine Berzina" userId="S::sberzina@irex.org::1466796a-f43a-429c-85bf-4ebf8b660949" providerId="AD" clId="Web-{A1F80B58-40E3-5E43-8C04-2ECEE9A67F53}"/>
    <pc:docChg chg="addSld delSld modSld">
      <pc:chgData name="Sabine Berzina" userId="S::sberzina@irex.org::1466796a-f43a-429c-85bf-4ebf8b660949" providerId="AD" clId="Web-{A1F80B58-40E3-5E43-8C04-2ECEE9A67F53}" dt="2022-06-28T05:07:27.402" v="25"/>
      <pc:docMkLst>
        <pc:docMk/>
      </pc:docMkLst>
      <pc:sldChg chg="addSp delSp modSp">
        <pc:chgData name="Sabine Berzina" userId="S::sberzina@irex.org::1466796a-f43a-429c-85bf-4ebf8b660949" providerId="AD" clId="Web-{A1F80B58-40E3-5E43-8C04-2ECEE9A67F53}" dt="2022-06-28T05:07:24.746" v="24" actId="1076"/>
        <pc:sldMkLst>
          <pc:docMk/>
          <pc:sldMk cId="2183657655" sldId="266"/>
        </pc:sldMkLst>
        <pc:spChg chg="mod">
          <ac:chgData name="Sabine Berzina" userId="S::sberzina@irex.org::1466796a-f43a-429c-85bf-4ebf8b660949" providerId="AD" clId="Web-{A1F80B58-40E3-5E43-8C04-2ECEE9A67F53}" dt="2022-06-28T05:02:46.970" v="15" actId="20577"/>
          <ac:spMkLst>
            <pc:docMk/>
            <pc:sldMk cId="2183657655" sldId="266"/>
            <ac:spMk id="3" creationId="{D963EF0B-282C-98F5-3C4A-584E81CD978F}"/>
          </ac:spMkLst>
        </pc:spChg>
        <pc:spChg chg="add mod">
          <ac:chgData name="Sabine Berzina" userId="S::sberzina@irex.org::1466796a-f43a-429c-85bf-4ebf8b660949" providerId="AD" clId="Web-{A1F80B58-40E3-5E43-8C04-2ECEE9A67F53}" dt="2022-06-28T05:07:12.027" v="22" actId="1076"/>
          <ac:spMkLst>
            <pc:docMk/>
            <pc:sldMk cId="2183657655" sldId="266"/>
            <ac:spMk id="8" creationId="{3F2298B4-2E14-D507-4B9A-E60C6C511C33}"/>
          </ac:spMkLst>
        </pc:spChg>
        <pc:picChg chg="del">
          <ac:chgData name="Sabine Berzina" userId="S::sberzina@irex.org::1466796a-f43a-429c-85bf-4ebf8b660949" providerId="AD" clId="Web-{A1F80B58-40E3-5E43-8C04-2ECEE9A67F53}" dt="2022-06-28T05:05:59.165" v="17"/>
          <ac:picMkLst>
            <pc:docMk/>
            <pc:sldMk cId="2183657655" sldId="266"/>
            <ac:picMk id="2" creationId="{21A56478-CE53-AA97-B8C4-A25C8A42E09E}"/>
          </ac:picMkLst>
        </pc:picChg>
        <pc:picChg chg="add mod">
          <ac:chgData name="Sabine Berzina" userId="S::sberzina@irex.org::1466796a-f43a-429c-85bf-4ebf8b660949" providerId="AD" clId="Web-{A1F80B58-40E3-5E43-8C04-2ECEE9A67F53}" dt="2022-06-28T05:06:59.136" v="20" actId="14100"/>
          <ac:picMkLst>
            <pc:docMk/>
            <pc:sldMk cId="2183657655" sldId="266"/>
            <ac:picMk id="5" creationId="{B0C9AD0E-A8B9-6F6B-3325-7701A64173DD}"/>
          </ac:picMkLst>
        </pc:picChg>
        <pc:picChg chg="add mod">
          <ac:chgData name="Sabine Berzina" userId="S::sberzina@irex.org::1466796a-f43a-429c-85bf-4ebf8b660949" providerId="AD" clId="Web-{A1F80B58-40E3-5E43-8C04-2ECEE9A67F53}" dt="2022-06-28T05:07:24.746" v="24" actId="1076"/>
          <ac:picMkLst>
            <pc:docMk/>
            <pc:sldMk cId="2183657655" sldId="266"/>
            <ac:picMk id="10" creationId="{A5238DA2-1A33-F2B1-43FF-36E016A49B5E}"/>
          </ac:picMkLst>
        </pc:picChg>
      </pc:sldChg>
      <pc:sldChg chg="add del replId">
        <pc:chgData name="Sabine Berzina" userId="S::sberzina@irex.org::1466796a-f43a-429c-85bf-4ebf8b660949" providerId="AD" clId="Web-{A1F80B58-40E3-5E43-8C04-2ECEE9A67F53}" dt="2022-06-28T05:07:27.402" v="25"/>
        <pc:sldMkLst>
          <pc:docMk/>
          <pc:sldMk cId="3005089355" sldId="267"/>
        </pc:sldMkLst>
      </pc:sldChg>
    </pc:docChg>
  </pc:docChgLst>
  <pc:docChgLst>
    <pc:chgData name="Julija Visnevska" userId="S::jvisnevska@irex.org::78ce5c7b-2a5c-4a77-bfa8-5e2cb9f4d2e5" providerId="AD" clId="Web-{FD851F7E-B90A-3594-28D3-DEF96311658A}"/>
    <pc:docChg chg="modSld">
      <pc:chgData name="Julija Visnevska" userId="S::jvisnevska@irex.org::78ce5c7b-2a5c-4a77-bfa8-5e2cb9f4d2e5" providerId="AD" clId="Web-{FD851F7E-B90A-3594-28D3-DEF96311658A}" dt="2022-08-16T08:03:49.722" v="3" actId="20577"/>
      <pc:docMkLst>
        <pc:docMk/>
      </pc:docMkLst>
      <pc:sldChg chg="modSp">
        <pc:chgData name="Julija Visnevska" userId="S::jvisnevska@irex.org::78ce5c7b-2a5c-4a77-bfa8-5e2cb9f4d2e5" providerId="AD" clId="Web-{FD851F7E-B90A-3594-28D3-DEF96311658A}" dt="2022-08-16T08:03:49.722" v="3" actId="20577"/>
        <pc:sldMkLst>
          <pc:docMk/>
          <pc:sldMk cId="2436998314" sldId="265"/>
        </pc:sldMkLst>
        <pc:spChg chg="mod">
          <ac:chgData name="Julija Visnevska" userId="S::jvisnevska@irex.org::78ce5c7b-2a5c-4a77-bfa8-5e2cb9f4d2e5" providerId="AD" clId="Web-{FD851F7E-B90A-3594-28D3-DEF96311658A}" dt="2022-08-16T08:03:49.722" v="3" actId="20577"/>
          <ac:spMkLst>
            <pc:docMk/>
            <pc:sldMk cId="2436998314" sldId="265"/>
            <ac:spMk id="3" creationId="{62E0444F-E840-9FA9-B338-4D71798C5883}"/>
          </ac:spMkLst>
        </pc:spChg>
      </pc:sldChg>
    </pc:docChg>
  </pc:docChgLst>
  <pc:docChgLst>
    <pc:chgData name="Sabine Berzina" userId="S::sberzina@irex.org::1466796a-f43a-429c-85bf-4ebf8b660949" providerId="AD" clId="Web-{17F1A979-30E4-3F9E-8916-2E705720CC92}"/>
    <pc:docChg chg="modSld sldOrd">
      <pc:chgData name="Sabine Berzina" userId="S::sberzina@irex.org::1466796a-f43a-429c-85bf-4ebf8b660949" providerId="AD" clId="Web-{17F1A979-30E4-3F9E-8916-2E705720CC92}" dt="2022-06-30T12:54:04.015" v="14"/>
      <pc:docMkLst>
        <pc:docMk/>
      </pc:docMkLst>
      <pc:sldChg chg="modSp ord addCm">
        <pc:chgData name="Sabine Berzina" userId="S::sberzina@irex.org::1466796a-f43a-429c-85bf-4ebf8b660949" providerId="AD" clId="Web-{17F1A979-30E4-3F9E-8916-2E705720CC92}" dt="2022-06-30T12:52:45.762" v="11"/>
        <pc:sldMkLst>
          <pc:docMk/>
          <pc:sldMk cId="2143137492" sldId="261"/>
        </pc:sldMkLst>
        <pc:picChg chg="mod">
          <ac:chgData name="Sabine Berzina" userId="S::sberzina@irex.org::1466796a-f43a-429c-85bf-4ebf8b660949" providerId="AD" clId="Web-{17F1A979-30E4-3F9E-8916-2E705720CC92}" dt="2022-06-30T12:50:20.445" v="5" actId="14100"/>
          <ac:picMkLst>
            <pc:docMk/>
            <pc:sldMk cId="2143137492" sldId="261"/>
            <ac:picMk id="10" creationId="{EBCFC736-5127-B868-FBB0-E8186855D09D}"/>
          </ac:picMkLst>
        </pc:picChg>
      </pc:sldChg>
      <pc:sldChg chg="addCm">
        <pc:chgData name="Sabine Berzina" userId="S::sberzina@irex.org::1466796a-f43a-429c-85bf-4ebf8b660949" providerId="AD" clId="Web-{17F1A979-30E4-3F9E-8916-2E705720CC92}" dt="2022-06-30T12:51:42.119" v="8"/>
        <pc:sldMkLst>
          <pc:docMk/>
          <pc:sldMk cId="330592270" sldId="263"/>
        </pc:sldMkLst>
      </pc:sldChg>
      <pc:sldChg chg="addCm">
        <pc:chgData name="Sabine Berzina" userId="S::sberzina@irex.org::1466796a-f43a-429c-85bf-4ebf8b660949" providerId="AD" clId="Web-{17F1A979-30E4-3F9E-8916-2E705720CC92}" dt="2022-06-30T12:51:26.666" v="7"/>
        <pc:sldMkLst>
          <pc:docMk/>
          <pc:sldMk cId="2048850270" sldId="264"/>
        </pc:sldMkLst>
      </pc:sldChg>
      <pc:sldChg chg="ord addCm">
        <pc:chgData name="Sabine Berzina" userId="S::sberzina@irex.org::1466796a-f43a-429c-85bf-4ebf8b660949" providerId="AD" clId="Web-{17F1A979-30E4-3F9E-8916-2E705720CC92}" dt="2022-06-30T12:54:04.015" v="14"/>
        <pc:sldMkLst>
          <pc:docMk/>
          <pc:sldMk cId="1275732892" sldId="267"/>
        </pc:sldMkLst>
      </pc:sldChg>
      <pc:sldChg chg="addCm">
        <pc:chgData name="Sabine Berzina" userId="S::sberzina@irex.org::1466796a-f43a-429c-85bf-4ebf8b660949" providerId="AD" clId="Web-{17F1A979-30E4-3F9E-8916-2E705720CC92}" dt="2022-06-30T12:53:46.452" v="13"/>
        <pc:sldMkLst>
          <pc:docMk/>
          <pc:sldMk cId="2965362211" sldId="268"/>
        </pc:sldMkLst>
      </pc:sldChg>
    </pc:docChg>
  </pc:docChgLst>
  <pc:docChgLst>
    <pc:chgData name="Sabine Berzina" userId="1466796a-f43a-429c-85bf-4ebf8b660949" providerId="ADAL" clId="{AEAA70F4-F6A5-48DF-8E25-F887EE7F1A39}"/>
    <pc:docChg chg="modSld">
      <pc:chgData name="Sabine Berzina" userId="1466796a-f43a-429c-85bf-4ebf8b660949" providerId="ADAL" clId="{AEAA70F4-F6A5-48DF-8E25-F887EE7F1A39}" dt="2023-02-08T11:36:56.642" v="4"/>
      <pc:docMkLst>
        <pc:docMk/>
      </pc:docMkLst>
      <pc:sldChg chg="modAnim">
        <pc:chgData name="Sabine Berzina" userId="1466796a-f43a-429c-85bf-4ebf8b660949" providerId="ADAL" clId="{AEAA70F4-F6A5-48DF-8E25-F887EE7F1A39}" dt="2023-02-08T11:36:56.642" v="4"/>
        <pc:sldMkLst>
          <pc:docMk/>
          <pc:sldMk cId="1454612643" sldId="258"/>
        </pc:sldMkLst>
      </pc:sldChg>
      <pc:sldChg chg="modAnim">
        <pc:chgData name="Sabine Berzina" userId="1466796a-f43a-429c-85bf-4ebf8b660949" providerId="ADAL" clId="{AEAA70F4-F6A5-48DF-8E25-F887EE7F1A39}" dt="2023-02-08T11:36:36.128" v="2"/>
        <pc:sldMkLst>
          <pc:docMk/>
          <pc:sldMk cId="330592270" sldId="263"/>
        </pc:sldMkLst>
      </pc:sldChg>
      <pc:sldChg chg="modAnim">
        <pc:chgData name="Sabine Berzina" userId="1466796a-f43a-429c-85bf-4ebf8b660949" providerId="ADAL" clId="{AEAA70F4-F6A5-48DF-8E25-F887EE7F1A39}" dt="2023-02-08T11:36:29.238" v="1"/>
        <pc:sldMkLst>
          <pc:docMk/>
          <pc:sldMk cId="2048850270" sldId="264"/>
        </pc:sldMkLst>
      </pc:sldChg>
      <pc:sldChg chg="modSp mod">
        <pc:chgData name="Sabine Berzina" userId="1466796a-f43a-429c-85bf-4ebf8b660949" providerId="ADAL" clId="{AEAA70F4-F6A5-48DF-8E25-F887EE7F1A39}" dt="2023-02-08T11:36:19.993" v="0" actId="2711"/>
        <pc:sldMkLst>
          <pc:docMk/>
          <pc:sldMk cId="2183657655" sldId="266"/>
        </pc:sldMkLst>
        <pc:spChg chg="mod">
          <ac:chgData name="Sabine Berzina" userId="1466796a-f43a-429c-85bf-4ebf8b660949" providerId="ADAL" clId="{AEAA70F4-F6A5-48DF-8E25-F887EE7F1A39}" dt="2023-02-08T11:36:19.993" v="0" actId="2711"/>
          <ac:spMkLst>
            <pc:docMk/>
            <pc:sldMk cId="2183657655" sldId="266"/>
            <ac:spMk id="8" creationId="{3F2298B4-2E14-D507-4B9A-E60C6C511C33}"/>
          </ac:spMkLst>
        </pc:spChg>
      </pc:sldChg>
      <pc:sldChg chg="modAnim">
        <pc:chgData name="Sabine Berzina" userId="1466796a-f43a-429c-85bf-4ebf8b660949" providerId="ADAL" clId="{AEAA70F4-F6A5-48DF-8E25-F887EE7F1A39}" dt="2023-02-08T11:36:44.840" v="3"/>
        <pc:sldMkLst>
          <pc:docMk/>
          <pc:sldMk cId="2965362211" sldId="268"/>
        </pc:sldMkLst>
      </pc:sldChg>
    </pc:docChg>
  </pc:docChgLst>
  <pc:docChgLst>
    <pc:chgData name="Sabine Berzina" userId="S::sberzina@irex.org::1466796a-f43a-429c-85bf-4ebf8b660949" providerId="AD" clId="Web-{5717FFBE-2387-D3BA-1233-6E8FE3901207}"/>
    <pc:docChg chg="modSld">
      <pc:chgData name="Sabine Berzina" userId="S::sberzina@irex.org::1466796a-f43a-429c-85bf-4ebf8b660949" providerId="AD" clId="Web-{5717FFBE-2387-D3BA-1233-6E8FE3901207}" dt="2022-06-30T14:35:41.341" v="5" actId="20577"/>
      <pc:docMkLst>
        <pc:docMk/>
      </pc:docMkLst>
      <pc:sldChg chg="modSp">
        <pc:chgData name="Sabine Berzina" userId="S::sberzina@irex.org::1466796a-f43a-429c-85bf-4ebf8b660949" providerId="AD" clId="Web-{5717FFBE-2387-D3BA-1233-6E8FE3901207}" dt="2022-06-30T14:35:41.341" v="5" actId="20577"/>
        <pc:sldMkLst>
          <pc:docMk/>
          <pc:sldMk cId="1315470891" sldId="262"/>
        </pc:sldMkLst>
        <pc:spChg chg="mod">
          <ac:chgData name="Sabine Berzina" userId="S::sberzina@irex.org::1466796a-f43a-429c-85bf-4ebf8b660949" providerId="AD" clId="Web-{5717FFBE-2387-D3BA-1233-6E8FE3901207}" dt="2022-06-30T14:35:41.341" v="5" actId="20577"/>
          <ac:spMkLst>
            <pc:docMk/>
            <pc:sldMk cId="1315470891" sldId="262"/>
            <ac:spMk id="8" creationId="{AEFF592F-EB7A-DE80-6B94-D9CD24C7970F}"/>
          </ac:spMkLst>
        </pc:spChg>
      </pc:sldChg>
    </pc:docChg>
  </pc:docChgLst>
  <pc:docChgLst>
    <pc:chgData name="Sabine Berzina" userId="S::sberzina@irex.org::1466796a-f43a-429c-85bf-4ebf8b660949" providerId="AD" clId="Web-{8C8831A8-D2C8-03A3-0E9D-060286FD88CD}"/>
    <pc:docChg chg="modSld">
      <pc:chgData name="Sabine Berzina" userId="S::sberzina@irex.org::1466796a-f43a-429c-85bf-4ebf8b660949" providerId="AD" clId="Web-{8C8831A8-D2C8-03A3-0E9D-060286FD88CD}" dt="2022-07-18T13:16:06.761" v="34" actId="20577"/>
      <pc:docMkLst>
        <pc:docMk/>
      </pc:docMkLst>
      <pc:sldChg chg="modSp">
        <pc:chgData name="Sabine Berzina" userId="S::sberzina@irex.org::1466796a-f43a-429c-85bf-4ebf8b660949" providerId="AD" clId="Web-{8C8831A8-D2C8-03A3-0E9D-060286FD88CD}" dt="2022-07-18T13:15:19.556" v="29" actId="20577"/>
        <pc:sldMkLst>
          <pc:docMk/>
          <pc:sldMk cId="1454612643" sldId="258"/>
        </pc:sldMkLst>
        <pc:spChg chg="mod">
          <ac:chgData name="Sabine Berzina" userId="S::sberzina@irex.org::1466796a-f43a-429c-85bf-4ebf8b660949" providerId="AD" clId="Web-{8C8831A8-D2C8-03A3-0E9D-060286FD88CD}" dt="2022-07-18T13:15:19.556" v="29" actId="20577"/>
          <ac:spMkLst>
            <pc:docMk/>
            <pc:sldMk cId="1454612643" sldId="258"/>
            <ac:spMk id="3" creationId="{4CCAD7B5-D674-5DE8-5493-EFDE2CC67772}"/>
          </ac:spMkLst>
        </pc:spChg>
      </pc:sldChg>
      <pc:sldChg chg="addSp delSp modSp modCm">
        <pc:chgData name="Sabine Berzina" userId="S::sberzina@irex.org::1466796a-f43a-429c-85bf-4ebf8b660949" providerId="AD" clId="Web-{8C8831A8-D2C8-03A3-0E9D-060286FD88CD}" dt="2022-07-18T13:13:59.959" v="18" actId="14100"/>
        <pc:sldMkLst>
          <pc:docMk/>
          <pc:sldMk cId="330592270" sldId="263"/>
        </pc:sldMkLst>
        <pc:spChg chg="del">
          <ac:chgData name="Sabine Berzina" userId="S::sberzina@irex.org::1466796a-f43a-429c-85bf-4ebf8b660949" providerId="AD" clId="Web-{8C8831A8-D2C8-03A3-0E9D-060286FD88CD}" dt="2022-07-18T13:11:49.781" v="4"/>
          <ac:spMkLst>
            <pc:docMk/>
            <pc:sldMk cId="330592270" sldId="263"/>
            <ac:spMk id="5" creationId="{78C21AC4-836C-F59A-03E0-53F4C754C5BA}"/>
          </ac:spMkLst>
        </pc:spChg>
        <pc:spChg chg="del">
          <ac:chgData name="Sabine Berzina" userId="S::sberzina@irex.org::1466796a-f43a-429c-85bf-4ebf8b660949" providerId="AD" clId="Web-{8C8831A8-D2C8-03A3-0E9D-060286FD88CD}" dt="2022-07-18T13:11:54.140" v="5"/>
          <ac:spMkLst>
            <pc:docMk/>
            <pc:sldMk cId="330592270" sldId="263"/>
            <ac:spMk id="8" creationId="{8E285D07-563B-25BF-2A74-6948E19B3929}"/>
          </ac:spMkLst>
        </pc:spChg>
        <pc:picChg chg="add mod">
          <ac:chgData name="Sabine Berzina" userId="S::sberzina@irex.org::1466796a-f43a-429c-85bf-4ebf8b660949" providerId="AD" clId="Web-{8C8831A8-D2C8-03A3-0E9D-060286FD88CD}" dt="2022-07-18T13:13:59.959" v="18" actId="14100"/>
          <ac:picMkLst>
            <pc:docMk/>
            <pc:sldMk cId="330592270" sldId="263"/>
            <ac:picMk id="2" creationId="{973FAC99-6F59-759A-7000-F1692C254CA4}"/>
          </ac:picMkLst>
        </pc:picChg>
        <pc:picChg chg="del">
          <ac:chgData name="Sabine Berzina" userId="S::sberzina@irex.org::1466796a-f43a-429c-85bf-4ebf8b660949" providerId="AD" clId="Web-{8C8831A8-D2C8-03A3-0E9D-060286FD88CD}" dt="2022-07-18T13:11:48.296" v="3"/>
          <ac:picMkLst>
            <pc:docMk/>
            <pc:sldMk cId="330592270" sldId="263"/>
            <ac:picMk id="6" creationId="{A5F041F3-6373-772E-EA80-A29FCEB9F366}"/>
          </ac:picMkLst>
        </pc:picChg>
      </pc:sldChg>
      <pc:sldChg chg="addSp delSp modSp modCm">
        <pc:chgData name="Sabine Berzina" userId="S::sberzina@irex.org::1466796a-f43a-429c-85bf-4ebf8b660949" providerId="AD" clId="Web-{8C8831A8-D2C8-03A3-0E9D-060286FD88CD}" dt="2022-07-18T13:13:22.629" v="15" actId="14100"/>
        <pc:sldMkLst>
          <pc:docMk/>
          <pc:sldMk cId="2048850270" sldId="264"/>
        </pc:sldMkLst>
        <pc:spChg chg="del">
          <ac:chgData name="Sabine Berzina" userId="S::sberzina@irex.org::1466796a-f43a-429c-85bf-4ebf8b660949" providerId="AD" clId="Web-{8C8831A8-D2C8-03A3-0E9D-060286FD88CD}" dt="2022-07-18T13:11:43.593" v="1"/>
          <ac:spMkLst>
            <pc:docMk/>
            <pc:sldMk cId="2048850270" sldId="264"/>
            <ac:spMk id="3" creationId="{5E7AF5E2-58D5-69B7-461C-D6828C19B68E}"/>
          </ac:spMkLst>
        </pc:spChg>
        <pc:spChg chg="add del mod">
          <ac:chgData name="Sabine Berzina" userId="S::sberzina@irex.org::1466796a-f43a-429c-85bf-4ebf8b660949" providerId="AD" clId="Web-{8C8831A8-D2C8-03A3-0E9D-060286FD88CD}" dt="2022-07-18T13:13:18.097" v="13"/>
          <ac:spMkLst>
            <pc:docMk/>
            <pc:sldMk cId="2048850270" sldId="264"/>
            <ac:spMk id="4" creationId="{B9C07096-3EF1-2390-1E79-0A1A2F688849}"/>
          </ac:spMkLst>
        </pc:spChg>
        <pc:picChg chg="add mod ord">
          <ac:chgData name="Sabine Berzina" userId="S::sberzina@irex.org::1466796a-f43a-429c-85bf-4ebf8b660949" providerId="AD" clId="Web-{8C8831A8-D2C8-03A3-0E9D-060286FD88CD}" dt="2022-07-18T13:13:22.629" v="15" actId="14100"/>
          <ac:picMkLst>
            <pc:docMk/>
            <pc:sldMk cId="2048850270" sldId="264"/>
            <ac:picMk id="5" creationId="{E3B1B032-08B0-65D3-777E-3A5152537B94}"/>
          </ac:picMkLst>
        </pc:picChg>
      </pc:sldChg>
      <pc:sldChg chg="modSp">
        <pc:chgData name="Sabine Berzina" userId="S::sberzina@irex.org::1466796a-f43a-429c-85bf-4ebf8b660949" providerId="AD" clId="Web-{8C8831A8-D2C8-03A3-0E9D-060286FD88CD}" dt="2022-07-18T13:15:08.524" v="28" actId="20577"/>
        <pc:sldMkLst>
          <pc:docMk/>
          <pc:sldMk cId="2436998314" sldId="265"/>
        </pc:sldMkLst>
        <pc:spChg chg="mod">
          <ac:chgData name="Sabine Berzina" userId="S::sberzina@irex.org::1466796a-f43a-429c-85bf-4ebf8b660949" providerId="AD" clId="Web-{8C8831A8-D2C8-03A3-0E9D-060286FD88CD}" dt="2022-07-18T13:15:08.524" v="28" actId="20577"/>
          <ac:spMkLst>
            <pc:docMk/>
            <pc:sldMk cId="2436998314" sldId="265"/>
            <ac:spMk id="2" creationId="{7D479B13-FD3B-9A4A-54DC-7A2D24795D54}"/>
          </ac:spMkLst>
        </pc:spChg>
        <pc:spChg chg="mod">
          <ac:chgData name="Sabine Berzina" userId="S::sberzina@irex.org::1466796a-f43a-429c-85bf-4ebf8b660949" providerId="AD" clId="Web-{8C8831A8-D2C8-03A3-0E9D-060286FD88CD}" dt="2022-07-18T13:14:54.117" v="27" actId="20577"/>
          <ac:spMkLst>
            <pc:docMk/>
            <pc:sldMk cId="2436998314" sldId="265"/>
            <ac:spMk id="3" creationId="{62E0444F-E840-9FA9-B338-4D71798C5883}"/>
          </ac:spMkLst>
        </pc:spChg>
      </pc:sldChg>
      <pc:sldChg chg="modSp">
        <pc:chgData name="Sabine Berzina" userId="S::sberzina@irex.org::1466796a-f43a-429c-85bf-4ebf8b660949" providerId="AD" clId="Web-{8C8831A8-D2C8-03A3-0E9D-060286FD88CD}" dt="2022-07-18T13:16:06.761" v="34" actId="20577"/>
        <pc:sldMkLst>
          <pc:docMk/>
          <pc:sldMk cId="2183657655" sldId="266"/>
        </pc:sldMkLst>
        <pc:spChg chg="mod">
          <ac:chgData name="Sabine Berzina" userId="S::sberzina@irex.org::1466796a-f43a-429c-85bf-4ebf8b660949" providerId="AD" clId="Web-{8C8831A8-D2C8-03A3-0E9D-060286FD88CD}" dt="2022-07-18T13:16:06.761" v="34" actId="20577"/>
          <ac:spMkLst>
            <pc:docMk/>
            <pc:sldMk cId="2183657655" sldId="266"/>
            <ac:spMk id="8" creationId="{3F2298B4-2E14-D507-4B9A-E60C6C511C33}"/>
          </ac:spMkLst>
        </pc:spChg>
      </pc:sldChg>
      <pc:sldChg chg="addSp delSp modSp">
        <pc:chgData name="Sabine Berzina" userId="S::sberzina@irex.org::1466796a-f43a-429c-85bf-4ebf8b660949" providerId="AD" clId="Web-{8C8831A8-D2C8-03A3-0E9D-060286FD88CD}" dt="2022-07-18T13:14:31.054" v="21" actId="14100"/>
        <pc:sldMkLst>
          <pc:docMk/>
          <pc:sldMk cId="2965362211" sldId="268"/>
        </pc:sldMkLst>
        <pc:spChg chg="del">
          <ac:chgData name="Sabine Berzina" userId="S::sberzina@irex.org::1466796a-f43a-429c-85bf-4ebf8b660949" providerId="AD" clId="Web-{8C8831A8-D2C8-03A3-0E9D-060286FD88CD}" dt="2022-07-18T13:11:58.906" v="6"/>
          <ac:spMkLst>
            <pc:docMk/>
            <pc:sldMk cId="2965362211" sldId="268"/>
            <ac:spMk id="5" creationId="{78C21AC4-836C-F59A-03E0-53F4C754C5BA}"/>
          </ac:spMkLst>
        </pc:spChg>
        <pc:spChg chg="del">
          <ac:chgData name="Sabine Berzina" userId="S::sberzina@irex.org::1466796a-f43a-429c-85bf-4ebf8b660949" providerId="AD" clId="Web-{8C8831A8-D2C8-03A3-0E9D-060286FD88CD}" dt="2022-07-18T13:12:00.578" v="7"/>
          <ac:spMkLst>
            <pc:docMk/>
            <pc:sldMk cId="2965362211" sldId="268"/>
            <ac:spMk id="8" creationId="{8E285D07-563B-25BF-2A74-6948E19B3929}"/>
          </ac:spMkLst>
        </pc:spChg>
        <pc:picChg chg="add mod">
          <ac:chgData name="Sabine Berzina" userId="S::sberzina@irex.org::1466796a-f43a-429c-85bf-4ebf8b660949" providerId="AD" clId="Web-{8C8831A8-D2C8-03A3-0E9D-060286FD88CD}" dt="2022-07-18T13:14:31.054" v="21" actId="14100"/>
          <ac:picMkLst>
            <pc:docMk/>
            <pc:sldMk cId="2965362211" sldId="268"/>
            <ac:picMk id="2" creationId="{F6EB9BAF-AA1A-7A47-A89C-DF1C0D2734C8}"/>
          </ac:picMkLst>
        </pc:picChg>
        <pc:picChg chg="del">
          <ac:chgData name="Sabine Berzina" userId="S::sberzina@irex.org::1466796a-f43a-429c-85bf-4ebf8b660949" providerId="AD" clId="Web-{8C8831A8-D2C8-03A3-0E9D-060286FD88CD}" dt="2022-07-18T13:12:16.251" v="12"/>
          <ac:picMkLst>
            <pc:docMk/>
            <pc:sldMk cId="2965362211" sldId="268"/>
            <ac:picMk id="6" creationId="{A5F041F3-6373-772E-EA80-A29FCEB9F366}"/>
          </ac:picMkLst>
        </pc:picChg>
      </pc:sldChg>
    </pc:docChg>
  </pc:docChgLst>
  <pc:docChgLst>
    <pc:chgData name="Sabine Berzina" userId="S::sberzina@irex.org::1466796a-f43a-429c-85bf-4ebf8b660949" providerId="AD" clId="Web-{6DF667FE-B4CA-3DC4-AC90-08A545A7E9E0}"/>
    <pc:docChg chg="addSld delSld modSld sldOrd">
      <pc:chgData name="Sabine Berzina" userId="S::sberzina@irex.org::1466796a-f43a-429c-85bf-4ebf8b660949" providerId="AD" clId="Web-{6DF667FE-B4CA-3DC4-AC90-08A545A7E9E0}" dt="2022-06-28T07:38:50.253" v="305"/>
      <pc:docMkLst>
        <pc:docMk/>
      </pc:docMkLst>
      <pc:sldChg chg="modSp">
        <pc:chgData name="Sabine Berzina" userId="S::sberzina@irex.org::1466796a-f43a-429c-85bf-4ebf8b660949" providerId="AD" clId="Web-{6DF667FE-B4CA-3DC4-AC90-08A545A7E9E0}" dt="2022-06-28T07:27:29.123" v="303" actId="20577"/>
        <pc:sldMkLst>
          <pc:docMk/>
          <pc:sldMk cId="1454612643" sldId="258"/>
        </pc:sldMkLst>
        <pc:spChg chg="mod">
          <ac:chgData name="Sabine Berzina" userId="S::sberzina@irex.org::1466796a-f43a-429c-85bf-4ebf8b660949" providerId="AD" clId="Web-{6DF667FE-B4CA-3DC4-AC90-08A545A7E9E0}" dt="2022-06-28T07:27:29.123" v="303" actId="20577"/>
          <ac:spMkLst>
            <pc:docMk/>
            <pc:sldMk cId="1454612643" sldId="258"/>
            <ac:spMk id="3" creationId="{4CCAD7B5-D674-5DE8-5493-EFDE2CC67772}"/>
          </ac:spMkLst>
        </pc:spChg>
      </pc:sldChg>
      <pc:sldChg chg="del">
        <pc:chgData name="Sabine Berzina" userId="S::sberzina@irex.org::1466796a-f43a-429c-85bf-4ebf8b660949" providerId="AD" clId="Web-{6DF667FE-B4CA-3DC4-AC90-08A545A7E9E0}" dt="2022-06-28T07:24:27.929" v="210"/>
        <pc:sldMkLst>
          <pc:docMk/>
          <pc:sldMk cId="2653908490" sldId="259"/>
        </pc:sldMkLst>
      </pc:sldChg>
      <pc:sldChg chg="del">
        <pc:chgData name="Sabine Berzina" userId="S::sberzina@irex.org::1466796a-f43a-429c-85bf-4ebf8b660949" providerId="AD" clId="Web-{6DF667FE-B4CA-3DC4-AC90-08A545A7E9E0}" dt="2022-06-28T07:24:26.273" v="209"/>
        <pc:sldMkLst>
          <pc:docMk/>
          <pc:sldMk cId="584946528" sldId="260"/>
        </pc:sldMkLst>
      </pc:sldChg>
      <pc:sldChg chg="addSp delSp modSp mod setBg">
        <pc:chgData name="Sabine Berzina" userId="S::sberzina@irex.org::1466796a-f43a-429c-85bf-4ebf8b660949" providerId="AD" clId="Web-{6DF667FE-B4CA-3DC4-AC90-08A545A7E9E0}" dt="2022-06-28T07:14:54.474" v="208"/>
        <pc:sldMkLst>
          <pc:docMk/>
          <pc:sldMk cId="2143137492" sldId="261"/>
        </pc:sldMkLst>
        <pc:spChg chg="del">
          <ac:chgData name="Sabine Berzina" userId="S::sberzina@irex.org::1466796a-f43a-429c-85bf-4ebf8b660949" providerId="AD" clId="Web-{6DF667FE-B4CA-3DC4-AC90-08A545A7E9E0}" dt="2022-06-28T07:10:55.717" v="200"/>
          <ac:spMkLst>
            <pc:docMk/>
            <pc:sldMk cId="2143137492" sldId="261"/>
            <ac:spMk id="2" creationId="{7D479B13-FD3B-9A4A-54DC-7A2D24795D54}"/>
          </ac:spMkLst>
        </pc:spChg>
        <pc:spChg chg="del">
          <ac:chgData name="Sabine Berzina" userId="S::sberzina@irex.org::1466796a-f43a-429c-85bf-4ebf8b660949" providerId="AD" clId="Web-{6DF667FE-B4CA-3DC4-AC90-08A545A7E9E0}" dt="2022-06-28T07:10:41.982" v="198"/>
          <ac:spMkLst>
            <pc:docMk/>
            <pc:sldMk cId="2143137492" sldId="261"/>
            <ac:spMk id="3" creationId="{62E0444F-E840-9FA9-B338-4D71798C5883}"/>
          </ac:spMkLst>
        </pc:spChg>
        <pc:spChg chg="add del mod">
          <ac:chgData name="Sabine Berzina" userId="S::sberzina@irex.org::1466796a-f43a-429c-85bf-4ebf8b660949" providerId="AD" clId="Web-{6DF667FE-B4CA-3DC4-AC90-08A545A7E9E0}" dt="2022-06-28T07:10:51.842" v="199"/>
          <ac:spMkLst>
            <pc:docMk/>
            <pc:sldMk cId="2143137492" sldId="261"/>
            <ac:spMk id="6" creationId="{A79DC1BB-1AA4-53BA-83B2-4056393984DA}"/>
          </ac:spMkLst>
        </pc:spChg>
        <pc:spChg chg="add del mod">
          <ac:chgData name="Sabine Berzina" userId="S::sberzina@irex.org::1466796a-f43a-429c-85bf-4ebf8b660949" providerId="AD" clId="Web-{6DF667FE-B4CA-3DC4-AC90-08A545A7E9E0}" dt="2022-06-28T07:11:00.592" v="201"/>
          <ac:spMkLst>
            <pc:docMk/>
            <pc:sldMk cId="2143137492" sldId="261"/>
            <ac:spMk id="8" creationId="{73798510-4A89-388F-D9D7-123612F157C1}"/>
          </ac:spMkLst>
        </pc:spChg>
        <pc:spChg chg="add">
          <ac:chgData name="Sabine Berzina" userId="S::sberzina@irex.org::1466796a-f43a-429c-85bf-4ebf8b660949" providerId="AD" clId="Web-{6DF667FE-B4CA-3DC4-AC90-08A545A7E9E0}" dt="2022-06-28T07:14:54.474" v="208"/>
          <ac:spMkLst>
            <pc:docMk/>
            <pc:sldMk cId="2143137492" sldId="261"/>
            <ac:spMk id="15" creationId="{42A4FC2C-047E-45A5-965D-8E1E3BF09BC6}"/>
          </ac:spMkLst>
        </pc:spChg>
        <pc:picChg chg="del">
          <ac:chgData name="Sabine Berzina" userId="S::sberzina@irex.org::1466796a-f43a-429c-85bf-4ebf8b660949" providerId="AD" clId="Web-{6DF667FE-B4CA-3DC4-AC90-08A545A7E9E0}" dt="2022-06-28T07:13:24.190" v="203"/>
          <ac:picMkLst>
            <pc:docMk/>
            <pc:sldMk cId="2143137492" sldId="261"/>
            <ac:picMk id="5" creationId="{026F83AC-D591-03B4-5528-1F5686528F8F}"/>
          </ac:picMkLst>
        </pc:picChg>
        <pc:picChg chg="add del mod">
          <ac:chgData name="Sabine Berzina" userId="S::sberzina@irex.org::1466796a-f43a-429c-85bf-4ebf8b660949" providerId="AD" clId="Web-{6DF667FE-B4CA-3DC4-AC90-08A545A7E9E0}" dt="2022-06-28T07:13:49.035" v="206"/>
          <ac:picMkLst>
            <pc:docMk/>
            <pc:sldMk cId="2143137492" sldId="261"/>
            <ac:picMk id="9" creationId="{D0CC8CAE-7C1E-BC4A-DB61-3142A354D8EB}"/>
          </ac:picMkLst>
        </pc:picChg>
        <pc:picChg chg="add mod">
          <ac:chgData name="Sabine Berzina" userId="S::sberzina@irex.org::1466796a-f43a-429c-85bf-4ebf8b660949" providerId="AD" clId="Web-{6DF667FE-B4CA-3DC4-AC90-08A545A7E9E0}" dt="2022-06-28T07:14:54.474" v="208"/>
          <ac:picMkLst>
            <pc:docMk/>
            <pc:sldMk cId="2143137492" sldId="261"/>
            <ac:picMk id="10" creationId="{EBCFC736-5127-B868-FBB0-E8186855D09D}"/>
          </ac:picMkLst>
        </pc:picChg>
      </pc:sldChg>
      <pc:sldChg chg="addSp delSp modSp">
        <pc:chgData name="Sabine Berzina" userId="S::sberzina@irex.org::1466796a-f43a-429c-85bf-4ebf8b660949" providerId="AD" clId="Web-{6DF667FE-B4CA-3DC4-AC90-08A545A7E9E0}" dt="2022-06-28T07:10:28.341" v="197" actId="20577"/>
        <pc:sldMkLst>
          <pc:docMk/>
          <pc:sldMk cId="1315470891" sldId="262"/>
        </pc:sldMkLst>
        <pc:spChg chg="add del mod">
          <ac:chgData name="Sabine Berzina" userId="S::sberzina@irex.org::1466796a-f43a-429c-85bf-4ebf8b660949" providerId="AD" clId="Web-{6DF667FE-B4CA-3DC4-AC90-08A545A7E9E0}" dt="2022-06-28T06:27:02.267" v="66"/>
          <ac:spMkLst>
            <pc:docMk/>
            <pc:sldMk cId="1315470891" sldId="262"/>
            <ac:spMk id="3" creationId="{68D180D0-328D-6FD2-CC7C-CF631FD81DA2}"/>
          </ac:spMkLst>
        </pc:spChg>
        <pc:spChg chg="add mod">
          <ac:chgData name="Sabine Berzina" userId="S::sberzina@irex.org::1466796a-f43a-429c-85bf-4ebf8b660949" providerId="AD" clId="Web-{6DF667FE-B4CA-3DC4-AC90-08A545A7E9E0}" dt="2022-06-28T06:40:05.448" v="173" actId="20577"/>
          <ac:spMkLst>
            <pc:docMk/>
            <pc:sldMk cId="1315470891" sldId="262"/>
            <ac:spMk id="6" creationId="{3CB3073E-6E1E-BB71-175C-71993094F0A5}"/>
          </ac:spMkLst>
        </pc:spChg>
        <pc:spChg chg="add mod">
          <ac:chgData name="Sabine Berzina" userId="S::sberzina@irex.org::1466796a-f43a-429c-85bf-4ebf8b660949" providerId="AD" clId="Web-{6DF667FE-B4CA-3DC4-AC90-08A545A7E9E0}" dt="2022-06-28T07:10:28.341" v="197" actId="20577"/>
          <ac:spMkLst>
            <pc:docMk/>
            <pc:sldMk cId="1315470891" sldId="262"/>
            <ac:spMk id="8" creationId="{AEFF592F-EB7A-DE80-6B94-D9CD24C7970F}"/>
          </ac:spMkLst>
        </pc:spChg>
        <pc:picChg chg="del">
          <ac:chgData name="Sabine Berzina" userId="S::sberzina@irex.org::1466796a-f43a-429c-85bf-4ebf8b660949" providerId="AD" clId="Web-{6DF667FE-B4CA-3DC4-AC90-08A545A7E9E0}" dt="2022-06-28T06:26:42.282" v="65"/>
          <ac:picMkLst>
            <pc:docMk/>
            <pc:sldMk cId="1315470891" sldId="262"/>
            <ac:picMk id="4" creationId="{61644140-8667-0E0D-980E-E58C6CA9214B}"/>
          </ac:picMkLst>
        </pc:picChg>
        <pc:picChg chg="add">
          <ac:chgData name="Sabine Berzina" userId="S::sberzina@irex.org::1466796a-f43a-429c-85bf-4ebf8b660949" providerId="AD" clId="Web-{6DF667FE-B4CA-3DC4-AC90-08A545A7E9E0}" dt="2022-06-28T06:27:11.533" v="69"/>
          <ac:picMkLst>
            <pc:docMk/>
            <pc:sldMk cId="1315470891" sldId="262"/>
            <ac:picMk id="10" creationId="{2E476EE9-6C2F-8E6C-D6EF-235C620E8983}"/>
          </ac:picMkLst>
        </pc:picChg>
      </pc:sldChg>
      <pc:sldChg chg="addSp delSp modSp">
        <pc:chgData name="Sabine Berzina" userId="S::sberzina@irex.org::1466796a-f43a-429c-85bf-4ebf8b660949" providerId="AD" clId="Web-{6DF667FE-B4CA-3DC4-AC90-08A545A7E9E0}" dt="2022-06-28T06:20:33.301" v="64"/>
        <pc:sldMkLst>
          <pc:docMk/>
          <pc:sldMk cId="330592270" sldId="263"/>
        </pc:sldMkLst>
        <pc:spChg chg="del">
          <ac:chgData name="Sabine Berzina" userId="S::sberzina@irex.org::1466796a-f43a-429c-85bf-4ebf8b660949" providerId="AD" clId="Web-{6DF667FE-B4CA-3DC4-AC90-08A545A7E9E0}" dt="2022-06-28T06:20:33.301" v="64"/>
          <ac:spMkLst>
            <pc:docMk/>
            <pc:sldMk cId="330592270" sldId="263"/>
            <ac:spMk id="2" creationId="{CB048408-B5DA-8D6B-C38F-57C1D4667BFE}"/>
          </ac:spMkLst>
        </pc:spChg>
        <pc:spChg chg="mod">
          <ac:chgData name="Sabine Berzina" userId="S::sberzina@irex.org::1466796a-f43a-429c-85bf-4ebf8b660949" providerId="AD" clId="Web-{6DF667FE-B4CA-3DC4-AC90-08A545A7E9E0}" dt="2022-06-28T06:20:29.942" v="63" actId="20577"/>
          <ac:spMkLst>
            <pc:docMk/>
            <pc:sldMk cId="330592270" sldId="263"/>
            <ac:spMk id="5" creationId="{78C21AC4-836C-F59A-03E0-53F4C754C5BA}"/>
          </ac:spMkLst>
        </pc:spChg>
        <pc:spChg chg="add mod">
          <ac:chgData name="Sabine Berzina" userId="S::sberzina@irex.org::1466796a-f43a-429c-85bf-4ebf8b660949" providerId="AD" clId="Web-{6DF667FE-B4CA-3DC4-AC90-08A545A7E9E0}" dt="2022-06-28T06:20:33.301" v="64"/>
          <ac:spMkLst>
            <pc:docMk/>
            <pc:sldMk cId="330592270" sldId="263"/>
            <ac:spMk id="8" creationId="{8E285D07-563B-25BF-2A74-6948E19B3929}"/>
          </ac:spMkLst>
        </pc:spChg>
        <pc:picChg chg="del">
          <ac:chgData name="Sabine Berzina" userId="S::sberzina@irex.org::1466796a-f43a-429c-85bf-4ebf8b660949" providerId="AD" clId="Web-{6DF667FE-B4CA-3DC4-AC90-08A545A7E9E0}" dt="2022-06-28T06:20:24.832" v="61"/>
          <ac:picMkLst>
            <pc:docMk/>
            <pc:sldMk cId="330592270" sldId="263"/>
            <ac:picMk id="4" creationId="{6E0F29D1-99EF-B880-075F-4C7E987EAC6E}"/>
          </ac:picMkLst>
        </pc:picChg>
      </pc:sldChg>
      <pc:sldChg chg="addSp delSp modSp">
        <pc:chgData name="Sabine Berzina" userId="S::sberzina@irex.org::1466796a-f43a-429c-85bf-4ebf8b660949" providerId="AD" clId="Web-{6DF667FE-B4CA-3DC4-AC90-08A545A7E9E0}" dt="2022-06-28T06:20:21.754" v="60" actId="20577"/>
        <pc:sldMkLst>
          <pc:docMk/>
          <pc:sldMk cId="2048850270" sldId="264"/>
        </pc:sldMkLst>
        <pc:spChg chg="add mod">
          <ac:chgData name="Sabine Berzina" userId="S::sberzina@irex.org::1466796a-f43a-429c-85bf-4ebf8b660949" providerId="AD" clId="Web-{6DF667FE-B4CA-3DC4-AC90-08A545A7E9E0}" dt="2022-06-28T06:20:21.754" v="60" actId="20577"/>
          <ac:spMkLst>
            <pc:docMk/>
            <pc:sldMk cId="2048850270" sldId="264"/>
            <ac:spMk id="3" creationId="{5E7AF5E2-58D5-69B7-461C-D6828C19B68E}"/>
          </ac:spMkLst>
        </pc:spChg>
        <pc:picChg chg="del">
          <ac:chgData name="Sabine Berzina" userId="S::sberzina@irex.org::1466796a-f43a-429c-85bf-4ebf8b660949" providerId="AD" clId="Web-{6DF667FE-B4CA-3DC4-AC90-08A545A7E9E0}" dt="2022-06-28T06:20:19.020" v="59"/>
          <ac:picMkLst>
            <pc:docMk/>
            <pc:sldMk cId="2048850270" sldId="264"/>
            <ac:picMk id="4" creationId="{D08522C8-A47A-91E1-219D-3FE9934754EE}"/>
          </ac:picMkLst>
        </pc:picChg>
      </pc:sldChg>
      <pc:sldChg chg="modSp">
        <pc:chgData name="Sabine Berzina" userId="S::sberzina@irex.org::1466796a-f43a-429c-85bf-4ebf8b660949" providerId="AD" clId="Web-{6DF667FE-B4CA-3DC4-AC90-08A545A7E9E0}" dt="2022-06-28T06:14:48.431" v="58" actId="1076"/>
        <pc:sldMkLst>
          <pc:docMk/>
          <pc:sldMk cId="2436998314" sldId="265"/>
        </pc:sldMkLst>
        <pc:spChg chg="mod">
          <ac:chgData name="Sabine Berzina" userId="S::sberzina@irex.org::1466796a-f43a-429c-85bf-4ebf8b660949" providerId="AD" clId="Web-{6DF667FE-B4CA-3DC4-AC90-08A545A7E9E0}" dt="2022-06-28T06:13:20.944" v="20" actId="20577"/>
          <ac:spMkLst>
            <pc:docMk/>
            <pc:sldMk cId="2436998314" sldId="265"/>
            <ac:spMk id="2" creationId="{7D479B13-FD3B-9A4A-54DC-7A2D24795D54}"/>
          </ac:spMkLst>
        </pc:spChg>
        <pc:spChg chg="mod">
          <ac:chgData name="Sabine Berzina" userId="S::sberzina@irex.org::1466796a-f43a-429c-85bf-4ebf8b660949" providerId="AD" clId="Web-{6DF667FE-B4CA-3DC4-AC90-08A545A7E9E0}" dt="2022-06-28T06:14:48.431" v="58" actId="1076"/>
          <ac:spMkLst>
            <pc:docMk/>
            <pc:sldMk cId="2436998314" sldId="265"/>
            <ac:spMk id="3" creationId="{62E0444F-E840-9FA9-B338-4D71798C5883}"/>
          </ac:spMkLst>
        </pc:spChg>
      </pc:sldChg>
      <pc:sldChg chg="add replId">
        <pc:chgData name="Sabine Berzina" userId="S::sberzina@irex.org::1466796a-f43a-429c-85bf-4ebf8b660949" providerId="AD" clId="Web-{6DF667FE-B4CA-3DC4-AC90-08A545A7E9E0}" dt="2022-06-28T07:25:29.181" v="245"/>
        <pc:sldMkLst>
          <pc:docMk/>
          <pc:sldMk cId="1275732892" sldId="267"/>
        </pc:sldMkLst>
      </pc:sldChg>
      <pc:sldChg chg="add ord replId">
        <pc:chgData name="Sabine Berzina" userId="S::sberzina@irex.org::1466796a-f43a-429c-85bf-4ebf8b660949" providerId="AD" clId="Web-{6DF667FE-B4CA-3DC4-AC90-08A545A7E9E0}" dt="2022-06-28T07:38:50.253" v="305"/>
        <pc:sldMkLst>
          <pc:docMk/>
          <pc:sldMk cId="2965362211" sldId="268"/>
        </pc:sldMkLst>
      </pc:sldChg>
    </pc:docChg>
  </pc:docChgLst>
  <pc:docChgLst>
    <pc:chgData name="Sabine Berzina" userId="S::sberzina@irex.org::1466796a-f43a-429c-85bf-4ebf8b660949" providerId="AD" clId="Web-{BA7C90C9-12C9-7AD9-CE3F-B6519146ED85}"/>
    <pc:docChg chg="modSld">
      <pc:chgData name="Sabine Berzina" userId="S::sberzina@irex.org::1466796a-f43a-429c-85bf-4ebf8b660949" providerId="AD" clId="Web-{BA7C90C9-12C9-7AD9-CE3F-B6519146ED85}" dt="2022-07-01T07:19:43.918" v="65" actId="20577"/>
      <pc:docMkLst>
        <pc:docMk/>
      </pc:docMkLst>
      <pc:sldChg chg="modSp">
        <pc:chgData name="Sabine Berzina" userId="S::sberzina@irex.org::1466796a-f43a-429c-85bf-4ebf8b660949" providerId="AD" clId="Web-{BA7C90C9-12C9-7AD9-CE3F-B6519146ED85}" dt="2022-07-01T07:19:43.918" v="65" actId="20577"/>
        <pc:sldMkLst>
          <pc:docMk/>
          <pc:sldMk cId="1454612643" sldId="258"/>
        </pc:sldMkLst>
        <pc:spChg chg="mod">
          <ac:chgData name="Sabine Berzina" userId="S::sberzina@irex.org::1466796a-f43a-429c-85bf-4ebf8b660949" providerId="AD" clId="Web-{BA7C90C9-12C9-7AD9-CE3F-B6519146ED85}" dt="2022-07-01T07:19:43.918" v="65" actId="20577"/>
          <ac:spMkLst>
            <pc:docMk/>
            <pc:sldMk cId="1454612643" sldId="258"/>
            <ac:spMk id="3" creationId="{4CCAD7B5-D674-5DE8-5493-EFDE2CC67772}"/>
          </ac:spMkLst>
        </pc:spChg>
      </pc:sldChg>
      <pc:sldChg chg="modSp">
        <pc:chgData name="Sabine Berzina" userId="S::sberzina@irex.org::1466796a-f43a-429c-85bf-4ebf8b660949" providerId="AD" clId="Web-{BA7C90C9-12C9-7AD9-CE3F-B6519146ED85}" dt="2022-07-01T07:10:52.711" v="38" actId="1076"/>
        <pc:sldMkLst>
          <pc:docMk/>
          <pc:sldMk cId="2436998314" sldId="265"/>
        </pc:sldMkLst>
        <pc:spChg chg="mod">
          <ac:chgData name="Sabine Berzina" userId="S::sberzina@irex.org::1466796a-f43a-429c-85bf-4ebf8b660949" providerId="AD" clId="Web-{BA7C90C9-12C9-7AD9-CE3F-B6519146ED85}" dt="2022-07-01T07:10:52.711" v="38" actId="1076"/>
          <ac:spMkLst>
            <pc:docMk/>
            <pc:sldMk cId="2436998314" sldId="265"/>
            <ac:spMk id="3" creationId="{62E0444F-E840-9FA9-B338-4D71798C5883}"/>
          </ac:spMkLst>
        </pc:spChg>
      </pc:sldChg>
    </pc:docChg>
  </pc:docChgLst>
  <pc:docChgLst>
    <pc:chgData name="Julija Visnevska" userId="S::jvisnevska@irex.org::78ce5c7b-2a5c-4a77-bfa8-5e2cb9f4d2e5" providerId="AD" clId="Web-{E4BAA963-DAFB-A35E-51A4-2BC19BAF3614}"/>
    <pc:docChg chg="modSld">
      <pc:chgData name="Julija Visnevska" userId="S::jvisnevska@irex.org::78ce5c7b-2a5c-4a77-bfa8-5e2cb9f4d2e5" providerId="AD" clId="Web-{E4BAA963-DAFB-A35E-51A4-2BC19BAF3614}" dt="2022-08-01T10:58:00.110" v="31"/>
      <pc:docMkLst>
        <pc:docMk/>
      </pc:docMkLst>
      <pc:sldChg chg="addSp modSp modNotes">
        <pc:chgData name="Julija Visnevska" userId="S::jvisnevska@irex.org::78ce5c7b-2a5c-4a77-bfa8-5e2cb9f4d2e5" providerId="AD" clId="Web-{E4BAA963-DAFB-A35E-51A4-2BC19BAF3614}" dt="2022-08-01T10:54:03.469" v="19"/>
        <pc:sldMkLst>
          <pc:docMk/>
          <pc:sldMk cId="1454612643" sldId="258"/>
        </pc:sldMkLst>
        <pc:spChg chg="mod">
          <ac:chgData name="Julija Visnevska" userId="S::jvisnevska@irex.org::78ce5c7b-2a5c-4a77-bfa8-5e2cb9f4d2e5" providerId="AD" clId="Web-{E4BAA963-DAFB-A35E-51A4-2BC19BAF3614}" dt="2022-08-01T10:52:18.180" v="14" actId="14100"/>
          <ac:spMkLst>
            <pc:docMk/>
            <pc:sldMk cId="1454612643" sldId="258"/>
            <ac:spMk id="2" creationId="{D2651F84-BEB9-9064-F2EB-7982F12951D9}"/>
          </ac:spMkLst>
        </pc:spChg>
        <pc:spChg chg="mod">
          <ac:chgData name="Julija Visnevska" userId="S::jvisnevska@irex.org::78ce5c7b-2a5c-4a77-bfa8-5e2cb9f4d2e5" providerId="AD" clId="Web-{E4BAA963-DAFB-A35E-51A4-2BC19BAF3614}" dt="2022-08-01T10:52:21.289" v="15" actId="14100"/>
          <ac:spMkLst>
            <pc:docMk/>
            <pc:sldMk cId="1454612643" sldId="258"/>
            <ac:spMk id="3" creationId="{4CCAD7B5-D674-5DE8-5493-EFDE2CC67772}"/>
          </ac:spMkLst>
        </pc:spChg>
        <pc:picChg chg="add mod">
          <ac:chgData name="Julija Visnevska" userId="S::jvisnevska@irex.org::78ce5c7b-2a5c-4a77-bfa8-5e2cb9f4d2e5" providerId="AD" clId="Web-{E4BAA963-DAFB-A35E-51A4-2BC19BAF3614}" dt="2022-08-01T10:52:32.446" v="17" actId="14100"/>
          <ac:picMkLst>
            <pc:docMk/>
            <pc:sldMk cId="1454612643" sldId="258"/>
            <ac:picMk id="4" creationId="{6E189A01-91CC-A90F-F4AF-63ECB7049680}"/>
          </ac:picMkLst>
        </pc:picChg>
      </pc:sldChg>
      <pc:sldChg chg="modSp">
        <pc:chgData name="Julija Visnevska" userId="S::jvisnevska@irex.org::78ce5c7b-2a5c-4a77-bfa8-5e2cb9f4d2e5" providerId="AD" clId="Web-{E4BAA963-DAFB-A35E-51A4-2BC19BAF3614}" dt="2022-08-01T10:47:17.580" v="1" actId="20577"/>
        <pc:sldMkLst>
          <pc:docMk/>
          <pc:sldMk cId="1315470891" sldId="262"/>
        </pc:sldMkLst>
        <pc:spChg chg="mod">
          <ac:chgData name="Julija Visnevska" userId="S::jvisnevska@irex.org::78ce5c7b-2a5c-4a77-bfa8-5e2cb9f4d2e5" providerId="AD" clId="Web-{E4BAA963-DAFB-A35E-51A4-2BC19BAF3614}" dt="2022-08-01T10:47:17.580" v="1" actId="20577"/>
          <ac:spMkLst>
            <pc:docMk/>
            <pc:sldMk cId="1315470891" sldId="262"/>
            <ac:spMk id="6" creationId="{3CB3073E-6E1E-BB71-175C-71993094F0A5}"/>
          </ac:spMkLst>
        </pc:spChg>
      </pc:sldChg>
      <pc:sldChg chg="modNotes">
        <pc:chgData name="Julija Visnevska" userId="S::jvisnevska@irex.org::78ce5c7b-2a5c-4a77-bfa8-5e2cb9f4d2e5" providerId="AD" clId="Web-{E4BAA963-DAFB-A35E-51A4-2BC19BAF3614}" dt="2022-08-01T10:56:22.213" v="27"/>
        <pc:sldMkLst>
          <pc:docMk/>
          <pc:sldMk cId="330592270" sldId="263"/>
        </pc:sldMkLst>
      </pc:sldChg>
      <pc:sldChg chg="modNotes">
        <pc:chgData name="Julija Visnevska" userId="S::jvisnevska@irex.org::78ce5c7b-2a5c-4a77-bfa8-5e2cb9f4d2e5" providerId="AD" clId="Web-{E4BAA963-DAFB-A35E-51A4-2BC19BAF3614}" dt="2022-08-01T10:56:54.184" v="29"/>
        <pc:sldMkLst>
          <pc:docMk/>
          <pc:sldMk cId="2048850270" sldId="264"/>
        </pc:sldMkLst>
      </pc:sldChg>
      <pc:sldChg chg="modNotes">
        <pc:chgData name="Julija Visnevska" userId="S::jvisnevska@irex.org::78ce5c7b-2a5c-4a77-bfa8-5e2cb9f4d2e5" providerId="AD" clId="Web-{E4BAA963-DAFB-A35E-51A4-2BC19BAF3614}" dt="2022-08-01T10:58:00.110" v="31"/>
        <pc:sldMkLst>
          <pc:docMk/>
          <pc:sldMk cId="2436998314" sldId="265"/>
        </pc:sldMkLst>
      </pc:sldChg>
      <pc:sldChg chg="modNotes">
        <pc:chgData name="Julija Visnevska" userId="S::jvisnevska@irex.org::78ce5c7b-2a5c-4a77-bfa8-5e2cb9f4d2e5" providerId="AD" clId="Web-{E4BAA963-DAFB-A35E-51A4-2BC19BAF3614}" dt="2022-08-01T10:55:47.492" v="25"/>
        <pc:sldMkLst>
          <pc:docMk/>
          <pc:sldMk cId="2965362211" sldId="268"/>
        </pc:sldMkLst>
      </pc:sldChg>
    </pc:docChg>
  </pc:docChgLst>
  <pc:docChgLst>
    <pc:chgData name="Sabine Berzina" userId="1466796a-f43a-429c-85bf-4ebf8b660949" providerId="ADAL" clId="{E1325743-468B-4BE0-98A6-A7F569FB7972}"/>
    <pc:docChg chg="addSld modSld">
      <pc:chgData name="Sabine Berzina" userId="1466796a-f43a-429c-85bf-4ebf8b660949" providerId="ADAL" clId="{E1325743-468B-4BE0-98A6-A7F569FB7972}" dt="2023-07-04T07:42:50.056" v="3" actId="962"/>
      <pc:docMkLst>
        <pc:docMk/>
      </pc:docMkLst>
      <pc:sldChg chg="addSp modSp new mod">
        <pc:chgData name="Sabine Berzina" userId="1466796a-f43a-429c-85bf-4ebf8b660949" providerId="ADAL" clId="{E1325743-468B-4BE0-98A6-A7F569FB7972}" dt="2023-07-04T07:42:50.056" v="3" actId="962"/>
        <pc:sldMkLst>
          <pc:docMk/>
          <pc:sldMk cId="1937464183" sldId="274"/>
        </pc:sldMkLst>
        <pc:picChg chg="add mod">
          <ac:chgData name="Sabine Berzina" userId="1466796a-f43a-429c-85bf-4ebf8b660949" providerId="ADAL" clId="{E1325743-468B-4BE0-98A6-A7F569FB7972}" dt="2023-07-04T07:42:50.056" v="3" actId="962"/>
          <ac:picMkLst>
            <pc:docMk/>
            <pc:sldMk cId="1937464183" sldId="274"/>
            <ac:picMk id="3" creationId="{40039F56-8204-5FBE-3A67-2AA2B0083BBA}"/>
          </ac:picMkLst>
        </pc:picChg>
      </pc:sldChg>
    </pc:docChg>
  </pc:docChgLst>
  <pc:docChgLst>
    <pc:chgData name="Sabine Berzina" userId="S::sberzina@irex.org::1466796a-f43a-429c-85bf-4ebf8b660949" providerId="AD" clId="Web-{7EC2ADBC-6978-F43B-D2AC-368A574F6ABF}"/>
    <pc:docChg chg="addSld delSld modSld">
      <pc:chgData name="Sabine Berzina" userId="S::sberzina@irex.org::1466796a-f43a-429c-85bf-4ebf8b660949" providerId="AD" clId="Web-{7EC2ADBC-6978-F43B-D2AC-368A574F6ABF}" dt="2022-07-04T14:45:41.320" v="20"/>
      <pc:docMkLst>
        <pc:docMk/>
      </pc:docMkLst>
      <pc:sldChg chg="addSp delSp modSp modCm">
        <pc:chgData name="Sabine Berzina" userId="S::sberzina@irex.org::1466796a-f43a-429c-85bf-4ebf8b660949" providerId="AD" clId="Web-{7EC2ADBC-6978-F43B-D2AC-368A574F6ABF}" dt="2022-07-04T14:43:50.675" v="11"/>
        <pc:sldMkLst>
          <pc:docMk/>
          <pc:sldMk cId="2143137492" sldId="261"/>
        </pc:sldMkLst>
        <pc:spChg chg="del">
          <ac:chgData name="Sabine Berzina" userId="S::sberzina@irex.org::1466796a-f43a-429c-85bf-4ebf8b660949" providerId="AD" clId="Web-{7EC2ADBC-6978-F43B-D2AC-368A574F6ABF}" dt="2022-07-04T14:43:50.675" v="11"/>
          <ac:spMkLst>
            <pc:docMk/>
            <pc:sldMk cId="2143137492" sldId="261"/>
            <ac:spMk id="15" creationId="{42A4FC2C-047E-45A5-965D-8E1E3BF09BC6}"/>
          </ac:spMkLst>
        </pc:spChg>
        <pc:spChg chg="add">
          <ac:chgData name="Sabine Berzina" userId="S::sberzina@irex.org::1466796a-f43a-429c-85bf-4ebf8b660949" providerId="AD" clId="Web-{7EC2ADBC-6978-F43B-D2AC-368A574F6ABF}" dt="2022-07-04T14:43:50.675" v="11"/>
          <ac:spMkLst>
            <pc:docMk/>
            <pc:sldMk cId="2143137492" sldId="261"/>
            <ac:spMk id="20" creationId="{42A4FC2C-047E-45A5-965D-8E1E3BF09BC6}"/>
          </ac:spMkLst>
        </pc:spChg>
        <pc:picChg chg="add mod">
          <ac:chgData name="Sabine Berzina" userId="S::sberzina@irex.org::1466796a-f43a-429c-85bf-4ebf8b660949" providerId="AD" clId="Web-{7EC2ADBC-6978-F43B-D2AC-368A574F6ABF}" dt="2022-07-04T14:43:50.675" v="11"/>
          <ac:picMkLst>
            <pc:docMk/>
            <pc:sldMk cId="2143137492" sldId="261"/>
            <ac:picMk id="2" creationId="{FE49505A-1E87-FEA5-C01D-34AA4D6DF6A5}"/>
          </ac:picMkLst>
        </pc:picChg>
        <pc:picChg chg="del">
          <ac:chgData name="Sabine Berzina" userId="S::sberzina@irex.org::1466796a-f43a-429c-85bf-4ebf8b660949" providerId="AD" clId="Web-{7EC2ADBC-6978-F43B-D2AC-368A574F6ABF}" dt="2022-07-04T14:41:17.465" v="5"/>
          <ac:picMkLst>
            <pc:docMk/>
            <pc:sldMk cId="2143137492" sldId="261"/>
            <ac:picMk id="10" creationId="{EBCFC736-5127-B868-FBB0-E8186855D09D}"/>
          </ac:picMkLst>
        </pc:picChg>
      </pc:sldChg>
      <pc:sldChg chg="modCm">
        <pc:chgData name="Sabine Berzina" userId="S::sberzina@irex.org::1466796a-f43a-429c-85bf-4ebf8b660949" providerId="AD" clId="Web-{7EC2ADBC-6978-F43B-D2AC-368A574F6ABF}" dt="2022-07-04T14:23:07.455" v="3"/>
        <pc:sldMkLst>
          <pc:docMk/>
          <pc:sldMk cId="2048850270" sldId="264"/>
        </pc:sldMkLst>
      </pc:sldChg>
      <pc:sldChg chg="del modCm">
        <pc:chgData name="Sabine Berzina" userId="S::sberzina@irex.org::1466796a-f43a-429c-85bf-4ebf8b660949" providerId="AD" clId="Web-{7EC2ADBC-6978-F43B-D2AC-368A574F6ABF}" dt="2022-07-04T14:45:41.320" v="20"/>
        <pc:sldMkLst>
          <pc:docMk/>
          <pc:sldMk cId="1275732892" sldId="267"/>
        </pc:sldMkLst>
      </pc:sldChg>
      <pc:sldChg chg="modCm">
        <pc:chgData name="Sabine Berzina" userId="S::sberzina@irex.org::1466796a-f43a-429c-85bf-4ebf8b660949" providerId="AD" clId="Web-{7EC2ADBC-6978-F43B-D2AC-368A574F6ABF}" dt="2022-07-04T14:22:56.001" v="1"/>
        <pc:sldMkLst>
          <pc:docMk/>
          <pc:sldMk cId="2965362211" sldId="268"/>
        </pc:sldMkLst>
      </pc:sldChg>
      <pc:sldChg chg="addSp delSp modSp add replId">
        <pc:chgData name="Sabine Berzina" userId="S::sberzina@irex.org::1466796a-f43a-429c-85bf-4ebf8b660949" providerId="AD" clId="Web-{7EC2ADBC-6978-F43B-D2AC-368A574F6ABF}" dt="2022-07-04T14:44:19.957" v="13"/>
        <pc:sldMkLst>
          <pc:docMk/>
          <pc:sldMk cId="1672382499" sldId="269"/>
        </pc:sldMkLst>
        <pc:spChg chg="del">
          <ac:chgData name="Sabine Berzina" userId="S::sberzina@irex.org::1466796a-f43a-429c-85bf-4ebf8b660949" providerId="AD" clId="Web-{7EC2ADBC-6978-F43B-D2AC-368A574F6ABF}" dt="2022-07-04T14:44:19.957" v="13"/>
          <ac:spMkLst>
            <pc:docMk/>
            <pc:sldMk cId="1672382499" sldId="269"/>
            <ac:spMk id="15" creationId="{42A4FC2C-047E-45A5-965D-8E1E3BF09BC6}"/>
          </ac:spMkLst>
        </pc:spChg>
        <pc:spChg chg="add">
          <ac:chgData name="Sabine Berzina" userId="S::sberzina@irex.org::1466796a-f43a-429c-85bf-4ebf8b660949" providerId="AD" clId="Web-{7EC2ADBC-6978-F43B-D2AC-368A574F6ABF}" dt="2022-07-04T14:44:19.957" v="13"/>
          <ac:spMkLst>
            <pc:docMk/>
            <pc:sldMk cId="1672382499" sldId="269"/>
            <ac:spMk id="20" creationId="{42A4FC2C-047E-45A5-965D-8E1E3BF09BC6}"/>
          </ac:spMkLst>
        </pc:spChg>
        <pc:picChg chg="add mod">
          <ac:chgData name="Sabine Berzina" userId="S::sberzina@irex.org::1466796a-f43a-429c-85bf-4ebf8b660949" providerId="AD" clId="Web-{7EC2ADBC-6978-F43B-D2AC-368A574F6ABF}" dt="2022-07-04T14:44:19.957" v="13"/>
          <ac:picMkLst>
            <pc:docMk/>
            <pc:sldMk cId="1672382499" sldId="269"/>
            <ac:picMk id="2" creationId="{A758A320-B428-5A8C-3EAF-62FB25AC67A7}"/>
          </ac:picMkLst>
        </pc:picChg>
      </pc:sldChg>
      <pc:sldChg chg="addSp delSp modSp add replId">
        <pc:chgData name="Sabine Berzina" userId="S::sberzina@irex.org::1466796a-f43a-429c-85bf-4ebf8b660949" providerId="AD" clId="Web-{7EC2ADBC-6978-F43B-D2AC-368A574F6ABF}" dt="2022-07-04T14:44:38.505" v="15"/>
        <pc:sldMkLst>
          <pc:docMk/>
          <pc:sldMk cId="1446452369" sldId="270"/>
        </pc:sldMkLst>
        <pc:spChg chg="del">
          <ac:chgData name="Sabine Berzina" userId="S::sberzina@irex.org::1466796a-f43a-429c-85bf-4ebf8b660949" providerId="AD" clId="Web-{7EC2ADBC-6978-F43B-D2AC-368A574F6ABF}" dt="2022-07-04T14:44:38.505" v="15"/>
          <ac:spMkLst>
            <pc:docMk/>
            <pc:sldMk cId="1446452369" sldId="270"/>
            <ac:spMk id="15" creationId="{42A4FC2C-047E-45A5-965D-8E1E3BF09BC6}"/>
          </ac:spMkLst>
        </pc:spChg>
        <pc:spChg chg="add">
          <ac:chgData name="Sabine Berzina" userId="S::sberzina@irex.org::1466796a-f43a-429c-85bf-4ebf8b660949" providerId="AD" clId="Web-{7EC2ADBC-6978-F43B-D2AC-368A574F6ABF}" dt="2022-07-04T14:44:38.505" v="15"/>
          <ac:spMkLst>
            <pc:docMk/>
            <pc:sldMk cId="1446452369" sldId="270"/>
            <ac:spMk id="20" creationId="{42A4FC2C-047E-45A5-965D-8E1E3BF09BC6}"/>
          </ac:spMkLst>
        </pc:spChg>
        <pc:picChg chg="add mod">
          <ac:chgData name="Sabine Berzina" userId="S::sberzina@irex.org::1466796a-f43a-429c-85bf-4ebf8b660949" providerId="AD" clId="Web-{7EC2ADBC-6978-F43B-D2AC-368A574F6ABF}" dt="2022-07-04T14:44:38.505" v="15"/>
          <ac:picMkLst>
            <pc:docMk/>
            <pc:sldMk cId="1446452369" sldId="270"/>
            <ac:picMk id="2" creationId="{B2548796-34EE-1D30-E97F-F99A28C10ED6}"/>
          </ac:picMkLst>
        </pc:picChg>
      </pc:sldChg>
      <pc:sldChg chg="addSp delSp modSp add replId">
        <pc:chgData name="Sabine Berzina" userId="S::sberzina@irex.org::1466796a-f43a-429c-85bf-4ebf8b660949" providerId="AD" clId="Web-{7EC2ADBC-6978-F43B-D2AC-368A574F6ABF}" dt="2022-07-04T14:44:55.943" v="17"/>
        <pc:sldMkLst>
          <pc:docMk/>
          <pc:sldMk cId="842391563" sldId="271"/>
        </pc:sldMkLst>
        <pc:spChg chg="del">
          <ac:chgData name="Sabine Berzina" userId="S::sberzina@irex.org::1466796a-f43a-429c-85bf-4ebf8b660949" providerId="AD" clId="Web-{7EC2ADBC-6978-F43B-D2AC-368A574F6ABF}" dt="2022-07-04T14:44:55.943" v="17"/>
          <ac:spMkLst>
            <pc:docMk/>
            <pc:sldMk cId="842391563" sldId="271"/>
            <ac:spMk id="15" creationId="{42A4FC2C-047E-45A5-965D-8E1E3BF09BC6}"/>
          </ac:spMkLst>
        </pc:spChg>
        <pc:spChg chg="add">
          <ac:chgData name="Sabine Berzina" userId="S::sberzina@irex.org::1466796a-f43a-429c-85bf-4ebf8b660949" providerId="AD" clId="Web-{7EC2ADBC-6978-F43B-D2AC-368A574F6ABF}" dt="2022-07-04T14:44:55.943" v="17"/>
          <ac:spMkLst>
            <pc:docMk/>
            <pc:sldMk cId="842391563" sldId="271"/>
            <ac:spMk id="20" creationId="{42A4FC2C-047E-45A5-965D-8E1E3BF09BC6}"/>
          </ac:spMkLst>
        </pc:spChg>
        <pc:picChg chg="add mod">
          <ac:chgData name="Sabine Berzina" userId="S::sberzina@irex.org::1466796a-f43a-429c-85bf-4ebf8b660949" providerId="AD" clId="Web-{7EC2ADBC-6978-F43B-D2AC-368A574F6ABF}" dt="2022-07-04T14:44:55.943" v="17"/>
          <ac:picMkLst>
            <pc:docMk/>
            <pc:sldMk cId="842391563" sldId="271"/>
            <ac:picMk id="2" creationId="{35BBEE88-A7A4-F835-0D0A-26F5147F854B}"/>
          </ac:picMkLst>
        </pc:picChg>
      </pc:sldChg>
      <pc:sldChg chg="addSp delSp modSp add replId">
        <pc:chgData name="Sabine Berzina" userId="S::sberzina@irex.org::1466796a-f43a-429c-85bf-4ebf8b660949" providerId="AD" clId="Web-{7EC2ADBC-6978-F43B-D2AC-368A574F6ABF}" dt="2022-07-04T14:45:14.538" v="19"/>
        <pc:sldMkLst>
          <pc:docMk/>
          <pc:sldMk cId="2153612505" sldId="272"/>
        </pc:sldMkLst>
        <pc:spChg chg="del">
          <ac:chgData name="Sabine Berzina" userId="S::sberzina@irex.org::1466796a-f43a-429c-85bf-4ebf8b660949" providerId="AD" clId="Web-{7EC2ADBC-6978-F43B-D2AC-368A574F6ABF}" dt="2022-07-04T14:45:14.538" v="19"/>
          <ac:spMkLst>
            <pc:docMk/>
            <pc:sldMk cId="2153612505" sldId="272"/>
            <ac:spMk id="15" creationId="{42A4FC2C-047E-45A5-965D-8E1E3BF09BC6}"/>
          </ac:spMkLst>
        </pc:spChg>
        <pc:spChg chg="add">
          <ac:chgData name="Sabine Berzina" userId="S::sberzina@irex.org::1466796a-f43a-429c-85bf-4ebf8b660949" providerId="AD" clId="Web-{7EC2ADBC-6978-F43B-D2AC-368A574F6ABF}" dt="2022-07-04T14:45:14.538" v="19"/>
          <ac:spMkLst>
            <pc:docMk/>
            <pc:sldMk cId="2153612505" sldId="272"/>
            <ac:spMk id="20" creationId="{42A4FC2C-047E-45A5-965D-8E1E3BF09BC6}"/>
          </ac:spMkLst>
        </pc:spChg>
        <pc:picChg chg="add mod">
          <ac:chgData name="Sabine Berzina" userId="S::sberzina@irex.org::1466796a-f43a-429c-85bf-4ebf8b660949" providerId="AD" clId="Web-{7EC2ADBC-6978-F43B-D2AC-368A574F6ABF}" dt="2022-07-04T14:45:14.538" v="19"/>
          <ac:picMkLst>
            <pc:docMk/>
            <pc:sldMk cId="2153612505" sldId="272"/>
            <ac:picMk id="2" creationId="{AB66BD57-0F84-85BE-2BD8-2C3F2FA7DC0A}"/>
          </ac:picMkLst>
        </pc:picChg>
      </pc:sldChg>
    </pc:docChg>
  </pc:docChgLst>
  <pc:docChgLst>
    <pc:chgData name="Julija Visnevska" userId="S::jvisnevska@irex.org::78ce5c7b-2a5c-4a77-bfa8-5e2cb9f4d2e5" providerId="AD" clId="Web-{76A7E662-28AC-1AED-1EAA-635169887209}"/>
    <pc:docChg chg="addSld modSld">
      <pc:chgData name="Julija Visnevska" userId="S::jvisnevska@irex.org::78ce5c7b-2a5c-4a77-bfa8-5e2cb9f4d2e5" providerId="AD" clId="Web-{76A7E662-28AC-1AED-1EAA-635169887209}" dt="2022-08-05T13:45:14.022" v="17" actId="14100"/>
      <pc:docMkLst>
        <pc:docMk/>
      </pc:docMkLst>
      <pc:sldChg chg="modSp">
        <pc:chgData name="Julija Visnevska" userId="S::jvisnevska@irex.org::78ce5c7b-2a5c-4a77-bfa8-5e2cb9f4d2e5" providerId="AD" clId="Web-{76A7E662-28AC-1AED-1EAA-635169887209}" dt="2022-08-05T13:08:22.096" v="0"/>
        <pc:sldMkLst>
          <pc:docMk/>
          <pc:sldMk cId="2143137492" sldId="261"/>
        </pc:sldMkLst>
        <pc:picChg chg="mod">
          <ac:chgData name="Julija Visnevska" userId="S::jvisnevska@irex.org::78ce5c7b-2a5c-4a77-bfa8-5e2cb9f4d2e5" providerId="AD" clId="Web-{76A7E662-28AC-1AED-1EAA-635169887209}" dt="2022-08-05T13:08:22.096" v="0"/>
          <ac:picMkLst>
            <pc:docMk/>
            <pc:sldMk cId="2143137492" sldId="261"/>
            <ac:picMk id="2" creationId="{FE49505A-1E87-FEA5-C01D-34AA4D6DF6A5}"/>
          </ac:picMkLst>
        </pc:picChg>
      </pc:sldChg>
      <pc:sldChg chg="modSp">
        <pc:chgData name="Julija Visnevska" userId="S::jvisnevska@irex.org::78ce5c7b-2a5c-4a77-bfa8-5e2cb9f4d2e5" providerId="AD" clId="Web-{76A7E662-28AC-1AED-1EAA-635169887209}" dt="2022-08-05T13:08:55.659" v="1"/>
        <pc:sldMkLst>
          <pc:docMk/>
          <pc:sldMk cId="1672382499" sldId="269"/>
        </pc:sldMkLst>
        <pc:picChg chg="mod">
          <ac:chgData name="Julija Visnevska" userId="S::jvisnevska@irex.org::78ce5c7b-2a5c-4a77-bfa8-5e2cb9f4d2e5" providerId="AD" clId="Web-{76A7E662-28AC-1AED-1EAA-635169887209}" dt="2022-08-05T13:08:55.659" v="1"/>
          <ac:picMkLst>
            <pc:docMk/>
            <pc:sldMk cId="1672382499" sldId="269"/>
            <ac:picMk id="2" creationId="{A758A320-B428-5A8C-3EAF-62FB25AC67A7}"/>
          </ac:picMkLst>
        </pc:picChg>
      </pc:sldChg>
      <pc:sldChg chg="modSp">
        <pc:chgData name="Julija Visnevska" userId="S::jvisnevska@irex.org::78ce5c7b-2a5c-4a77-bfa8-5e2cb9f4d2e5" providerId="AD" clId="Web-{76A7E662-28AC-1AED-1EAA-635169887209}" dt="2022-08-05T13:09:48.489" v="2"/>
        <pc:sldMkLst>
          <pc:docMk/>
          <pc:sldMk cId="1446452369" sldId="270"/>
        </pc:sldMkLst>
        <pc:picChg chg="mod">
          <ac:chgData name="Julija Visnevska" userId="S::jvisnevska@irex.org::78ce5c7b-2a5c-4a77-bfa8-5e2cb9f4d2e5" providerId="AD" clId="Web-{76A7E662-28AC-1AED-1EAA-635169887209}" dt="2022-08-05T13:09:48.489" v="2"/>
          <ac:picMkLst>
            <pc:docMk/>
            <pc:sldMk cId="1446452369" sldId="270"/>
            <ac:picMk id="2" creationId="{B2548796-34EE-1D30-E97F-F99A28C10ED6}"/>
          </ac:picMkLst>
        </pc:picChg>
      </pc:sldChg>
      <pc:sldChg chg="modSp">
        <pc:chgData name="Julija Visnevska" userId="S::jvisnevska@irex.org::78ce5c7b-2a5c-4a77-bfa8-5e2cb9f4d2e5" providerId="AD" clId="Web-{76A7E662-28AC-1AED-1EAA-635169887209}" dt="2022-08-05T13:10:15.490" v="3"/>
        <pc:sldMkLst>
          <pc:docMk/>
          <pc:sldMk cId="842391563" sldId="271"/>
        </pc:sldMkLst>
        <pc:picChg chg="mod">
          <ac:chgData name="Julija Visnevska" userId="S::jvisnevska@irex.org::78ce5c7b-2a5c-4a77-bfa8-5e2cb9f4d2e5" providerId="AD" clId="Web-{76A7E662-28AC-1AED-1EAA-635169887209}" dt="2022-08-05T13:10:15.490" v="3"/>
          <ac:picMkLst>
            <pc:docMk/>
            <pc:sldMk cId="842391563" sldId="271"/>
            <ac:picMk id="2" creationId="{35BBEE88-A7A4-F835-0D0A-26F5147F854B}"/>
          </ac:picMkLst>
        </pc:picChg>
      </pc:sldChg>
      <pc:sldChg chg="modSp">
        <pc:chgData name="Julija Visnevska" userId="S::jvisnevska@irex.org::78ce5c7b-2a5c-4a77-bfa8-5e2cb9f4d2e5" providerId="AD" clId="Web-{76A7E662-28AC-1AED-1EAA-635169887209}" dt="2022-08-05T13:10:28.569" v="4"/>
        <pc:sldMkLst>
          <pc:docMk/>
          <pc:sldMk cId="2153612505" sldId="272"/>
        </pc:sldMkLst>
        <pc:picChg chg="mod">
          <ac:chgData name="Julija Visnevska" userId="S::jvisnevska@irex.org::78ce5c7b-2a5c-4a77-bfa8-5e2cb9f4d2e5" providerId="AD" clId="Web-{76A7E662-28AC-1AED-1EAA-635169887209}" dt="2022-08-05T13:10:28.569" v="4"/>
          <ac:picMkLst>
            <pc:docMk/>
            <pc:sldMk cId="2153612505" sldId="272"/>
            <ac:picMk id="2" creationId="{AB66BD57-0F84-85BE-2BD8-2C3F2FA7DC0A}"/>
          </ac:picMkLst>
        </pc:picChg>
      </pc:sldChg>
      <pc:sldChg chg="addSp modSp add replId">
        <pc:chgData name="Julija Visnevska" userId="S::jvisnevska@irex.org::78ce5c7b-2a5c-4a77-bfa8-5e2cb9f4d2e5" providerId="AD" clId="Web-{76A7E662-28AC-1AED-1EAA-635169887209}" dt="2022-08-05T13:45:14.022" v="17" actId="14100"/>
        <pc:sldMkLst>
          <pc:docMk/>
          <pc:sldMk cId="3890472740" sldId="273"/>
        </pc:sldMkLst>
        <pc:spChg chg="mod">
          <ac:chgData name="Julija Visnevska" userId="S::jvisnevska@irex.org::78ce5c7b-2a5c-4a77-bfa8-5e2cb9f4d2e5" providerId="AD" clId="Web-{76A7E662-28AC-1AED-1EAA-635169887209}" dt="2022-08-05T13:45:14.022" v="17" actId="14100"/>
          <ac:spMkLst>
            <pc:docMk/>
            <pc:sldMk cId="3890472740" sldId="273"/>
            <ac:spMk id="2" creationId="{7D479B13-FD3B-9A4A-54DC-7A2D24795D54}"/>
          </ac:spMkLst>
        </pc:spChg>
        <pc:spChg chg="mod">
          <ac:chgData name="Julija Visnevska" userId="S::jvisnevska@irex.org::78ce5c7b-2a5c-4a77-bfa8-5e2cb9f4d2e5" providerId="AD" clId="Web-{76A7E662-28AC-1AED-1EAA-635169887209}" dt="2022-08-05T13:43:22.347" v="8" actId="14100"/>
          <ac:spMkLst>
            <pc:docMk/>
            <pc:sldMk cId="3890472740" sldId="273"/>
            <ac:spMk id="3" creationId="{62E0444F-E840-9FA9-B338-4D71798C5883}"/>
          </ac:spMkLst>
        </pc:spChg>
        <pc:picChg chg="add mod">
          <ac:chgData name="Julija Visnevska" userId="S::jvisnevska@irex.org::78ce5c7b-2a5c-4a77-bfa8-5e2cb9f4d2e5" providerId="AD" clId="Web-{76A7E662-28AC-1AED-1EAA-635169887209}" dt="2022-08-05T13:45:08.725" v="16" actId="1076"/>
          <ac:picMkLst>
            <pc:docMk/>
            <pc:sldMk cId="3890472740" sldId="273"/>
            <ac:picMk id="4" creationId="{89152282-CA60-13C3-A1A8-1F5F1A6517CC}"/>
          </ac:picMkLst>
        </pc:picChg>
      </pc:sldChg>
    </pc:docChg>
  </pc:docChgLst>
  <pc:docChgLst>
    <pc:chgData clId="Web-{A1F80B58-40E3-5E43-8C04-2ECEE9A67F53}"/>
    <pc:docChg chg="addSld delSld addMainMaster">
      <pc:chgData name="" userId="" providerId="" clId="Web-{A1F80B58-40E3-5E43-8C04-2ECEE9A67F53}" dt="2022-06-28T05:00:58.763" v="10"/>
      <pc:docMkLst>
        <pc:docMk/>
      </pc:docMkLst>
      <pc:sldChg chg="del">
        <pc:chgData name="" userId="" providerId="" clId="Web-{A1F80B58-40E3-5E43-8C04-2ECEE9A67F53}" dt="2022-06-28T05:00:58.763" v="10"/>
        <pc:sldMkLst>
          <pc:docMk/>
          <pc:sldMk cId="109857222" sldId="256"/>
        </pc:sldMkLst>
      </pc:sldChg>
      <pc:sldChg chg="add">
        <pc:chgData name="" userId="" providerId="" clId="Web-{A1F80B58-40E3-5E43-8C04-2ECEE9A67F53}" dt="2022-06-28T05:00:55.482" v="0"/>
        <pc:sldMkLst>
          <pc:docMk/>
          <pc:sldMk cId="1119761549" sldId="257"/>
        </pc:sldMkLst>
      </pc:sldChg>
      <pc:sldChg chg="add">
        <pc:chgData name="" userId="" providerId="" clId="Web-{A1F80B58-40E3-5E43-8C04-2ECEE9A67F53}" dt="2022-06-28T05:00:55.544" v="1"/>
        <pc:sldMkLst>
          <pc:docMk/>
          <pc:sldMk cId="1454612643" sldId="258"/>
        </pc:sldMkLst>
      </pc:sldChg>
      <pc:sldChg chg="add">
        <pc:chgData name="" userId="" providerId="" clId="Web-{A1F80B58-40E3-5E43-8C04-2ECEE9A67F53}" dt="2022-06-28T05:00:55.591" v="2"/>
        <pc:sldMkLst>
          <pc:docMk/>
          <pc:sldMk cId="2653908490" sldId="259"/>
        </pc:sldMkLst>
      </pc:sldChg>
      <pc:sldChg chg="add">
        <pc:chgData name="" userId="" providerId="" clId="Web-{A1F80B58-40E3-5E43-8C04-2ECEE9A67F53}" dt="2022-06-28T05:00:55.638" v="3"/>
        <pc:sldMkLst>
          <pc:docMk/>
          <pc:sldMk cId="584946528" sldId="260"/>
        </pc:sldMkLst>
      </pc:sldChg>
      <pc:sldChg chg="add">
        <pc:chgData name="" userId="" providerId="" clId="Web-{A1F80B58-40E3-5E43-8C04-2ECEE9A67F53}" dt="2022-06-28T05:00:55.669" v="4"/>
        <pc:sldMkLst>
          <pc:docMk/>
          <pc:sldMk cId="2143137492" sldId="261"/>
        </pc:sldMkLst>
      </pc:sldChg>
      <pc:sldChg chg="add">
        <pc:chgData name="" userId="" providerId="" clId="Web-{A1F80B58-40E3-5E43-8C04-2ECEE9A67F53}" dt="2022-06-28T05:00:55.716" v="5"/>
        <pc:sldMkLst>
          <pc:docMk/>
          <pc:sldMk cId="1315470891" sldId="262"/>
        </pc:sldMkLst>
      </pc:sldChg>
      <pc:sldChg chg="add">
        <pc:chgData name="" userId="" providerId="" clId="Web-{A1F80B58-40E3-5E43-8C04-2ECEE9A67F53}" dt="2022-06-28T05:00:55.779" v="6"/>
        <pc:sldMkLst>
          <pc:docMk/>
          <pc:sldMk cId="330592270" sldId="263"/>
        </pc:sldMkLst>
      </pc:sldChg>
      <pc:sldChg chg="add">
        <pc:chgData name="" userId="" providerId="" clId="Web-{A1F80B58-40E3-5E43-8C04-2ECEE9A67F53}" dt="2022-06-28T05:00:55.826" v="7"/>
        <pc:sldMkLst>
          <pc:docMk/>
          <pc:sldMk cId="2048850270" sldId="264"/>
        </pc:sldMkLst>
      </pc:sldChg>
      <pc:sldChg chg="add">
        <pc:chgData name="" userId="" providerId="" clId="Web-{A1F80B58-40E3-5E43-8C04-2ECEE9A67F53}" dt="2022-06-28T05:00:55.872" v="8"/>
        <pc:sldMkLst>
          <pc:docMk/>
          <pc:sldMk cId="2436998314" sldId="265"/>
        </pc:sldMkLst>
      </pc:sldChg>
      <pc:sldChg chg="add">
        <pc:chgData name="" userId="" providerId="" clId="Web-{A1F80B58-40E3-5E43-8C04-2ECEE9A67F53}" dt="2022-06-28T05:00:56.060" v="9"/>
        <pc:sldMkLst>
          <pc:docMk/>
          <pc:sldMk cId="2183657655" sldId="266"/>
        </pc:sldMkLst>
      </pc:sldChg>
      <pc:sldMasterChg chg="add addSldLayout">
        <pc:chgData name="" userId="" providerId="" clId="Web-{A1F80B58-40E3-5E43-8C04-2ECEE9A67F53}" dt="2022-06-28T05:00:55.482" v="0"/>
        <pc:sldMasterMkLst>
          <pc:docMk/>
          <pc:sldMasterMk cId="1029250546" sldId="2147483699"/>
        </pc:sldMasterMkLst>
        <pc:sldLayoutChg chg="add">
          <pc:chgData name="" userId="" providerId="" clId="Web-{A1F80B58-40E3-5E43-8C04-2ECEE9A67F53}" dt="2022-06-28T05:00:55.482" v="0"/>
          <pc:sldLayoutMkLst>
            <pc:docMk/>
            <pc:sldMasterMk cId="1029250546" sldId="2147483699"/>
            <pc:sldLayoutMk cId="4009652321" sldId="2147483700"/>
          </pc:sldLayoutMkLst>
        </pc:sldLayoutChg>
        <pc:sldLayoutChg chg="add">
          <pc:chgData name="" userId="" providerId="" clId="Web-{A1F80B58-40E3-5E43-8C04-2ECEE9A67F53}" dt="2022-06-28T05:00:55.482" v="0"/>
          <pc:sldLayoutMkLst>
            <pc:docMk/>
            <pc:sldMasterMk cId="1029250546" sldId="2147483699"/>
            <pc:sldLayoutMk cId="138837246" sldId="2147483701"/>
          </pc:sldLayoutMkLst>
        </pc:sldLayoutChg>
        <pc:sldLayoutChg chg="add">
          <pc:chgData name="" userId="" providerId="" clId="Web-{A1F80B58-40E3-5E43-8C04-2ECEE9A67F53}" dt="2022-06-28T05:00:55.482" v="0"/>
          <pc:sldLayoutMkLst>
            <pc:docMk/>
            <pc:sldMasterMk cId="1029250546" sldId="2147483699"/>
            <pc:sldLayoutMk cId="2285156028" sldId="2147483702"/>
          </pc:sldLayoutMkLst>
        </pc:sldLayoutChg>
        <pc:sldLayoutChg chg="add">
          <pc:chgData name="" userId="" providerId="" clId="Web-{A1F80B58-40E3-5E43-8C04-2ECEE9A67F53}" dt="2022-06-28T05:00:55.482" v="0"/>
          <pc:sldLayoutMkLst>
            <pc:docMk/>
            <pc:sldMasterMk cId="1029250546" sldId="2147483699"/>
            <pc:sldLayoutMk cId="720790674" sldId="2147483703"/>
          </pc:sldLayoutMkLst>
        </pc:sldLayoutChg>
        <pc:sldLayoutChg chg="add">
          <pc:chgData name="" userId="" providerId="" clId="Web-{A1F80B58-40E3-5E43-8C04-2ECEE9A67F53}" dt="2022-06-28T05:00:55.482" v="0"/>
          <pc:sldLayoutMkLst>
            <pc:docMk/>
            <pc:sldMasterMk cId="1029250546" sldId="2147483699"/>
            <pc:sldLayoutMk cId="2064795138" sldId="2147483704"/>
          </pc:sldLayoutMkLst>
        </pc:sldLayoutChg>
        <pc:sldLayoutChg chg="add">
          <pc:chgData name="" userId="" providerId="" clId="Web-{A1F80B58-40E3-5E43-8C04-2ECEE9A67F53}" dt="2022-06-28T05:00:55.482" v="0"/>
          <pc:sldLayoutMkLst>
            <pc:docMk/>
            <pc:sldMasterMk cId="1029250546" sldId="2147483699"/>
            <pc:sldLayoutMk cId="658295060" sldId="2147483705"/>
          </pc:sldLayoutMkLst>
        </pc:sldLayoutChg>
        <pc:sldLayoutChg chg="add">
          <pc:chgData name="" userId="" providerId="" clId="Web-{A1F80B58-40E3-5E43-8C04-2ECEE9A67F53}" dt="2022-06-28T05:00:55.482" v="0"/>
          <pc:sldLayoutMkLst>
            <pc:docMk/>
            <pc:sldMasterMk cId="1029250546" sldId="2147483699"/>
            <pc:sldLayoutMk cId="96723875" sldId="2147483706"/>
          </pc:sldLayoutMkLst>
        </pc:sldLayoutChg>
        <pc:sldLayoutChg chg="add">
          <pc:chgData name="" userId="" providerId="" clId="Web-{A1F80B58-40E3-5E43-8C04-2ECEE9A67F53}" dt="2022-06-28T05:00:55.482" v="0"/>
          <pc:sldLayoutMkLst>
            <pc:docMk/>
            <pc:sldMasterMk cId="1029250546" sldId="2147483699"/>
            <pc:sldLayoutMk cId="3008197983" sldId="2147483707"/>
          </pc:sldLayoutMkLst>
        </pc:sldLayoutChg>
        <pc:sldLayoutChg chg="add">
          <pc:chgData name="" userId="" providerId="" clId="Web-{A1F80B58-40E3-5E43-8C04-2ECEE9A67F53}" dt="2022-06-28T05:00:55.482" v="0"/>
          <pc:sldLayoutMkLst>
            <pc:docMk/>
            <pc:sldMasterMk cId="1029250546" sldId="2147483699"/>
            <pc:sldLayoutMk cId="1691875482" sldId="2147483708"/>
          </pc:sldLayoutMkLst>
        </pc:sldLayoutChg>
        <pc:sldLayoutChg chg="add">
          <pc:chgData name="" userId="" providerId="" clId="Web-{A1F80B58-40E3-5E43-8C04-2ECEE9A67F53}" dt="2022-06-28T05:00:55.482" v="0"/>
          <pc:sldLayoutMkLst>
            <pc:docMk/>
            <pc:sldMasterMk cId="1029250546" sldId="2147483699"/>
            <pc:sldLayoutMk cId="3468690484" sldId="2147483709"/>
          </pc:sldLayoutMkLst>
        </pc:sldLayoutChg>
        <pc:sldLayoutChg chg="add">
          <pc:chgData name="" userId="" providerId="" clId="Web-{A1F80B58-40E3-5E43-8C04-2ECEE9A67F53}" dt="2022-06-28T05:00:55.482" v="0"/>
          <pc:sldLayoutMkLst>
            <pc:docMk/>
            <pc:sldMasterMk cId="1029250546" sldId="2147483699"/>
            <pc:sldLayoutMk cId="115692449" sldId="2147483710"/>
          </pc:sldLayoutMkLst>
        </pc:sldLayoutChg>
        <pc:sldLayoutChg chg="add">
          <pc:chgData name="" userId="" providerId="" clId="Web-{A1F80B58-40E3-5E43-8C04-2ECEE9A67F53}" dt="2022-06-28T05:00:55.482" v="0"/>
          <pc:sldLayoutMkLst>
            <pc:docMk/>
            <pc:sldMasterMk cId="1029250546" sldId="2147483699"/>
            <pc:sldLayoutMk cId="1330963049" sldId="2147483711"/>
          </pc:sldLayoutMkLst>
        </pc:sldLayoutChg>
      </pc:sldMaster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51343B2-4182-4A21-BD2A-86F45C6890FE}" type="datetimeFigureOut">
              <a:t>7/4/2023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D4BB40B-A3DB-497D-A382-1339DA1BDF24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80324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2A3E25C-14BA-461B-9D1A-EB5CE2559D82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004333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2A3E25C-14BA-461B-9D1A-EB5CE2559D82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971610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https://youtu.be/zmCyVB_WkFs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2A3E25C-14BA-461B-9D1A-EB5CE2559D82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991890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https://youtu.be/9QDinTw8tAw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2A3E25C-14BA-461B-9D1A-EB5CE2559D82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057591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Попросите студентов выбрать два средства массовой информации и попытаться найти их собственников или объяснение о модели собственности онлайн.</a:t>
            </a:r>
            <a:endParaRPr lang="en-US" dirty="0"/>
          </a:p>
          <a:p>
            <a:endParaRPr lang="en-US" dirty="0"/>
          </a:p>
          <a:p>
            <a:r>
              <a:rPr lang="ru-RU" dirty="0"/>
              <a:t> Попросить двоих сказать, насколько это было легко или сложно, и заметили ли они какие-либо различия в том, сколько информации СМИ сообщают о собственниках и их роли на сайте. Спросите, как они искали эту информацию (например, поиск в гугле)?</a:t>
            </a:r>
            <a:endParaRPr lang="en-US" dirty="0"/>
          </a:p>
          <a:p>
            <a:endParaRPr lang="en-US" dirty="0"/>
          </a:p>
          <a:p>
            <a:r>
              <a:rPr lang="ru-RU" dirty="0"/>
              <a:t>Если учащиеся затрудняются с выбором СМИ, вы можете рекомендовать посмотреть, например: 1) Rebaltica.lv; 2)Делфи; 3) NPR.org; 4) Postimees.ee; 5) LRT.lt; 6) Radioswh.lv; 7) Си-Эн-Эн; 8) Lrytas.lt; 9) Jauns.lv; 10) TV3.ee.</a:t>
            </a:r>
            <a:endParaRPr lang="en-US" dirty="0"/>
          </a:p>
          <a:p>
            <a:endParaRPr lang="en-US" dirty="0"/>
          </a:p>
          <a:p>
            <a:r>
              <a:rPr lang="ru-RU" dirty="0"/>
              <a:t>Эта задача важна для закрепления знаний.</a:t>
            </a:r>
          </a:p>
          <a:p>
            <a:endParaRPr lang="en-US" dirty="0">
              <a:cs typeface="Calibri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2A3E25C-14BA-461B-9D1A-EB5CE2559D82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666682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https://youtu.be/JTwEKhFs6rs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2A3E25C-14BA-461B-9D1A-EB5CE2559D82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128311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https://youtu.be/n2HpVEkgBHk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D4BB40B-A3DB-497D-A382-1339DA1BDF24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74802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E611B1-8BF8-4925-8082-B9E8897117D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74F5274-1ECF-469D-99AF-6319B3430EC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E22CEFE-DD27-4971-A80C-6F032904F0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8F1D6A-F961-441A-9298-73C1DCC4158D}" type="datetime1">
              <a:rPr lang="en-US" smtClean="0"/>
              <a:t>7/4/2023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2BFD1AB-2E95-4FB6-AFDB-D7C42643A4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1451AB8-A963-4590-AD6D-E57EE8C592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6CD3DD-A75F-4B53-A9CC-CB53EF7927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96523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03B3B8-C4EF-4E56-B82E-0379C38BBC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F17E9BD-D828-4A3D-A34C-432630B5177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41E3ADB-9136-439B-BEE5-F22D4AC5C1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7742D7-78BE-44B5-A4FB-00D84D1F393D}" type="datetime1">
              <a:rPr lang="en-US" smtClean="0"/>
              <a:t>7/4/2023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7FE4EAA-5C4D-4713-AB29-FA7D701DBB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BE32BE5-AD8D-4686-B95E-0174BDFBBA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6CD3DD-A75F-4B53-A9CC-CB53EF7927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86904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FFAAFEA-6795-4282-8988-202D35E5DA6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60EFE79-061A-47F3-AF5B-FC727891381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2F79CDD-0EFF-473B-A92A-05B8C87B0F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794281-8058-467D-AC33-437716C632EA}" type="datetime1">
              <a:rPr lang="en-US" smtClean="0"/>
              <a:t>7/4/2023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9B14088-D1F7-4FAC-9473-3A4F7CD124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03225E8-926C-4ADA-9720-EC10A5E5F1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6CD3DD-A75F-4B53-A9CC-CB53EF7927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69244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preserve="1" userDrawn="1">
  <p:cSld name="1_Title Slide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713"/>
          <p:cNvSpPr/>
          <p:nvPr userDrawn="1"/>
        </p:nvSpPr>
        <p:spPr>
          <a:xfrm>
            <a:off x="0" y="6762751"/>
            <a:ext cx="12192000" cy="103656"/>
          </a:xfrm>
          <a:prstGeom prst="rect">
            <a:avLst/>
          </a:prstGeom>
          <a:solidFill>
            <a:srgbClr val="43B6C8"/>
          </a:solidFill>
          <a:ln>
            <a:noFill/>
          </a:ln>
        </p:spPr>
        <p:txBody>
          <a:bodyPr spcFirstLastPara="1" wrap="square" lIns="121900" tIns="60933" rIns="121900" bIns="60933" anchor="ctr" anchorCtr="0">
            <a:noAutofit/>
          </a:bodyPr>
          <a:lstStyle/>
          <a:p>
            <a:pPr algn="ctr">
              <a:buClr>
                <a:srgbClr val="000000"/>
              </a:buClr>
              <a:buSzPts val="900"/>
            </a:pPr>
            <a:endParaRPr sz="12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>
          <a:xfrm>
            <a:off x="703263" y="270934"/>
            <a:ext cx="10785475" cy="506413"/>
          </a:xfrm>
          <a:noFill/>
          <a:ln>
            <a:noFill/>
          </a:ln>
        </p:spPr>
        <p:txBody>
          <a:bodyPr spcFirstLastPara="1" wrap="square" lIns="0" tIns="60933" rIns="121900" bIns="60933" anchor="ctr" anchorCtr="0">
            <a:noAutofit/>
          </a:bodyPr>
          <a:lstStyle>
            <a:lvl1pPr marL="0" indent="0">
              <a:buNone/>
              <a:defRPr lang="en-US" sz="3200" b="1" dirty="0" smtClean="0">
                <a:solidFill>
                  <a:srgbClr val="009BA0"/>
                </a:solidFill>
                <a:latin typeface="Arial"/>
                <a:ea typeface="Arial"/>
                <a:cs typeface="Arial"/>
              </a:defRPr>
            </a:lvl1pPr>
            <a:lvl2pPr>
              <a:defRPr lang="en-US" sz="1800" dirty="0" smtClean="0"/>
            </a:lvl2pPr>
            <a:lvl3pPr>
              <a:defRPr lang="en-US" sz="1800" dirty="0" smtClean="0"/>
            </a:lvl3pPr>
            <a:lvl4pPr>
              <a:defRPr lang="en-US" dirty="0" smtClean="0"/>
            </a:lvl4pPr>
            <a:lvl5pPr>
              <a:defRPr lang="uk-UA" dirty="0"/>
            </a:lvl5pPr>
          </a:lstStyle>
          <a:p>
            <a:pPr marL="0" lvl="0">
              <a:buClr>
                <a:srgbClr val="009BA0"/>
              </a:buClr>
              <a:buSzPts val="3400"/>
            </a:pPr>
            <a:r>
              <a:rPr lang="en-US"/>
              <a:t>Edit Master text styles</a:t>
            </a:r>
          </a:p>
        </p:txBody>
      </p:sp>
      <p:cxnSp>
        <p:nvCxnSpPr>
          <p:cNvPr id="5" name="Shape 715">
            <a:extLst>
              <a:ext uri="{FF2B5EF4-FFF2-40B4-BE49-F238E27FC236}">
                <a16:creationId xmlns:a16="http://schemas.microsoft.com/office/drawing/2014/main" id="{D58F7EDD-4A8F-422A-95EA-CD89D8BB51EF}"/>
              </a:ext>
            </a:extLst>
          </p:cNvPr>
          <p:cNvCxnSpPr/>
          <p:nvPr userDrawn="1"/>
        </p:nvCxnSpPr>
        <p:spPr>
          <a:xfrm rot="10800000" flipH="1">
            <a:off x="702739" y="872067"/>
            <a:ext cx="10786400" cy="0"/>
          </a:xfrm>
          <a:prstGeom prst="straightConnector1">
            <a:avLst/>
          </a:prstGeom>
          <a:noFill/>
          <a:ln w="15875" cap="flat" cmpd="sng">
            <a:solidFill>
              <a:srgbClr val="009BA0"/>
            </a:solidFill>
            <a:prstDash val="solid"/>
            <a:round/>
            <a:headEnd type="none" w="sm" len="sm"/>
            <a:tailEnd type="none" w="sm" len="sm"/>
          </a:ln>
        </p:spPr>
      </p:cxnSp>
    </p:spTree>
    <p:extLst>
      <p:ext uri="{BB962C8B-B14F-4D97-AF65-F5344CB8AC3E}">
        <p14:creationId xmlns:p14="http://schemas.microsoft.com/office/powerpoint/2010/main" val="13309630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E8C20D-3346-4BE0-960A-2B858900A6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DAADF1F-69F4-4A88-A067-D669FB40B07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8C62313-B89A-4C98-A500-041A658D2C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C06AD6-2A1B-42A4-AAD2-BAED84479F1A}" type="datetime1">
              <a:rPr lang="en-US" smtClean="0"/>
              <a:t>7/4/2023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356758C-4903-454A-9D0E-FE731CE13A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8E8FCF5-D282-44DD-BD8C-3380829CF7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6CD3DD-A75F-4B53-A9CC-CB53EF7927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8372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F8EB9D-5737-452D-BF21-64E13046F0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B8A59D1-CBFF-45E9-B7A7-822A1E34842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F2AD870-A144-4E54-94DF-757C11A1E9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829BBA-AAD9-4625-B910-ECB7B96082DB}" type="datetime1">
              <a:rPr lang="en-US" smtClean="0"/>
              <a:t>7/4/2023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725885B-CFAB-468D-939D-295234D24E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2AD06ED-C7D3-4F9B-8F68-40719400E0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6CD3DD-A75F-4B53-A9CC-CB53EF7927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51560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3DE918-1792-4844-85C7-63518C1804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A43FA2B-5631-433E-B04F-5F0A429116C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D57AD47-8399-4BD0-A892-855A8A16A4B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68DE2BD-7434-4693-BFEB-54FF5E455C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F27477-B691-465D-AE31-645297B1AAC1}" type="datetime1">
              <a:rPr lang="en-US" smtClean="0"/>
              <a:t>7/4/2023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CD780FA-67CC-4056-8386-C3FE186F95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D10FFA0-DB6A-4C2C-8B22-E5955889C9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6CD3DD-A75F-4B53-A9CC-CB53EF7927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07906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6BF5F5-112B-4079-BFC4-754E7DCE4E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B3CA595-416E-46C8-A054-8FB7C6BA739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E5914BD-0FB8-4FF3-A662-B580EDF85F9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12A5E7C-17F5-488B-B2F3-DA046E1A2C7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EDDDE23-73CC-4D71-9BFF-ABF4B4BFE22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3780C66-BB2E-48E3-9066-375C4FDC6D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52E7DE-3D6A-40CB-A265-6801E7318149}" type="datetime1">
              <a:rPr lang="en-US" smtClean="0"/>
              <a:t>7/4/2023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DD7F3A1-840B-4E52-AEC2-A5B3144B4F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FB1F7EA-9815-484F-86E4-CC3E23A473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6CD3DD-A75F-4B53-A9CC-CB53EF7927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47951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2D3B9A-05E8-45AF-B94B-1038129E5E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4A0BF4E-C4FE-445E-97A9-665374D951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67EB4A-7BEF-47DE-BF15-3A6740AA2BCB}" type="datetime1">
              <a:rPr lang="en-US" smtClean="0"/>
              <a:t>7/4/2023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029FCC0-3A47-4B94-89F9-EC8340464B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A32600C-C0DA-4D1D-9C07-6D1A3E39B1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6CD3DD-A75F-4B53-A9CC-CB53EF7927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82950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4DB68FD-33F4-4CE3-8C9E-EF83C4F906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7AD671-D566-4C83-BE99-5D6BCD137A64}" type="datetime1">
              <a:rPr lang="en-US" smtClean="0"/>
              <a:t>7/4/2023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A65721F-C0B8-4251-B370-EB0AD9B59B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305A292-F788-4AD0-89C3-F8FEA479E1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6CD3DD-A75F-4B53-A9CC-CB53EF7927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7238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7FF617-DF3D-4061-A583-7D5208E8A6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D953D1B-D1BA-4234-8E2D-C1328B7FB4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7B62655-648D-4D81-B2F1-EE1B3F0D977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AAD48BB-FB10-4AA7-A898-5620379F30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0A7758-8FD1-4EAF-A3DD-3464968E8084}" type="datetime1">
              <a:rPr lang="en-US" smtClean="0"/>
              <a:t>7/4/2023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8D6D2C7-37E9-4248-A69B-28425B98AA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329C6D0-3E90-46F3-8203-CB4BD13963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6CD3DD-A75F-4B53-A9CC-CB53EF7927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81979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5F3B00-D58E-4643-B370-991C70EB42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6EA4B21-973D-4C91-896F-A9CD4EDE934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D0AD51E-A4FA-4246-BD82-4A57EF9ECAB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29B0A01-5F67-4671-A837-FB928886C0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BF85CA-4B92-44B9-86E7-161C21505D5C}" type="datetime1">
              <a:rPr lang="en-US" smtClean="0"/>
              <a:t>7/4/2023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7F9EB5F-3EAE-4DE0-9090-8001012DD4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2D6D8D4-C5CC-4D90-A9ED-BBFB655133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6CD3DD-A75F-4B53-A9CC-CB53EF7927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18754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67E8537-46D4-4BD4-85C6-9AC4B3BDA3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E88066C-445A-40F8-8E05-72E7237A79F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B20F26C-E672-44BD-873C-7BF170AFF7B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3EEE81-D5F4-4454-A4C4-71209A65586C}" type="datetime1">
              <a:rPr lang="en-US" smtClean="0"/>
              <a:t>7/4/2023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ABCF46E-7D72-483B-9A0F-E8E8EE6C2F2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999B17F-9E76-4404-B169-9C6AF8A7283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6CD3DD-A75F-4B53-A9CC-CB53EF7927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92505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0" r:id="rId1"/>
    <p:sldLayoutId id="2147483701" r:id="rId2"/>
    <p:sldLayoutId id="2147483702" r:id="rId3"/>
    <p:sldLayoutId id="2147483703" r:id="rId4"/>
    <p:sldLayoutId id="2147483704" r:id="rId5"/>
    <p:sldLayoutId id="2147483705" r:id="rId6"/>
    <p:sldLayoutId id="2147483706" r:id="rId7"/>
    <p:sldLayoutId id="2147483707" r:id="rId8"/>
    <p:sldLayoutId id="2147483708" r:id="rId9"/>
    <p:sldLayoutId id="2147483709" r:id="rId10"/>
    <p:sldLayoutId id="2147483710" r:id="rId11"/>
    <p:sldLayoutId id="2147483711" r:id="rId12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JTwEKhFs6rs?feature=oembed" TargetMode="External"/><Relationship Id="rId4" Type="http://schemas.openxmlformats.org/officeDocument/2006/relationships/image" Target="../media/image11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n2HpVEkgBHk?feature=oembed" TargetMode="External"/><Relationship Id="rId5" Type="http://schemas.openxmlformats.org/officeDocument/2006/relationships/image" Target="../media/image12.jpeg"/><Relationship Id="rId4" Type="http://schemas.openxmlformats.org/officeDocument/2006/relationships/image" Target="../media/image1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zmCyVB_WkFs?feature=oembed" TargetMode="External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9QDinTw8tAw?feature=oembed" TargetMode="External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963EF0B-282C-98F5-3C4A-584E81CD978F}"/>
              </a:ext>
            </a:extLst>
          </p:cNvPr>
          <p:cNvSpPr txBox="1"/>
          <p:nvPr/>
        </p:nvSpPr>
        <p:spPr>
          <a:xfrm>
            <a:off x="1469571" y="947058"/>
            <a:ext cx="3962400" cy="144655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3200" b="1" dirty="0">
                <a:latin typeface="Futura PT Book"/>
                <a:ea typeface="Source Sans Pro Light"/>
                <a:cs typeface="Calibri"/>
              </a:rPr>
              <a:t>Lesson 2: Media Ownership</a:t>
            </a:r>
          </a:p>
          <a:p>
            <a:r>
              <a:rPr lang="en-US" sz="2400" b="1" dirty="0">
                <a:latin typeface="Futura PT Book"/>
                <a:ea typeface="Source Sans Pro Light"/>
                <a:cs typeface="Calibri"/>
              </a:rPr>
              <a:t>Unit 2 Part A</a:t>
            </a:r>
          </a:p>
        </p:txBody>
      </p:sp>
      <p:pic>
        <p:nvPicPr>
          <p:cNvPr id="4" name="Picture 4" descr="Logo&#10;&#10;Description automatically generated">
            <a:extLst>
              <a:ext uri="{FF2B5EF4-FFF2-40B4-BE49-F238E27FC236}">
                <a16:creationId xmlns:a16="http://schemas.microsoft.com/office/drawing/2014/main" id="{6B256C20-ACCA-8CE9-5749-5FDEAAA2F00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28314" y="5295138"/>
            <a:ext cx="2743200" cy="992124"/>
          </a:xfrm>
          <a:prstGeom prst="rect">
            <a:avLst/>
          </a:prstGeom>
        </p:spPr>
      </p:pic>
      <p:pic>
        <p:nvPicPr>
          <p:cNvPr id="5" name="Picture 5">
            <a:extLst>
              <a:ext uri="{FF2B5EF4-FFF2-40B4-BE49-F238E27FC236}">
                <a16:creationId xmlns:a16="http://schemas.microsoft.com/office/drawing/2014/main" id="{B0C9AD0E-A8B9-6F6B-3325-7701A64173D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17" y="2766"/>
            <a:ext cx="12182166" cy="6852468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3F2298B4-2E14-D507-4B9A-E60C6C511C33}"/>
              </a:ext>
            </a:extLst>
          </p:cNvPr>
          <p:cNvSpPr txBox="1"/>
          <p:nvPr/>
        </p:nvSpPr>
        <p:spPr>
          <a:xfrm>
            <a:off x="147131" y="103943"/>
            <a:ext cx="11540323" cy="135421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ru-RU" sz="3200" b="1" dirty="0">
                <a:latin typeface="Futura PT Book" panose="020B0502020204020303" pitchFamily="34" charset="0"/>
                <a:ea typeface="Source Sans Pro Light"/>
                <a:cs typeface="Calibri"/>
              </a:rPr>
              <a:t>Урок 2: Что такое традиционные медиа и кто является их собственниками?</a:t>
            </a:r>
            <a:endParaRPr lang="en-US" sz="3200" b="1" dirty="0">
              <a:latin typeface="Futura PT Book" panose="020B0502020204020303" pitchFamily="34" charset="0"/>
              <a:ea typeface="Source Sans Pro Light"/>
              <a:cs typeface="Calibri"/>
            </a:endParaRPr>
          </a:p>
          <a:p>
            <a:pPr marL="0" marR="0">
              <a:spcAft>
                <a:spcPts val="0"/>
              </a:spcAft>
            </a:pPr>
            <a:r>
              <a:rPr lang="ru-RU" sz="1800" dirty="0">
                <a:effectLst/>
                <a:latin typeface="Futura PT Book" panose="020B0502020204020303" pitchFamily="34" charset="0"/>
                <a:ea typeface="Trebuchet MS" panose="020B0603020202020204" pitchFamily="34" charset="0"/>
                <a:cs typeface="Trebuchet MS" panose="020B0603020202020204" pitchFamily="34" charset="0"/>
              </a:rPr>
              <a:t>Раздел </a:t>
            </a:r>
            <a:r>
              <a:rPr lang="en-US" sz="1800" dirty="0">
                <a:effectLst/>
                <a:latin typeface="Futura PT Book" panose="020B0502020204020303" pitchFamily="34" charset="0"/>
                <a:ea typeface="Trebuchet MS" panose="020B0603020202020204" pitchFamily="34" charset="0"/>
                <a:cs typeface="Trebuchet MS" panose="020B0603020202020204" pitchFamily="34" charset="0"/>
              </a:rPr>
              <a:t>2</a:t>
            </a:r>
            <a:r>
              <a:rPr lang="ru-RU" sz="1800" dirty="0">
                <a:effectLst/>
                <a:latin typeface="Futura PT Book" panose="020B0502020204020303" pitchFamily="34" charset="0"/>
                <a:ea typeface="Trebuchet MS" panose="020B0603020202020204" pitchFamily="34" charset="0"/>
                <a:cs typeface="Trebuchet MS" panose="020B0603020202020204" pitchFamily="34" charset="0"/>
              </a:rPr>
              <a:t> Часть </a:t>
            </a:r>
            <a:r>
              <a:rPr lang="en-US" sz="1800" dirty="0">
                <a:effectLst/>
                <a:latin typeface="Futura PT Book" panose="020B0502020204020303" pitchFamily="34" charset="0"/>
                <a:ea typeface="Trebuchet MS" panose="020B0603020202020204" pitchFamily="34" charset="0"/>
                <a:cs typeface="Trebuchet MS" panose="020B0603020202020204" pitchFamily="34" charset="0"/>
              </a:rPr>
              <a:t>A</a:t>
            </a:r>
            <a:endParaRPr lang="en-US" sz="3200" b="1" dirty="0">
              <a:effectLst/>
              <a:latin typeface="Futura PT Book" panose="020B0502020204020303" pitchFamily="34" charset="0"/>
              <a:ea typeface="Source Sans Pro Light"/>
              <a:cs typeface="Calibri"/>
            </a:endParaRPr>
          </a:p>
        </p:txBody>
      </p:sp>
      <p:pic>
        <p:nvPicPr>
          <p:cNvPr id="10" name="Picture 4" descr="Logo&#10;&#10;Description automatically generated">
            <a:extLst>
              <a:ext uri="{FF2B5EF4-FFF2-40B4-BE49-F238E27FC236}">
                <a16:creationId xmlns:a16="http://schemas.microsoft.com/office/drawing/2014/main" id="{A5238DA2-1A33-F2B1-43FF-36E016A49B5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3746" y="5484409"/>
            <a:ext cx="2743200" cy="9921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365765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2" name="Picture 2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35BBEE88-A7A4-F835-0D0A-26F5147F854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9" b="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239156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2" name="Picture 2" descr="Graphical user interface, text, application, chat or text message&#10;&#10;Description automatically generated">
            <a:extLst>
              <a:ext uri="{FF2B5EF4-FFF2-40B4-BE49-F238E27FC236}">
                <a16:creationId xmlns:a16="http://schemas.microsoft.com/office/drawing/2014/main" id="{AB66BD57-0F84-85BE-2BD8-2C3F2FA7DC0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9" b="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361250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7BA5D2E-3A03-49ED-9F0F-46A78F6F78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3747" y="1955021"/>
            <a:ext cx="4419600" cy="4351338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endParaRPr lang="en-US">
              <a:latin typeface="Futura PT Book"/>
              <a:ea typeface="Source Sans Pro Light"/>
            </a:endParaRPr>
          </a:p>
          <a:p>
            <a:pPr marL="0" indent="0">
              <a:buNone/>
            </a:pPr>
            <a:endParaRPr lang="en-US">
              <a:latin typeface="Futura PT Book"/>
              <a:ea typeface="Source Sans Pro Light"/>
            </a:endParaRPr>
          </a:p>
          <a:p>
            <a:pPr marL="0" indent="0">
              <a:buNone/>
            </a:pPr>
            <a:endParaRPr lang="en-US">
              <a:latin typeface="Futura PT Book"/>
              <a:ea typeface="Source Sans Pro Light"/>
            </a:endParaRPr>
          </a:p>
        </p:txBody>
      </p:sp>
      <p:pic>
        <p:nvPicPr>
          <p:cNvPr id="2" name="Online Media 1" title="Некоммерческие СМИ">
            <a:hlinkClick r:id="" action="ppaction://media"/>
            <a:extLst>
              <a:ext uri="{FF2B5EF4-FFF2-40B4-BE49-F238E27FC236}">
                <a16:creationId xmlns:a16="http://schemas.microsoft.com/office/drawing/2014/main" id="{F6EB9BAF-AA1A-7A47-A89C-DF1C0D2734C8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315452" y="253386"/>
            <a:ext cx="11597967" cy="64741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53622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651F84-BEB9-9064-F2EB-7982F12951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3214" y="125043"/>
            <a:ext cx="10693052" cy="928906"/>
          </a:xfrm>
        </p:spPr>
        <p:txBody>
          <a:bodyPr/>
          <a:lstStyle/>
          <a:p>
            <a:r>
              <a:rPr lang="ru-RU" dirty="0">
                <a:latin typeface="Futura PT Bold"/>
              </a:rPr>
              <a:t>Итоги</a:t>
            </a:r>
            <a:endParaRPr lang="en-US" dirty="0">
              <a:latin typeface="Futura PT Bold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CCAD7B5-D674-5DE8-5493-EFDE2CC6777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6283" y="948804"/>
            <a:ext cx="11037517" cy="5228159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ru-RU" dirty="0">
                <a:latin typeface="Futura PT Book"/>
                <a:ea typeface="+mn-lt"/>
                <a:cs typeface="+mn-lt"/>
              </a:rPr>
              <a:t>Если вы хотите узнать больше о работе и роли редакторов, посмотрите это видео в свободное время.</a:t>
            </a:r>
            <a:endParaRPr lang="en-US">
              <a:latin typeface="Futura PT Book"/>
              <a:ea typeface="+mn-lt"/>
              <a:cs typeface="+mn-lt"/>
            </a:endParaRPr>
          </a:p>
          <a:p>
            <a:pPr marL="0" indent="0">
              <a:buNone/>
            </a:pPr>
            <a:endParaRPr lang="en-US" dirty="0">
              <a:latin typeface="Futura PT Book"/>
              <a:ea typeface="+mn-lt"/>
              <a:cs typeface="+mn-lt"/>
            </a:endParaRPr>
          </a:p>
        </p:txBody>
      </p:sp>
      <p:pic>
        <p:nvPicPr>
          <p:cNvPr id="5" name="Picture 4" descr="Logo&#10;&#10;Description automatically generated">
            <a:extLst>
              <a:ext uri="{FF2B5EF4-FFF2-40B4-BE49-F238E27FC236}">
                <a16:creationId xmlns:a16="http://schemas.microsoft.com/office/drawing/2014/main" id="{C8FCC03D-8078-B0B2-856F-252888A3E58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30292" y="5302521"/>
            <a:ext cx="3345425" cy="1213349"/>
          </a:xfrm>
          <a:prstGeom prst="rect">
            <a:avLst/>
          </a:prstGeom>
        </p:spPr>
      </p:pic>
      <p:pic>
        <p:nvPicPr>
          <p:cNvPr id="4" name="Online Media 3" title="Редакционная политика">
            <a:hlinkClick r:id="" action="ppaction://media"/>
            <a:extLst>
              <a:ext uri="{FF2B5EF4-FFF2-40B4-BE49-F238E27FC236}">
                <a16:creationId xmlns:a16="http://schemas.microsoft.com/office/drawing/2014/main" id="{6E189A01-91CC-A90F-F4AF-63ECB7049680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5"/>
          <a:stretch>
            <a:fillRect/>
          </a:stretch>
        </p:blipFill>
        <p:spPr>
          <a:xfrm>
            <a:off x="264439" y="1886822"/>
            <a:ext cx="8187150" cy="43160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46126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blue square with a white letter f in it&#10;&#10;Description automatically generated with low confidence">
            <a:extLst>
              <a:ext uri="{FF2B5EF4-FFF2-40B4-BE49-F238E27FC236}">
                <a16:creationId xmlns:a16="http://schemas.microsoft.com/office/drawing/2014/main" id="{40039F56-8204-5FBE-3A67-2AA2B0083BB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746418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15">
            <a:extLst>
              <a:ext uri="{FF2B5EF4-FFF2-40B4-BE49-F238E27FC236}">
                <a16:creationId xmlns:a16="http://schemas.microsoft.com/office/drawing/2014/main" id="{723A0955-3431-47EB-8637-A3CF0BE3A26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60190" y="2062764"/>
            <a:ext cx="6671620" cy="27324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976154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479B13-FD3B-9A4A-54DC-7A2D24795D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21582"/>
            <a:ext cx="10472057" cy="1325563"/>
          </a:xfrm>
        </p:spPr>
        <p:txBody>
          <a:bodyPr/>
          <a:lstStyle/>
          <a:p>
            <a:r>
              <a:rPr lang="ru-RU" dirty="0">
                <a:latin typeface="Futura PT Book"/>
              </a:rPr>
              <a:t>Домашнее задание</a:t>
            </a:r>
            <a:endParaRPr lang="en-US">
              <a:latin typeface="Futura PT Book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E0444F-E840-9FA9-B338-4D71798C588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43817" y="1404945"/>
            <a:ext cx="10142631" cy="4736550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ru-RU" sz="3200" dirty="0">
                <a:latin typeface="Futura PT Book"/>
                <a:ea typeface="Source Sans Pro Light"/>
              </a:rPr>
              <a:t>- Заполнить тест «Кому это принадлежит?» в верхней части страницы. </a:t>
            </a:r>
            <a:endParaRPr lang="en-US" sz="3200" dirty="0">
              <a:latin typeface="Futura PT Book"/>
              <a:ea typeface="Source Sans Pro Light"/>
            </a:endParaRPr>
          </a:p>
          <a:p>
            <a:pPr marL="0" indent="0">
              <a:buNone/>
            </a:pPr>
            <a:r>
              <a:rPr lang="ru-RU" sz="3200" dirty="0">
                <a:latin typeface="Futura PT Book"/>
                <a:ea typeface="Source Sans Pro Light"/>
              </a:rPr>
              <a:t>-</a:t>
            </a:r>
            <a:r>
              <a:rPr lang="lv-LV" sz="3200" dirty="0">
                <a:latin typeface="Futura PT Book"/>
                <a:ea typeface="Source Sans Pro Light"/>
              </a:rPr>
              <a:t> </a:t>
            </a:r>
            <a:r>
              <a:rPr lang="ru-RU" sz="3200" dirty="0">
                <a:latin typeface="Futura PT Book"/>
                <a:ea typeface="Source Sans Pro Light"/>
              </a:rPr>
              <a:t>Подумайте о двух причинах, почему важно знать, кому принадлежат СМИ.</a:t>
            </a:r>
          </a:p>
          <a:p>
            <a:pPr marL="0" indent="0">
              <a:buNone/>
            </a:pPr>
            <a:r>
              <a:rPr lang="ru-RU" sz="3200" dirty="0">
                <a:latin typeface="Futura PT Book"/>
                <a:ea typeface="Source Sans Pro Light"/>
              </a:rPr>
              <a:t>-</a:t>
            </a:r>
            <a:r>
              <a:rPr lang="lv-LV" sz="3200" dirty="0">
                <a:latin typeface="Futura PT Book"/>
                <a:ea typeface="Source Sans Pro Light"/>
              </a:rPr>
              <a:t> </a:t>
            </a:r>
            <a:r>
              <a:rPr lang="ru-RU" sz="3200" dirty="0">
                <a:latin typeface="Futura PT Bold"/>
                <a:ea typeface="+mn-lt"/>
                <a:cs typeface="+mn-lt"/>
              </a:rPr>
              <a:t>СМИ, которые вы читаете, и модели собственности</a:t>
            </a:r>
            <a:r>
              <a:rPr lang="ru-RU" sz="3200" dirty="0">
                <a:latin typeface="Futura PT Book"/>
                <a:ea typeface="Source Sans Pro Light"/>
              </a:rPr>
              <a:t>.</a:t>
            </a:r>
          </a:p>
        </p:txBody>
      </p:sp>
      <p:pic>
        <p:nvPicPr>
          <p:cNvPr id="5" name="Picture 4" descr="Logo&#10;&#10;Description automatically generated">
            <a:extLst>
              <a:ext uri="{FF2B5EF4-FFF2-40B4-BE49-F238E27FC236}">
                <a16:creationId xmlns:a16="http://schemas.microsoft.com/office/drawing/2014/main" id="{9423AF7F-D2D7-2383-9817-61B676341F0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62959" y="5184525"/>
            <a:ext cx="3345425" cy="12133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699831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479B13-FD3B-9A4A-54DC-7A2D24795D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16290" y="1495290"/>
            <a:ext cx="4279710" cy="3107418"/>
          </a:xfrm>
        </p:spPr>
        <p:txBody>
          <a:bodyPr/>
          <a:lstStyle/>
          <a:p>
            <a:r>
              <a:rPr lang="ru-RU" dirty="0">
                <a:ea typeface="+mj-lt"/>
                <a:cs typeface="+mj-lt"/>
              </a:rPr>
              <a:t>Заполнить тест «Кому это принадлежит?»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E0444F-E840-9FA9-B338-4D71798C588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0228" y="2031246"/>
            <a:ext cx="7447062" cy="4110249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endParaRPr lang="ru-RU" sz="3200" dirty="0">
              <a:latin typeface="Futura PT Book"/>
              <a:ea typeface="Source Sans Pro Light"/>
            </a:endParaRPr>
          </a:p>
          <a:p>
            <a:pPr marL="0" indent="0">
              <a:buNone/>
            </a:pPr>
            <a:endParaRPr lang="en-US" sz="3200" dirty="0">
              <a:latin typeface="Futura PT Book"/>
              <a:ea typeface="Source Sans Pro Light"/>
            </a:endParaRPr>
          </a:p>
          <a:p>
            <a:pPr marL="0" indent="0">
              <a:buNone/>
            </a:pPr>
            <a:endParaRPr lang="en-US" sz="3200" dirty="0">
              <a:latin typeface="Futura PT Book"/>
              <a:ea typeface="Source Sans Pro Light"/>
            </a:endParaRPr>
          </a:p>
        </p:txBody>
      </p:sp>
      <p:pic>
        <p:nvPicPr>
          <p:cNvPr id="5" name="Picture 4" descr="Logo&#10;&#10;Description automatically generated">
            <a:extLst>
              <a:ext uri="{FF2B5EF4-FFF2-40B4-BE49-F238E27FC236}">
                <a16:creationId xmlns:a16="http://schemas.microsoft.com/office/drawing/2014/main" id="{9423AF7F-D2D7-2383-9817-61B676341F0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62959" y="5184525"/>
            <a:ext cx="3345425" cy="1213349"/>
          </a:xfrm>
          <a:prstGeom prst="rect">
            <a:avLst/>
          </a:prstGeom>
        </p:spPr>
      </p:pic>
      <p:pic>
        <p:nvPicPr>
          <p:cNvPr id="4" name="Picture 5" descr="Qr code&#10;&#10;Description automatically generated">
            <a:extLst>
              <a:ext uri="{FF2B5EF4-FFF2-40B4-BE49-F238E27FC236}">
                <a16:creationId xmlns:a16="http://schemas.microsoft.com/office/drawing/2014/main" id="{89152282-CA60-13C3-A1A8-1F5F1A6517C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43457" y="1133108"/>
            <a:ext cx="3460812" cy="346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047274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nline Media 4" title="Собственники: частные и государственные медиа RUS">
            <a:hlinkClick r:id="" action="ppaction://media"/>
            <a:extLst>
              <a:ext uri="{FF2B5EF4-FFF2-40B4-BE49-F238E27FC236}">
                <a16:creationId xmlns:a16="http://schemas.microsoft.com/office/drawing/2014/main" id="{E3B1B032-08B0-65D3-777E-3A5152537B94}"/>
              </a:ext>
            </a:extLst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503903" y="246600"/>
            <a:ext cx="11319387" cy="6427838"/>
          </a:xfrm>
        </p:spPr>
      </p:pic>
    </p:spTree>
    <p:extLst>
      <p:ext uri="{BB962C8B-B14F-4D97-AF65-F5344CB8AC3E}">
        <p14:creationId xmlns:p14="http://schemas.microsoft.com/office/powerpoint/2010/main" val="20488502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7BA5D2E-3A03-49ED-9F0F-46A78F6F78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3747" y="1955021"/>
            <a:ext cx="4419600" cy="4351338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endParaRPr lang="en-US">
              <a:latin typeface="Futura PT Book"/>
              <a:ea typeface="Source Sans Pro Light"/>
            </a:endParaRPr>
          </a:p>
          <a:p>
            <a:pPr marL="0" indent="0">
              <a:buNone/>
            </a:pPr>
            <a:endParaRPr lang="en-US">
              <a:latin typeface="Futura PT Book"/>
              <a:ea typeface="Source Sans Pro Light"/>
            </a:endParaRPr>
          </a:p>
          <a:p>
            <a:pPr marL="0" indent="0">
              <a:buNone/>
            </a:pPr>
            <a:endParaRPr lang="en-US">
              <a:latin typeface="Futura PT Book"/>
              <a:ea typeface="Source Sans Pro Light"/>
            </a:endParaRPr>
          </a:p>
        </p:txBody>
      </p:sp>
      <p:pic>
        <p:nvPicPr>
          <p:cNvPr id="2" name="Online Media 1" title="Владельцы: общественно-правовое вещание RUS">
            <a:hlinkClick r:id="" action="ppaction://media"/>
            <a:extLst>
              <a:ext uri="{FF2B5EF4-FFF2-40B4-BE49-F238E27FC236}">
                <a16:creationId xmlns:a16="http://schemas.microsoft.com/office/drawing/2014/main" id="{973FAC99-6F59-759A-7000-F1692C254CA4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118806" y="155063"/>
            <a:ext cx="11880645" cy="65970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5922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3CB3073E-6E1E-BB71-175C-71993094F0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61068"/>
            <a:ext cx="10515600" cy="1325563"/>
          </a:xfrm>
        </p:spPr>
        <p:txBody>
          <a:bodyPr/>
          <a:lstStyle/>
          <a:p>
            <a:r>
              <a:rPr lang="ru-RU" dirty="0">
                <a:latin typeface="Futura PT Bold"/>
              </a:rPr>
              <a:t>Задание</a:t>
            </a:r>
            <a:r>
              <a:rPr lang="en-US" dirty="0">
                <a:latin typeface="Futura PT Bold"/>
              </a:rPr>
              <a:t>: </a:t>
            </a:r>
            <a:r>
              <a:rPr lang="ru-RU" dirty="0">
                <a:latin typeface="Futura PT Bold"/>
              </a:rPr>
              <a:t>найди собственника СМИ или модель собственности</a:t>
            </a:r>
            <a:endParaRPr lang="en-US" dirty="0">
              <a:latin typeface="Futura PT Bold"/>
            </a:endParaRP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AEFF592F-EB7A-DE80-6B94-D9CD24C797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163082"/>
            <a:ext cx="10515600" cy="4351338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ru-RU" dirty="0">
                <a:latin typeface="Futura PT Book"/>
                <a:ea typeface="Source Sans Pro Light"/>
              </a:rPr>
              <a:t>Выберите два средства массовой информации и попытайтесь выяснить, кому они принадлежат или какова их модель владения. Вам было трудно? Как вы пытались это сделать?</a:t>
            </a:r>
          </a:p>
          <a:p>
            <a:pPr marL="0" indent="0">
              <a:buNone/>
            </a:pPr>
            <a:endParaRPr lang="ru-RU" dirty="0">
              <a:latin typeface="Futura PT Book"/>
              <a:ea typeface="Source Sans Pro Light"/>
            </a:endParaRPr>
          </a:p>
          <a:p>
            <a:pPr marL="0" indent="0">
              <a:buNone/>
            </a:pPr>
            <a:r>
              <a:rPr lang="ru-RU" dirty="0">
                <a:latin typeface="Futura PT Book"/>
                <a:ea typeface="Source Sans Pro Light"/>
              </a:rPr>
              <a:t>Если вы не знаете, какие СМИ вы хотите изучить, попросите тренера предложить какие-то на выбор.</a:t>
            </a:r>
            <a:endParaRPr lang="en-US" dirty="0">
              <a:latin typeface="Futura PT Book"/>
              <a:ea typeface="Source Sans Pro Light"/>
            </a:endParaRPr>
          </a:p>
        </p:txBody>
      </p:sp>
      <p:pic>
        <p:nvPicPr>
          <p:cNvPr id="10" name="Picture 9" descr="Logo&#10;&#10;Description automatically generated">
            <a:extLst>
              <a:ext uri="{FF2B5EF4-FFF2-40B4-BE49-F238E27FC236}">
                <a16:creationId xmlns:a16="http://schemas.microsoft.com/office/drawing/2014/main" id="{2E476EE9-6C2F-8E6C-D6EF-235C620E898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62959" y="5184525"/>
            <a:ext cx="3345425" cy="12133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547089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2" name="Picture 2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FE49505A-1E87-FEA5-C01D-34AA4D6DF6A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9" b="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313749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2" name="Picture 2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A758A320-B428-5A8C-3EAF-62FB25AC67A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9" b="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238249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2" name="Picture 2">
            <a:extLst>
              <a:ext uri="{FF2B5EF4-FFF2-40B4-BE49-F238E27FC236}">
                <a16:creationId xmlns:a16="http://schemas.microsoft.com/office/drawing/2014/main" id="{B2548796-34EE-1D30-E97F-F99A28C10ED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9" b="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6452369"/>
      </p:ext>
    </p:extLst>
  </p:cSld>
  <p:clrMapOvr>
    <a:masterClrMapping/>
  </p:clrMapOvr>
</p:sld>
</file>

<file path=ppt/theme/theme1.xml><?xml version="1.0" encoding="utf-8"?>
<a:theme xmlns:a="http://schemas.openxmlformats.org/drawingml/2006/main" name="4_Office Theme">
  <a:themeElements>
    <a:clrScheme name="IREX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098B8E"/>
      </a:accent1>
      <a:accent2>
        <a:srgbClr val="0A5254"/>
      </a:accent2>
      <a:accent3>
        <a:srgbClr val="D76427"/>
      </a:accent3>
      <a:accent4>
        <a:srgbClr val="25BDC1"/>
      </a:accent4>
      <a:accent5>
        <a:srgbClr val="098B8E"/>
      </a:accent5>
      <a:accent6>
        <a:srgbClr val="99B83C"/>
      </a:accent6>
      <a:hlink>
        <a:srgbClr val="0563C1"/>
      </a:hlink>
      <a:folHlink>
        <a:srgbClr val="954F72"/>
      </a:folHlink>
    </a:clrScheme>
    <a:fontScheme name="Custom 2">
      <a:majorFont>
        <a:latin typeface="Museo Sans Cyrl 900"/>
        <a:ea typeface=""/>
        <a:cs typeface=""/>
      </a:majorFont>
      <a:minorFont>
        <a:latin typeface="Source Sans Pro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5FAB63E5A833F4CBA145286B4E7934D" ma:contentTypeVersion="17" ma:contentTypeDescription="Create a new document." ma:contentTypeScope="" ma:versionID="3b27e4761ef888a5f18f160b0f5400d0">
  <xsd:schema xmlns:xsd="http://www.w3.org/2001/XMLSchema" xmlns:xs="http://www.w3.org/2001/XMLSchema" xmlns:p="http://schemas.microsoft.com/office/2006/metadata/properties" xmlns:ns2="e49c4de8-714a-4d9a-88a7-b286d1a87f85" xmlns:ns3="ce8b8449-7073-4f43-8a1a-984ca5569f20" targetNamespace="http://schemas.microsoft.com/office/2006/metadata/properties" ma:root="true" ma:fieldsID="8992a1ff4793e1d6ede9271de0f79757" ns2:_="" ns3:_="">
    <xsd:import namespace="e49c4de8-714a-4d9a-88a7-b286d1a87f85"/>
    <xsd:import namespace="ce8b8449-7073-4f43-8a1a-984ca5569f20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LengthInSeconds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3:TaxCatchAll" minOccurs="0"/>
                <xsd:element ref="ns2:lcf76f155ced4ddcb4097134ff3c332f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49c4de8-714a-4d9a-88a7-b286d1a87f8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2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3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5" nillable="true" ma:displayName="MediaLengthInSeconds" ma:hidden="true" ma:internalName="MediaLengthInSeconds" ma:readOnly="true">
      <xsd:simpleType>
        <xsd:restriction base="dms:Unknown"/>
      </xsd:simpleType>
    </xsd:element>
    <xsd:element name="MediaServiceAutoTags" ma:index="16" nillable="true" ma:displayName="Tags" ma:internalName="MediaServiceAutoTags" ma:readOnly="true">
      <xsd:simpleType>
        <xsd:restriction base="dms:Text"/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fe952b0e-87b1-4651-bd97-4ae9bbb31ca5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e8b8449-7073-4f43-8a1a-984ca5569f20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0" nillable="true" ma:displayName="Taxonomy Catch All Column" ma:hidden="true" ma:list="{9a77cbba-f6d6-4c84-9d71-813b9b40d7fe}" ma:internalName="TaxCatchAll" ma:showField="CatchAllData" ma:web="ce8b8449-7073-4f43-8a1a-984ca5569f20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e49c4de8-714a-4d9a-88a7-b286d1a87f85">
      <Terms xmlns="http://schemas.microsoft.com/office/infopath/2007/PartnerControls"/>
    </lcf76f155ced4ddcb4097134ff3c332f>
    <TaxCatchAll xmlns="ce8b8449-7073-4f43-8a1a-984ca5569f20" xsi:nil="true"/>
  </documentManagement>
</p:properties>
</file>

<file path=customXml/itemProps1.xml><?xml version="1.0" encoding="utf-8"?>
<ds:datastoreItem xmlns:ds="http://schemas.openxmlformats.org/officeDocument/2006/customXml" ds:itemID="{3122F7A8-FB6F-44DC-860E-9AB27A59AA53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317EBA25-24CB-4B9E-B3E6-96D3143D2CF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e49c4de8-714a-4d9a-88a7-b286d1a87f85"/>
    <ds:schemaRef ds:uri="ce8b8449-7073-4f43-8a1a-984ca5569f20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A530FB8C-22D0-4C12-820A-9D3992F1C162}">
  <ds:schemaRefs>
    <ds:schemaRef ds:uri="http://schemas.microsoft.com/office/2006/metadata/properties"/>
    <ds:schemaRef ds:uri="http://schemas.microsoft.com/office/infopath/2007/PartnerControls"/>
    <ds:schemaRef ds:uri="e49c4de8-714a-4d9a-88a7-b286d1a87f85"/>
    <ds:schemaRef ds:uri="ce8b8449-7073-4f43-8a1a-984ca5569f20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326</Words>
  <Application>Microsoft Office PowerPoint</Application>
  <PresentationFormat>Widescreen</PresentationFormat>
  <Paragraphs>36</Paragraphs>
  <Slides>15</Slides>
  <Notes>7</Notes>
  <HiddenSlides>0</HiddenSlides>
  <MMClips>4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2" baseType="lpstr">
      <vt:lpstr>Arial</vt:lpstr>
      <vt:lpstr>Calibri</vt:lpstr>
      <vt:lpstr>Futura PT Bold</vt:lpstr>
      <vt:lpstr>Futura PT Book</vt:lpstr>
      <vt:lpstr>Museo Sans Cyrl 900</vt:lpstr>
      <vt:lpstr>Source Sans Pro Light</vt:lpstr>
      <vt:lpstr>4_Office Theme</vt:lpstr>
      <vt:lpstr>PowerPoint Presentation</vt:lpstr>
      <vt:lpstr>Домашнее задание</vt:lpstr>
      <vt:lpstr>Заполнить тест «Кому это принадлежит?»</vt:lpstr>
      <vt:lpstr>PowerPoint Presentation</vt:lpstr>
      <vt:lpstr>PowerPoint Presentation</vt:lpstr>
      <vt:lpstr>Задание: найди собственника СМИ или модель собственности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Итоги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/>
  <cp:lastModifiedBy>Sabine Berzina</cp:lastModifiedBy>
  <cp:revision>195</cp:revision>
  <dcterms:created xsi:type="dcterms:W3CDTF">2022-06-27T09:51:01Z</dcterms:created>
  <dcterms:modified xsi:type="dcterms:W3CDTF">2023-07-04T07:42:57Z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0x01010065FAB63E5A833F4CBA145286B4E7934D</vt:lpwstr>
  </property>
  <property fmtid="{D5CDD505-2E9C-101B-9397-08002B2CF9AE}" pid="3" name="MediaServiceImageTags">
    <vt:lpwstr/>
  </property>
</Properties>
</file>