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6"/>
  </p:notesMasterIdLst>
  <p:sldIdLst>
    <p:sldId id="257" r:id="rId5"/>
    <p:sldId id="256" r:id="rId6"/>
    <p:sldId id="259" r:id="rId7"/>
    <p:sldId id="258" r:id="rId8"/>
    <p:sldId id="274" r:id="rId9"/>
    <p:sldId id="260" r:id="rId10"/>
    <p:sldId id="275" r:id="rId11"/>
    <p:sldId id="276" r:id="rId12"/>
    <p:sldId id="261" r:id="rId13"/>
    <p:sldId id="277" r:id="rId14"/>
    <p:sldId id="262" r:id="rId15"/>
    <p:sldId id="268" r:id="rId16"/>
    <p:sldId id="263" r:id="rId17"/>
    <p:sldId id="264" r:id="rId18"/>
    <p:sldId id="266" r:id="rId19"/>
    <p:sldId id="271" r:id="rId20"/>
    <p:sldId id="272" r:id="rId21"/>
    <p:sldId id="273" r:id="rId22"/>
    <p:sldId id="267" r:id="rId23"/>
    <p:sldId id="278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AFD38-D72C-48CC-8033-A2E0805529AB}" v="1" dt="2023-07-04T07:38:0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62483" autoAdjust="0"/>
  </p:normalViewPr>
  <p:slideViewPr>
    <p:cSldViewPr snapToGrid="0">
      <p:cViewPr varScale="1">
        <p:scale>
          <a:sx n="41" d="100"/>
          <a:sy n="41" d="100"/>
        </p:scale>
        <p:origin x="14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S::sberzina@irex.org::1466796a-f43a-429c-85bf-4ebf8b660949" providerId="AD" clId="Web-{C49A98FD-C63B-037D-8CE3-E00A11801973}"/>
    <pc:docChg chg="modSld">
      <pc:chgData name="Sabine Berzina" userId="S::sberzina@irex.org::1466796a-f43a-429c-85bf-4ebf8b660949" providerId="AD" clId="Web-{C49A98FD-C63B-037D-8CE3-E00A11801973}" dt="2022-07-18T11:20:33.695" v="0" actId="20577"/>
      <pc:docMkLst>
        <pc:docMk/>
      </pc:docMkLst>
      <pc:sldChg chg="modSp">
        <pc:chgData name="Sabine Berzina" userId="S::sberzina@irex.org::1466796a-f43a-429c-85bf-4ebf8b660949" providerId="AD" clId="Web-{C49A98FD-C63B-037D-8CE3-E00A11801973}" dt="2022-07-18T11:20:33.695" v="0" actId="20577"/>
        <pc:sldMkLst>
          <pc:docMk/>
          <pc:sldMk cId="2551849709" sldId="276"/>
        </pc:sldMkLst>
        <pc:spChg chg="mod">
          <ac:chgData name="Sabine Berzina" userId="S::sberzina@irex.org::1466796a-f43a-429c-85bf-4ebf8b660949" providerId="AD" clId="Web-{C49A98FD-C63B-037D-8CE3-E00A11801973}" dt="2022-07-18T11:20:33.695" v="0" actId="20577"/>
          <ac:spMkLst>
            <pc:docMk/>
            <pc:sldMk cId="2551849709" sldId="276"/>
            <ac:spMk id="3" creationId="{31BBBB86-D646-107F-719E-C58C9B1E4E29}"/>
          </ac:spMkLst>
        </pc:spChg>
      </pc:sldChg>
    </pc:docChg>
  </pc:docChgLst>
  <pc:docChgLst>
    <pc:chgData name="Sabine Berzina" userId="S::sberzina@irex.org::1466796a-f43a-429c-85bf-4ebf8b660949" providerId="AD" clId="Web-{C71133A0-A97D-65C5-E560-8A82511BA445}"/>
    <pc:docChg chg="modSld">
      <pc:chgData name="Sabine Berzina" userId="S::sberzina@irex.org::1466796a-f43a-429c-85bf-4ebf8b660949" providerId="AD" clId="Web-{C71133A0-A97D-65C5-E560-8A82511BA445}" dt="2022-07-15T13:33:44.864" v="23" actId="1076"/>
      <pc:docMkLst>
        <pc:docMk/>
      </pc:docMkLst>
      <pc:sldChg chg="modSp">
        <pc:chgData name="Sabine Berzina" userId="S::sberzina@irex.org::1466796a-f43a-429c-85bf-4ebf8b660949" providerId="AD" clId="Web-{C71133A0-A97D-65C5-E560-8A82511BA445}" dt="2022-07-15T13:29:15.715" v="7" actId="1076"/>
        <pc:sldMkLst>
          <pc:docMk/>
          <pc:sldMk cId="1441615918" sldId="256"/>
        </pc:sldMkLst>
        <pc:spChg chg="mod">
          <ac:chgData name="Sabine Berzina" userId="S::sberzina@irex.org::1466796a-f43a-429c-85bf-4ebf8b660949" providerId="AD" clId="Web-{C71133A0-A97D-65C5-E560-8A82511BA445}" dt="2022-07-15T13:29:15.715" v="7" actId="1076"/>
          <ac:spMkLst>
            <pc:docMk/>
            <pc:sldMk cId="1441615918" sldId="256"/>
            <ac:spMk id="3" creationId="{D963EF0B-282C-98F5-3C4A-584E81CD978F}"/>
          </ac:spMkLst>
        </pc:spChg>
        <pc:picChg chg="mod">
          <ac:chgData name="Sabine Berzina" userId="S::sberzina@irex.org::1466796a-f43a-429c-85bf-4ebf8b660949" providerId="AD" clId="Web-{C71133A0-A97D-65C5-E560-8A82511BA445}" dt="2022-07-15T13:28:39.307" v="0" actId="1076"/>
          <ac:picMkLst>
            <pc:docMk/>
            <pc:sldMk cId="1441615918" sldId="256"/>
            <ac:picMk id="2" creationId="{21A56478-CE53-AA97-B8C4-A25C8A42E09E}"/>
          </ac:picMkLst>
        </pc:picChg>
      </pc:sldChg>
      <pc:sldChg chg="addSp delSp modSp">
        <pc:chgData name="Sabine Berzina" userId="S::sberzina@irex.org::1466796a-f43a-429c-85bf-4ebf8b660949" providerId="AD" clId="Web-{C71133A0-A97D-65C5-E560-8A82511BA445}" dt="2022-07-15T13:30:02.170" v="13" actId="1076"/>
        <pc:sldMkLst>
          <pc:docMk/>
          <pc:sldMk cId="4047375651" sldId="258"/>
        </pc:sldMkLst>
        <pc:spChg chg="del">
          <ac:chgData name="Sabine Berzina" userId="S::sberzina@irex.org::1466796a-f43a-429c-85bf-4ebf8b660949" providerId="AD" clId="Web-{C71133A0-A97D-65C5-E560-8A82511BA445}" dt="2022-07-15T13:29:30.215" v="9"/>
          <ac:spMkLst>
            <pc:docMk/>
            <pc:sldMk cId="4047375651" sldId="258"/>
            <ac:spMk id="3" creationId="{6AB0DA38-A7E6-3A98-CE30-408569266196}"/>
          </ac:spMkLst>
        </pc:spChg>
        <pc:spChg chg="add del mod">
          <ac:chgData name="Sabine Berzina" userId="S::sberzina@irex.org::1466796a-f43a-429c-85bf-4ebf8b660949" providerId="AD" clId="Web-{C71133A0-A97D-65C5-E560-8A82511BA445}" dt="2022-07-15T13:29:54.591" v="10"/>
          <ac:spMkLst>
            <pc:docMk/>
            <pc:sldMk cId="4047375651" sldId="258"/>
            <ac:spMk id="4" creationId="{DB39B800-CFC4-D8B1-3B18-DFECA146C949}"/>
          </ac:spMkLst>
        </pc:spChg>
        <pc:picChg chg="add mod ord">
          <ac:chgData name="Sabine Berzina" userId="S::sberzina@irex.org::1466796a-f43a-429c-85bf-4ebf8b660949" providerId="AD" clId="Web-{C71133A0-A97D-65C5-E560-8A82511BA445}" dt="2022-07-15T13:30:02.170" v="13" actId="1076"/>
          <ac:picMkLst>
            <pc:docMk/>
            <pc:sldMk cId="4047375651" sldId="258"/>
            <ac:picMk id="5" creationId="{1506FC41-3032-9677-CE46-6C0BE4A31885}"/>
          </ac:picMkLst>
        </pc:picChg>
      </pc:sldChg>
      <pc:sldChg chg="modSp">
        <pc:chgData name="Sabine Berzina" userId="S::sberzina@irex.org::1466796a-f43a-429c-85bf-4ebf8b660949" providerId="AD" clId="Web-{C71133A0-A97D-65C5-E560-8A82511BA445}" dt="2022-07-15T13:29:25.512" v="8" actId="20577"/>
        <pc:sldMkLst>
          <pc:docMk/>
          <pc:sldMk cId="673300017" sldId="259"/>
        </pc:sldMkLst>
        <pc:spChg chg="mod">
          <ac:chgData name="Sabine Berzina" userId="S::sberzina@irex.org::1466796a-f43a-429c-85bf-4ebf8b660949" providerId="AD" clId="Web-{C71133A0-A97D-65C5-E560-8A82511BA445}" dt="2022-07-15T13:29:25.512" v="8" actId="20577"/>
          <ac:spMkLst>
            <pc:docMk/>
            <pc:sldMk cId="673300017" sldId="259"/>
            <ac:spMk id="2" creationId="{CB048408-B5DA-8D6B-C38F-57C1D4667BFE}"/>
          </ac:spMkLst>
        </pc:spChg>
      </pc:sldChg>
      <pc:sldChg chg="addSp delSp modSp">
        <pc:chgData name="Sabine Berzina" userId="S::sberzina@irex.org::1466796a-f43a-429c-85bf-4ebf8b660949" providerId="AD" clId="Web-{C71133A0-A97D-65C5-E560-8A82511BA445}" dt="2022-07-15T13:30:56.890" v="21" actId="14100"/>
        <pc:sldMkLst>
          <pc:docMk/>
          <pc:sldMk cId="2247601380" sldId="260"/>
        </pc:sldMkLst>
        <pc:spChg chg="del">
          <ac:chgData name="Sabine Berzina" userId="S::sberzina@irex.org::1466796a-f43a-429c-85bf-4ebf8b660949" providerId="AD" clId="Web-{C71133A0-A97D-65C5-E560-8A82511BA445}" dt="2022-07-15T13:30:11.576" v="14"/>
          <ac:spMkLst>
            <pc:docMk/>
            <pc:sldMk cId="2247601380" sldId="260"/>
            <ac:spMk id="3" creationId="{31BBBB86-D646-107F-719E-C58C9B1E4E29}"/>
          </ac:spMkLst>
        </pc:spChg>
        <pc:spChg chg="add del mod">
          <ac:chgData name="Sabine Berzina" userId="S::sberzina@irex.org::1466796a-f43a-429c-85bf-4ebf8b660949" providerId="AD" clId="Web-{C71133A0-A97D-65C5-E560-8A82511BA445}" dt="2022-07-15T13:30:35.686" v="15"/>
          <ac:spMkLst>
            <pc:docMk/>
            <pc:sldMk cId="2247601380" sldId="260"/>
            <ac:spMk id="4" creationId="{8F2A0195-A339-982C-BFEE-EE1A95D0D1DB}"/>
          </ac:spMkLst>
        </pc:spChg>
        <pc:spChg chg="del mod">
          <ac:chgData name="Sabine Berzina" userId="S::sberzina@irex.org::1466796a-f43a-429c-85bf-4ebf8b660949" providerId="AD" clId="Web-{C71133A0-A97D-65C5-E560-8A82511BA445}" dt="2022-07-15T13:30:46.437" v="18"/>
          <ac:spMkLst>
            <pc:docMk/>
            <pc:sldMk cId="2247601380" sldId="260"/>
            <ac:spMk id="5" creationId="{0220547F-0C5C-F1ED-AD0C-95B6AA5BFBF5}"/>
          </ac:spMkLst>
        </pc:spChg>
        <pc:spChg chg="add del mod">
          <ac:chgData name="Sabine Berzina" userId="S::sberzina@irex.org::1466796a-f43a-429c-85bf-4ebf8b660949" providerId="AD" clId="Web-{C71133A0-A97D-65C5-E560-8A82511BA445}" dt="2022-07-15T13:30:51.562" v="20"/>
          <ac:spMkLst>
            <pc:docMk/>
            <pc:sldMk cId="2247601380" sldId="260"/>
            <ac:spMk id="8" creationId="{915D1153-8137-8042-A4C6-1292455B53F4}"/>
          </ac:spMkLst>
        </pc:spChg>
        <pc:picChg chg="add mod ord">
          <ac:chgData name="Sabine Berzina" userId="S::sberzina@irex.org::1466796a-f43a-429c-85bf-4ebf8b660949" providerId="AD" clId="Web-{C71133A0-A97D-65C5-E560-8A82511BA445}" dt="2022-07-15T13:30:56.890" v="21" actId="14100"/>
          <ac:picMkLst>
            <pc:docMk/>
            <pc:sldMk cId="2247601380" sldId="260"/>
            <ac:picMk id="6" creationId="{6724E5D4-37F3-D50A-7676-F6EF464D45A4}"/>
          </ac:picMkLst>
        </pc:picChg>
      </pc:sldChg>
      <pc:sldChg chg="modSp">
        <pc:chgData name="Sabine Berzina" userId="S::sberzina@irex.org::1466796a-f43a-429c-85bf-4ebf8b660949" providerId="AD" clId="Web-{C71133A0-A97D-65C5-E560-8A82511BA445}" dt="2022-07-15T13:33:44.864" v="23" actId="1076"/>
        <pc:sldMkLst>
          <pc:docMk/>
          <pc:sldMk cId="3084931827" sldId="267"/>
        </pc:sldMkLst>
        <pc:spChg chg="mod">
          <ac:chgData name="Sabine Berzina" userId="S::sberzina@irex.org::1466796a-f43a-429c-85bf-4ebf8b660949" providerId="AD" clId="Web-{C71133A0-A97D-65C5-E560-8A82511BA445}" dt="2022-07-15T13:33:44.864" v="23" actId="1076"/>
          <ac:spMkLst>
            <pc:docMk/>
            <pc:sldMk cId="3084931827" sldId="267"/>
            <ac:spMk id="2" creationId="{7D479B13-FD3B-9A4A-54DC-7A2D24795D54}"/>
          </ac:spMkLst>
        </pc:spChg>
      </pc:sldChg>
      <pc:sldChg chg="modSp">
        <pc:chgData name="Sabine Berzina" userId="S::sberzina@irex.org::1466796a-f43a-429c-85bf-4ebf8b660949" providerId="AD" clId="Web-{C71133A0-A97D-65C5-E560-8A82511BA445}" dt="2022-07-15T13:33:31.145" v="22" actId="1076"/>
        <pc:sldMkLst>
          <pc:docMk/>
          <pc:sldMk cId="3963062450" sldId="273"/>
        </pc:sldMkLst>
        <pc:picChg chg="mod">
          <ac:chgData name="Sabine Berzina" userId="S::sberzina@irex.org::1466796a-f43a-429c-85bf-4ebf8b660949" providerId="AD" clId="Web-{C71133A0-A97D-65C5-E560-8A82511BA445}" dt="2022-07-15T13:33:31.145" v="22" actId="1076"/>
          <ac:picMkLst>
            <pc:docMk/>
            <pc:sldMk cId="3963062450" sldId="273"/>
            <ac:picMk id="3" creationId="{3084AE70-2706-29D7-0575-367F3A6F5984}"/>
          </ac:picMkLst>
        </pc:picChg>
      </pc:sldChg>
    </pc:docChg>
  </pc:docChgLst>
  <pc:docChgLst>
    <pc:chgData name="Julija Visnevska" userId="S::jvisnevska@irex.org::78ce5c7b-2a5c-4a77-bfa8-5e2cb9f4d2e5" providerId="AD" clId="Web-{C9D893E1-7C4B-2A1F-D0C4-8242A50FE634}"/>
    <pc:docChg chg="modSld">
      <pc:chgData name="Julija Visnevska" userId="S::jvisnevska@irex.org::78ce5c7b-2a5c-4a77-bfa8-5e2cb9f4d2e5" providerId="AD" clId="Web-{C9D893E1-7C4B-2A1F-D0C4-8242A50FE634}" dt="2022-08-01T10:44:03.716" v="18" actId="20577"/>
      <pc:docMkLst>
        <pc:docMk/>
      </pc:docMkLst>
      <pc:sldChg chg="modSp">
        <pc:chgData name="Julija Visnevska" userId="S::jvisnevska@irex.org::78ce5c7b-2a5c-4a77-bfa8-5e2cb9f4d2e5" providerId="AD" clId="Web-{C9D893E1-7C4B-2A1F-D0C4-8242A50FE634}" dt="2022-08-01T10:33:55.836" v="5" actId="20577"/>
        <pc:sldMkLst>
          <pc:docMk/>
          <pc:sldMk cId="3658121361" sldId="257"/>
        </pc:sldMkLst>
        <pc:spChg chg="mod">
          <ac:chgData name="Julija Visnevska" userId="S::jvisnevska@irex.org::78ce5c7b-2a5c-4a77-bfa8-5e2cb9f4d2e5" providerId="AD" clId="Web-{C9D893E1-7C4B-2A1F-D0C4-8242A50FE634}" dt="2022-08-01T10:33:55.836" v="5" actId="20577"/>
          <ac:spMkLst>
            <pc:docMk/>
            <pc:sldMk cId="3658121361" sldId="257"/>
            <ac:spMk id="3" creationId="{62E0444F-E840-9FA9-B338-4D71798C5883}"/>
          </ac:spMkLst>
        </pc:spChg>
      </pc:sldChg>
      <pc:sldChg chg="modSp">
        <pc:chgData name="Julija Visnevska" userId="S::jvisnevska@irex.org::78ce5c7b-2a5c-4a77-bfa8-5e2cb9f4d2e5" providerId="AD" clId="Web-{C9D893E1-7C4B-2A1F-D0C4-8242A50FE634}" dt="2022-08-01T10:44:03.716" v="18" actId="20577"/>
        <pc:sldMkLst>
          <pc:docMk/>
          <pc:sldMk cId="1273286531" sldId="263"/>
        </pc:sldMkLst>
        <pc:spChg chg="mod">
          <ac:chgData name="Julija Visnevska" userId="S::jvisnevska@irex.org::78ce5c7b-2a5c-4a77-bfa8-5e2cb9f4d2e5" providerId="AD" clId="Web-{C9D893E1-7C4B-2A1F-D0C4-8242A50FE634}" dt="2022-08-01T10:44:03.716" v="18" actId="20577"/>
          <ac:spMkLst>
            <pc:docMk/>
            <pc:sldMk cId="1273286531" sldId="263"/>
            <ac:spMk id="6" creationId="{3E01F496-DFED-B9EE-F7E1-DA9861015525}"/>
          </ac:spMkLst>
        </pc:spChg>
      </pc:sldChg>
      <pc:sldChg chg="modSp">
        <pc:chgData name="Julija Visnevska" userId="S::jvisnevska@irex.org::78ce5c7b-2a5c-4a77-bfa8-5e2cb9f4d2e5" providerId="AD" clId="Web-{C9D893E1-7C4B-2A1F-D0C4-8242A50FE634}" dt="2022-08-01T10:35:28.730" v="8" actId="1076"/>
        <pc:sldMkLst>
          <pc:docMk/>
          <pc:sldMk cId="2791247120" sldId="274"/>
        </pc:sldMkLst>
        <pc:spChg chg="mod">
          <ac:chgData name="Julija Visnevska" userId="S::jvisnevska@irex.org::78ce5c7b-2a5c-4a77-bfa8-5e2cb9f4d2e5" providerId="AD" clId="Web-{C9D893E1-7C4B-2A1F-D0C4-8242A50FE634}" dt="2022-08-01T10:35:28.730" v="8" actId="1076"/>
          <ac:spMkLst>
            <pc:docMk/>
            <pc:sldMk cId="2791247120" sldId="274"/>
            <ac:spMk id="5" creationId="{78C21AC4-836C-F59A-03E0-53F4C754C5BA}"/>
          </ac:spMkLst>
        </pc:spChg>
      </pc:sldChg>
      <pc:sldChg chg="modSp">
        <pc:chgData name="Julija Visnevska" userId="S::jvisnevska@irex.org::78ce5c7b-2a5c-4a77-bfa8-5e2cb9f4d2e5" providerId="AD" clId="Web-{C9D893E1-7C4B-2A1F-D0C4-8242A50FE634}" dt="2022-08-01T10:39:26.253" v="11" actId="1076"/>
        <pc:sldMkLst>
          <pc:docMk/>
          <pc:sldMk cId="3670212307" sldId="275"/>
        </pc:sldMkLst>
        <pc:spChg chg="mod">
          <ac:chgData name="Julija Visnevska" userId="S::jvisnevska@irex.org::78ce5c7b-2a5c-4a77-bfa8-5e2cb9f4d2e5" providerId="AD" clId="Web-{C9D893E1-7C4B-2A1F-D0C4-8242A50FE634}" dt="2022-08-01T10:39:26.253" v="11" actId="1076"/>
          <ac:spMkLst>
            <pc:docMk/>
            <pc:sldMk cId="3670212307" sldId="275"/>
            <ac:spMk id="5" creationId="{78C21AC4-836C-F59A-03E0-53F4C754C5BA}"/>
          </ac:spMkLst>
        </pc:spChg>
      </pc:sldChg>
      <pc:sldChg chg="modSp">
        <pc:chgData name="Julija Visnevska" userId="S::jvisnevska@irex.org::78ce5c7b-2a5c-4a77-bfa8-5e2cb9f4d2e5" providerId="AD" clId="Web-{C9D893E1-7C4B-2A1F-D0C4-8242A50FE634}" dt="2022-08-01T10:42:04.493" v="13" actId="20577"/>
        <pc:sldMkLst>
          <pc:docMk/>
          <pc:sldMk cId="2551849709" sldId="276"/>
        </pc:sldMkLst>
        <pc:spChg chg="mod">
          <ac:chgData name="Julija Visnevska" userId="S::jvisnevska@irex.org::78ce5c7b-2a5c-4a77-bfa8-5e2cb9f4d2e5" providerId="AD" clId="Web-{C9D893E1-7C4B-2A1F-D0C4-8242A50FE634}" dt="2022-08-01T10:42:04.493" v="13" actId="20577"/>
          <ac:spMkLst>
            <pc:docMk/>
            <pc:sldMk cId="2551849709" sldId="276"/>
            <ac:spMk id="3" creationId="{31BBBB86-D646-107F-719E-C58C9B1E4E29}"/>
          </ac:spMkLst>
        </pc:spChg>
      </pc:sldChg>
    </pc:docChg>
  </pc:docChgLst>
  <pc:docChgLst>
    <pc:chgData name="Julija Visnevska" userId="S::jvisnevska@irex.org::78ce5c7b-2a5c-4a77-bfa8-5e2cb9f4d2e5" providerId="AD" clId="Web-{3DF6E6C6-4582-B1C9-257B-078EFD641398}"/>
    <pc:docChg chg="modSld">
      <pc:chgData name="Julija Visnevska" userId="S::jvisnevska@irex.org::78ce5c7b-2a5c-4a77-bfa8-5e2cb9f4d2e5" providerId="AD" clId="Web-{3DF6E6C6-4582-B1C9-257B-078EFD641398}" dt="2022-08-05T07:11:56.980" v="105"/>
      <pc:docMkLst>
        <pc:docMk/>
      </pc:docMkLst>
      <pc:sldChg chg="addSp modSp">
        <pc:chgData name="Julija Visnevska" userId="S::jvisnevska@irex.org::78ce5c7b-2a5c-4a77-bfa8-5e2cb9f4d2e5" providerId="AD" clId="Web-{3DF6E6C6-4582-B1C9-257B-078EFD641398}" dt="2022-08-05T07:07:18.960" v="97" actId="1076"/>
        <pc:sldMkLst>
          <pc:docMk/>
          <pc:sldMk cId="1273286531" sldId="263"/>
        </pc:sldMkLst>
        <pc:spChg chg="mod">
          <ac:chgData name="Julija Visnevska" userId="S::jvisnevska@irex.org::78ce5c7b-2a5c-4a77-bfa8-5e2cb9f4d2e5" providerId="AD" clId="Web-{3DF6E6C6-4582-B1C9-257B-078EFD641398}" dt="2022-08-05T07:05:46.922" v="92" actId="14100"/>
          <ac:spMkLst>
            <pc:docMk/>
            <pc:sldMk cId="1273286531" sldId="263"/>
            <ac:spMk id="2" creationId="{7D479B13-FD3B-9A4A-54DC-7A2D24795D54}"/>
          </ac:spMkLst>
        </pc:spChg>
        <pc:spChg chg="mod">
          <ac:chgData name="Julija Visnevska" userId="S::jvisnevska@irex.org::78ce5c7b-2a5c-4a77-bfa8-5e2cb9f4d2e5" providerId="AD" clId="Web-{3DF6E6C6-4582-B1C9-257B-078EFD641398}" dt="2022-08-05T07:05:53.547" v="93" actId="1076"/>
          <ac:spMkLst>
            <pc:docMk/>
            <pc:sldMk cId="1273286531" sldId="263"/>
            <ac:spMk id="6" creationId="{3E01F496-DFED-B9EE-F7E1-DA9861015525}"/>
          </ac:spMkLst>
        </pc:spChg>
        <pc:picChg chg="add mod">
          <ac:chgData name="Julija Visnevska" userId="S::jvisnevska@irex.org::78ce5c7b-2a5c-4a77-bfa8-5e2cb9f4d2e5" providerId="AD" clId="Web-{3DF6E6C6-4582-B1C9-257B-078EFD641398}" dt="2022-08-05T07:07:18.960" v="97" actId="1076"/>
          <ac:picMkLst>
            <pc:docMk/>
            <pc:sldMk cId="1273286531" sldId="263"/>
            <ac:picMk id="3" creationId="{A6D6293B-CF93-D75C-83A3-1E5357D63079}"/>
          </ac:picMkLst>
        </pc:picChg>
      </pc:sldChg>
      <pc:sldChg chg="addSp delSp modSp">
        <pc:chgData name="Julija Visnevska" userId="S::jvisnevska@irex.org::78ce5c7b-2a5c-4a77-bfa8-5e2cb9f4d2e5" providerId="AD" clId="Web-{3DF6E6C6-4582-B1C9-257B-078EFD641398}" dt="2022-08-05T07:10:39.427" v="103"/>
        <pc:sldMkLst>
          <pc:docMk/>
          <pc:sldMk cId="2316329630" sldId="271"/>
        </pc:sldMkLst>
        <pc:picChg chg="add mod ord">
          <ac:chgData name="Julija Visnevska" userId="S::jvisnevska@irex.org::78ce5c7b-2a5c-4a77-bfa8-5e2cb9f4d2e5" providerId="AD" clId="Web-{3DF6E6C6-4582-B1C9-257B-078EFD641398}" dt="2022-08-05T07:10:39.427" v="103"/>
          <ac:picMkLst>
            <pc:docMk/>
            <pc:sldMk cId="2316329630" sldId="271"/>
            <ac:picMk id="2" creationId="{C4BA6DB9-AD6F-A91E-DF2F-DA34C4069537}"/>
          </ac:picMkLst>
        </pc:picChg>
        <pc:picChg chg="del mod">
          <ac:chgData name="Julija Visnevska" userId="S::jvisnevska@irex.org::78ce5c7b-2a5c-4a77-bfa8-5e2cb9f4d2e5" providerId="AD" clId="Web-{3DF6E6C6-4582-B1C9-257B-078EFD641398}" dt="2022-08-05T07:09:31.110" v="99"/>
          <ac:picMkLst>
            <pc:docMk/>
            <pc:sldMk cId="2316329630" sldId="271"/>
            <ac:picMk id="3" creationId="{3084AE70-2706-29D7-0575-367F3A6F5984}"/>
          </ac:picMkLst>
        </pc:picChg>
      </pc:sldChg>
      <pc:sldChg chg="modSp">
        <pc:chgData name="Julija Visnevska" userId="S::jvisnevska@irex.org::78ce5c7b-2a5c-4a77-bfa8-5e2cb9f4d2e5" providerId="AD" clId="Web-{3DF6E6C6-4582-B1C9-257B-078EFD641398}" dt="2022-08-05T07:11:29.822" v="104"/>
        <pc:sldMkLst>
          <pc:docMk/>
          <pc:sldMk cId="3195704279" sldId="272"/>
        </pc:sldMkLst>
        <pc:picChg chg="mod">
          <ac:chgData name="Julija Visnevska" userId="S::jvisnevska@irex.org::78ce5c7b-2a5c-4a77-bfa8-5e2cb9f4d2e5" providerId="AD" clId="Web-{3DF6E6C6-4582-B1C9-257B-078EFD641398}" dt="2022-08-05T07:11:29.822" v="104"/>
          <ac:picMkLst>
            <pc:docMk/>
            <pc:sldMk cId="3195704279" sldId="272"/>
            <ac:picMk id="3" creationId="{3084AE70-2706-29D7-0575-367F3A6F5984}"/>
          </ac:picMkLst>
        </pc:picChg>
      </pc:sldChg>
      <pc:sldChg chg="modSp">
        <pc:chgData name="Julija Visnevska" userId="S::jvisnevska@irex.org::78ce5c7b-2a5c-4a77-bfa8-5e2cb9f4d2e5" providerId="AD" clId="Web-{3DF6E6C6-4582-B1C9-257B-078EFD641398}" dt="2022-08-05T07:11:56.980" v="105"/>
        <pc:sldMkLst>
          <pc:docMk/>
          <pc:sldMk cId="3963062450" sldId="273"/>
        </pc:sldMkLst>
        <pc:picChg chg="mod">
          <ac:chgData name="Julija Visnevska" userId="S::jvisnevska@irex.org::78ce5c7b-2a5c-4a77-bfa8-5e2cb9f4d2e5" providerId="AD" clId="Web-{3DF6E6C6-4582-B1C9-257B-078EFD641398}" dt="2022-08-05T07:11:56.980" v="105"/>
          <ac:picMkLst>
            <pc:docMk/>
            <pc:sldMk cId="3963062450" sldId="273"/>
            <ac:picMk id="3" creationId="{3084AE70-2706-29D7-0575-367F3A6F5984}"/>
          </ac:picMkLst>
        </pc:picChg>
      </pc:sldChg>
      <pc:sldChg chg="addSp modSp">
        <pc:chgData name="Julija Visnevska" userId="S::jvisnevska@irex.org::78ce5c7b-2a5c-4a77-bfa8-5e2cb9f4d2e5" providerId="AD" clId="Web-{3DF6E6C6-4582-B1C9-257B-078EFD641398}" dt="2022-08-05T06:58:12.327" v="51" actId="20577"/>
        <pc:sldMkLst>
          <pc:docMk/>
          <pc:sldMk cId="2791247120" sldId="274"/>
        </pc:sldMkLst>
        <pc:spChg chg="mod">
          <ac:chgData name="Julija Visnevska" userId="S::jvisnevska@irex.org::78ce5c7b-2a5c-4a77-bfa8-5e2cb9f4d2e5" providerId="AD" clId="Web-{3DF6E6C6-4582-B1C9-257B-078EFD641398}" dt="2022-08-05T06:57:52.294" v="46" actId="14100"/>
          <ac:spMkLst>
            <pc:docMk/>
            <pc:sldMk cId="2791247120" sldId="274"/>
            <ac:spMk id="2" creationId="{CB048408-B5DA-8D6B-C38F-57C1D4667BFE}"/>
          </ac:spMkLst>
        </pc:spChg>
        <pc:spChg chg="mod">
          <ac:chgData name="Julija Visnevska" userId="S::jvisnevska@irex.org::78ce5c7b-2a5c-4a77-bfa8-5e2cb9f4d2e5" providerId="AD" clId="Web-{3DF6E6C6-4582-B1C9-257B-078EFD641398}" dt="2022-08-05T06:58:12.327" v="51" actId="20577"/>
          <ac:spMkLst>
            <pc:docMk/>
            <pc:sldMk cId="2791247120" sldId="274"/>
            <ac:spMk id="5" creationId="{78C21AC4-836C-F59A-03E0-53F4C754C5BA}"/>
          </ac:spMkLst>
        </pc:spChg>
        <pc:picChg chg="add mod">
          <ac:chgData name="Julija Visnevska" userId="S::jvisnevska@irex.org::78ce5c7b-2a5c-4a77-bfa8-5e2cb9f4d2e5" providerId="AD" clId="Web-{3DF6E6C6-4582-B1C9-257B-078EFD641398}" dt="2022-08-05T06:57:58.357" v="48" actId="14100"/>
          <ac:picMkLst>
            <pc:docMk/>
            <pc:sldMk cId="2791247120" sldId="274"/>
            <ac:picMk id="4" creationId="{547B49F1-0232-B436-AC18-0752CBC7597D}"/>
          </ac:picMkLst>
        </pc:picChg>
      </pc:sldChg>
      <pc:sldChg chg="addSp modSp">
        <pc:chgData name="Julija Visnevska" userId="S::jvisnevska@irex.org::78ce5c7b-2a5c-4a77-bfa8-5e2cb9f4d2e5" providerId="AD" clId="Web-{3DF6E6C6-4582-B1C9-257B-078EFD641398}" dt="2022-08-05T06:58:33.750" v="54" actId="14100"/>
        <pc:sldMkLst>
          <pc:docMk/>
          <pc:sldMk cId="3670212307" sldId="275"/>
        </pc:sldMkLst>
        <pc:spChg chg="mod">
          <ac:chgData name="Julija Visnevska" userId="S::jvisnevska@irex.org::78ce5c7b-2a5c-4a77-bfa8-5e2cb9f4d2e5" providerId="AD" clId="Web-{3DF6E6C6-4582-B1C9-257B-078EFD641398}" dt="2022-08-05T06:54:43.646" v="29" actId="1076"/>
          <ac:spMkLst>
            <pc:docMk/>
            <pc:sldMk cId="3670212307" sldId="275"/>
            <ac:spMk id="2" creationId="{CB048408-B5DA-8D6B-C38F-57C1D4667BFE}"/>
          </ac:spMkLst>
        </pc:spChg>
        <pc:spChg chg="mod">
          <ac:chgData name="Julija Visnevska" userId="S::jvisnevska@irex.org::78ce5c7b-2a5c-4a77-bfa8-5e2cb9f4d2e5" providerId="AD" clId="Web-{3DF6E6C6-4582-B1C9-257B-078EFD641398}" dt="2022-08-05T06:58:33.750" v="54" actId="14100"/>
          <ac:spMkLst>
            <pc:docMk/>
            <pc:sldMk cId="3670212307" sldId="275"/>
            <ac:spMk id="5" creationId="{78C21AC4-836C-F59A-03E0-53F4C754C5BA}"/>
          </ac:spMkLst>
        </pc:spChg>
        <pc:picChg chg="add mod">
          <ac:chgData name="Julija Visnevska" userId="S::jvisnevska@irex.org::78ce5c7b-2a5c-4a77-bfa8-5e2cb9f4d2e5" providerId="AD" clId="Web-{3DF6E6C6-4582-B1C9-257B-078EFD641398}" dt="2022-08-05T06:57:28.542" v="42" actId="14100"/>
          <ac:picMkLst>
            <pc:docMk/>
            <pc:sldMk cId="3670212307" sldId="275"/>
            <ac:picMk id="4" creationId="{314CBB55-E759-8F5C-5EDE-FE146697D969}"/>
          </ac:picMkLst>
        </pc:picChg>
      </pc:sldChg>
      <pc:sldChg chg="addSp modSp">
        <pc:chgData name="Julija Visnevska" userId="S::jvisnevska@irex.org::78ce5c7b-2a5c-4a77-bfa8-5e2cb9f4d2e5" providerId="AD" clId="Web-{3DF6E6C6-4582-B1C9-257B-078EFD641398}" dt="2022-08-05T07:02:01.343" v="76" actId="1076"/>
        <pc:sldMkLst>
          <pc:docMk/>
          <pc:sldMk cId="2551849709" sldId="276"/>
        </pc:sldMkLst>
        <pc:spChg chg="mod">
          <ac:chgData name="Julija Visnevska" userId="S::jvisnevska@irex.org::78ce5c7b-2a5c-4a77-bfa8-5e2cb9f4d2e5" providerId="AD" clId="Web-{3DF6E6C6-4582-B1C9-257B-078EFD641398}" dt="2022-08-05T06:59:53.443" v="66" actId="1076"/>
          <ac:spMkLst>
            <pc:docMk/>
            <pc:sldMk cId="2551849709" sldId="276"/>
            <ac:spMk id="3" creationId="{31BBBB86-D646-107F-719E-C58C9B1E4E29}"/>
          </ac:spMkLst>
        </pc:spChg>
        <pc:spChg chg="mod">
          <ac:chgData name="Julija Visnevska" userId="S::jvisnevska@irex.org::78ce5c7b-2a5c-4a77-bfa8-5e2cb9f4d2e5" providerId="AD" clId="Web-{3DF6E6C6-4582-B1C9-257B-078EFD641398}" dt="2022-08-05T07:00:05.179" v="69" actId="14100"/>
          <ac:spMkLst>
            <pc:docMk/>
            <pc:sldMk cId="2551849709" sldId="276"/>
            <ac:spMk id="5" creationId="{0220547F-0C5C-F1ED-AD0C-95B6AA5BFBF5}"/>
          </ac:spMkLst>
        </pc:spChg>
        <pc:picChg chg="add mod">
          <ac:chgData name="Julija Visnevska" userId="S::jvisnevska@irex.org::78ce5c7b-2a5c-4a77-bfa8-5e2cb9f4d2e5" providerId="AD" clId="Web-{3DF6E6C6-4582-B1C9-257B-078EFD641398}" dt="2022-08-05T07:02:01.343" v="76" actId="1076"/>
          <ac:picMkLst>
            <pc:docMk/>
            <pc:sldMk cId="2551849709" sldId="276"/>
            <ac:picMk id="2" creationId="{B4A9A269-D687-E2C8-BFC5-8DA63D390413}"/>
          </ac:picMkLst>
        </pc:picChg>
      </pc:sldChg>
    </pc:docChg>
  </pc:docChgLst>
  <pc:docChgLst>
    <pc:chgData name="Julija Visnevska" userId="S::jvisnevska@irex.org::78ce5c7b-2a5c-4a77-bfa8-5e2cb9f4d2e5" providerId="AD" clId="Web-{9154E012-29D5-1541-5665-161098D5DF67}"/>
    <pc:docChg chg="modSld">
      <pc:chgData name="Julija Visnevska" userId="S::jvisnevska@irex.org::78ce5c7b-2a5c-4a77-bfa8-5e2cb9f4d2e5" providerId="AD" clId="Web-{9154E012-29D5-1541-5665-161098D5DF67}" dt="2022-08-15T10:50:34.011" v="5" actId="20577"/>
      <pc:docMkLst>
        <pc:docMk/>
      </pc:docMkLst>
      <pc:sldChg chg="modSp">
        <pc:chgData name="Julija Visnevska" userId="S::jvisnevska@irex.org::78ce5c7b-2a5c-4a77-bfa8-5e2cb9f4d2e5" providerId="AD" clId="Web-{9154E012-29D5-1541-5665-161098D5DF67}" dt="2022-08-15T10:50:34.011" v="5" actId="20577"/>
        <pc:sldMkLst>
          <pc:docMk/>
          <pc:sldMk cId="3447487943" sldId="261"/>
        </pc:sldMkLst>
        <pc:spChg chg="mod">
          <ac:chgData name="Julija Visnevska" userId="S::jvisnevska@irex.org::78ce5c7b-2a5c-4a77-bfa8-5e2cb9f4d2e5" providerId="AD" clId="Web-{9154E012-29D5-1541-5665-161098D5DF67}" dt="2022-08-15T10:50:34.011" v="5" actId="20577"/>
          <ac:spMkLst>
            <pc:docMk/>
            <pc:sldMk cId="3447487943" sldId="261"/>
            <ac:spMk id="3" creationId="{62E0444F-E840-9FA9-B338-4D71798C5883}"/>
          </ac:spMkLst>
        </pc:spChg>
      </pc:sldChg>
    </pc:docChg>
  </pc:docChgLst>
  <pc:docChgLst>
    <pc:chgData name="Sabine Berzina" userId="1466796a-f43a-429c-85bf-4ebf8b660949" providerId="ADAL" clId="{CE4CC028-93F9-4D8B-A0F5-46D974BA503E}"/>
    <pc:docChg chg="modSld">
      <pc:chgData name="Sabine Berzina" userId="1466796a-f43a-429c-85bf-4ebf8b660949" providerId="ADAL" clId="{CE4CC028-93F9-4D8B-A0F5-46D974BA503E}" dt="2023-02-02T13:12:50.489" v="52" actId="2711"/>
      <pc:docMkLst>
        <pc:docMk/>
      </pc:docMkLst>
      <pc:sldChg chg="modSp mod setBg">
        <pc:chgData name="Sabine Berzina" userId="1466796a-f43a-429c-85bf-4ebf8b660949" providerId="ADAL" clId="{CE4CC028-93F9-4D8B-A0F5-46D974BA503E}" dt="2023-02-02T13:09:04.725" v="32" actId="1037"/>
        <pc:sldMkLst>
          <pc:docMk/>
          <pc:sldMk cId="1441615918" sldId="256"/>
        </pc:sldMkLst>
        <pc:spChg chg="mod">
          <ac:chgData name="Sabine Berzina" userId="1466796a-f43a-429c-85bf-4ebf8b660949" providerId="ADAL" clId="{CE4CC028-93F9-4D8B-A0F5-46D974BA503E}" dt="2023-02-02T13:09:04.725" v="32" actId="1037"/>
          <ac:spMkLst>
            <pc:docMk/>
            <pc:sldMk cId="1441615918" sldId="256"/>
            <ac:spMk id="3" creationId="{D963EF0B-282C-98F5-3C4A-584E81CD978F}"/>
          </ac:spMkLst>
        </pc:spChg>
        <pc:picChg chg="mod">
          <ac:chgData name="Sabine Berzina" userId="1466796a-f43a-429c-85bf-4ebf8b660949" providerId="ADAL" clId="{CE4CC028-93F9-4D8B-A0F5-46D974BA503E}" dt="2023-02-02T13:08:22.121" v="13" actId="14100"/>
          <ac:picMkLst>
            <pc:docMk/>
            <pc:sldMk cId="1441615918" sldId="256"/>
            <ac:picMk id="2" creationId="{21A56478-CE53-AA97-B8C4-A25C8A42E09E}"/>
          </ac:picMkLst>
        </pc:picChg>
      </pc:sldChg>
      <pc:sldChg chg="addSp modSp mod modNotesTx">
        <pc:chgData name="Sabine Berzina" userId="1466796a-f43a-429c-85bf-4ebf8b660949" providerId="ADAL" clId="{CE4CC028-93F9-4D8B-A0F5-46D974BA503E}" dt="2023-02-02T13:07:47.222" v="11" actId="1076"/>
        <pc:sldMkLst>
          <pc:docMk/>
          <pc:sldMk cId="3658121361" sldId="257"/>
        </pc:sldMkLst>
        <pc:spChg chg="mod">
          <ac:chgData name="Sabine Berzina" userId="1466796a-f43a-429c-85bf-4ebf8b660949" providerId="ADAL" clId="{CE4CC028-93F9-4D8B-A0F5-46D974BA503E}" dt="2023-02-02T13:07:37.256" v="9" actId="14100"/>
          <ac:spMkLst>
            <pc:docMk/>
            <pc:sldMk cId="3658121361" sldId="257"/>
            <ac:spMk id="3" creationId="{62E0444F-E840-9FA9-B338-4D71798C5883}"/>
          </ac:spMkLst>
        </pc:spChg>
        <pc:picChg chg="add mod">
          <ac:chgData name="Sabine Berzina" userId="1466796a-f43a-429c-85bf-4ebf8b660949" providerId="ADAL" clId="{CE4CC028-93F9-4D8B-A0F5-46D974BA503E}" dt="2023-02-02T13:07:47.222" v="11" actId="1076"/>
          <ac:picMkLst>
            <pc:docMk/>
            <pc:sldMk cId="3658121361" sldId="257"/>
            <ac:picMk id="6" creationId="{59471079-2B0C-C21B-CA9D-FC7BE81112C7}"/>
          </ac:picMkLst>
        </pc:picChg>
      </pc:sldChg>
      <pc:sldChg chg="modNotesTx">
        <pc:chgData name="Sabine Berzina" userId="1466796a-f43a-429c-85bf-4ebf8b660949" providerId="ADAL" clId="{CE4CC028-93F9-4D8B-A0F5-46D974BA503E}" dt="2023-02-02T13:11:21.118" v="42" actId="20577"/>
        <pc:sldMkLst>
          <pc:docMk/>
          <pc:sldMk cId="4047375651" sldId="258"/>
        </pc:sldMkLst>
      </pc:sldChg>
      <pc:sldChg chg="modSp mod modNotesTx">
        <pc:chgData name="Sabine Berzina" userId="1466796a-f43a-429c-85bf-4ebf8b660949" providerId="ADAL" clId="{CE4CC028-93F9-4D8B-A0F5-46D974BA503E}" dt="2023-02-02T13:10:21.161" v="39" actId="1076"/>
        <pc:sldMkLst>
          <pc:docMk/>
          <pc:sldMk cId="673300017" sldId="259"/>
        </pc:sldMkLst>
        <pc:spChg chg="mod">
          <ac:chgData name="Sabine Berzina" userId="1466796a-f43a-429c-85bf-4ebf8b660949" providerId="ADAL" clId="{CE4CC028-93F9-4D8B-A0F5-46D974BA503E}" dt="2023-02-02T13:10:21.161" v="39" actId="1076"/>
          <ac:spMkLst>
            <pc:docMk/>
            <pc:sldMk cId="673300017" sldId="259"/>
            <ac:spMk id="2" creationId="{CB048408-B5DA-8D6B-C38F-57C1D4667BFE}"/>
          </ac:spMkLst>
        </pc:spChg>
      </pc:sldChg>
      <pc:sldChg chg="modSp mod modNotesTx">
        <pc:chgData name="Sabine Berzina" userId="1466796a-f43a-429c-85bf-4ebf8b660949" providerId="ADAL" clId="{CE4CC028-93F9-4D8B-A0F5-46D974BA503E}" dt="2023-02-02T13:12:02.060" v="46" actId="20577"/>
        <pc:sldMkLst>
          <pc:docMk/>
          <pc:sldMk cId="2247601380" sldId="260"/>
        </pc:sldMkLst>
        <pc:picChg chg="mod">
          <ac:chgData name="Sabine Berzina" userId="1466796a-f43a-429c-85bf-4ebf8b660949" providerId="ADAL" clId="{CE4CC028-93F9-4D8B-A0F5-46D974BA503E}" dt="2023-02-02T13:11:46.740" v="44" actId="1076"/>
          <ac:picMkLst>
            <pc:docMk/>
            <pc:sldMk cId="2247601380" sldId="260"/>
            <ac:picMk id="6" creationId="{6724E5D4-37F3-D50A-7676-F6EF464D45A4}"/>
          </ac:picMkLst>
        </pc:picChg>
      </pc:sldChg>
      <pc:sldChg chg="delCm">
        <pc:chgData name="Sabine Berzina" userId="1466796a-f43a-429c-85bf-4ebf8b660949" providerId="ADAL" clId="{CE4CC028-93F9-4D8B-A0F5-46D974BA503E}" dt="2023-02-02T13:12:22.170" v="49"/>
        <pc:sldMkLst>
          <pc:docMk/>
          <pc:sldMk cId="3508088711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CE4CC028-93F9-4D8B-A0F5-46D974BA503E}" dt="2023-02-02T13:12:22.170" v="49"/>
              <pc2:cmMkLst xmlns:pc2="http://schemas.microsoft.com/office/powerpoint/2019/9/main/command">
                <pc:docMk/>
                <pc:sldMk cId="3508088711" sldId="262"/>
                <pc2:cmMk id="{18335E32-0328-4981-9C18-AEE2DCD15886}"/>
              </pc2:cmMkLst>
            </pc226:cmChg>
          </p:ext>
        </pc:extLst>
      </pc:sldChg>
      <pc:sldChg chg="modSp mod">
        <pc:chgData name="Sabine Berzina" userId="1466796a-f43a-429c-85bf-4ebf8b660949" providerId="ADAL" clId="{CE4CC028-93F9-4D8B-A0F5-46D974BA503E}" dt="2023-02-02T13:12:39.772" v="50" actId="1076"/>
        <pc:sldMkLst>
          <pc:docMk/>
          <pc:sldMk cId="3107681894" sldId="264"/>
        </pc:sldMkLst>
        <pc:spChg chg="mod">
          <ac:chgData name="Sabine Berzina" userId="1466796a-f43a-429c-85bf-4ebf8b660949" providerId="ADAL" clId="{CE4CC028-93F9-4D8B-A0F5-46D974BA503E}" dt="2023-02-02T13:12:39.772" v="50" actId="1076"/>
          <ac:spMkLst>
            <pc:docMk/>
            <pc:sldMk cId="3107681894" sldId="264"/>
            <ac:spMk id="3" creationId="{4CCAD7B5-D674-5DE8-5493-EFDE2CC67772}"/>
          </ac:spMkLst>
        </pc:spChg>
      </pc:sldChg>
      <pc:sldChg chg="modSp mod">
        <pc:chgData name="Sabine Berzina" userId="1466796a-f43a-429c-85bf-4ebf8b660949" providerId="ADAL" clId="{CE4CC028-93F9-4D8B-A0F5-46D974BA503E}" dt="2023-02-02T13:12:50.489" v="52" actId="2711"/>
        <pc:sldMkLst>
          <pc:docMk/>
          <pc:sldMk cId="1233635522" sldId="266"/>
        </pc:sldMkLst>
        <pc:spChg chg="mod">
          <ac:chgData name="Sabine Berzina" userId="1466796a-f43a-429c-85bf-4ebf8b660949" providerId="ADAL" clId="{CE4CC028-93F9-4D8B-A0F5-46D974BA503E}" dt="2023-02-02T13:12:50.489" v="52" actId="2711"/>
          <ac:spMkLst>
            <pc:docMk/>
            <pc:sldMk cId="1233635522" sldId="266"/>
            <ac:spMk id="2" creationId="{7D479B13-FD3B-9A4A-54DC-7A2D24795D54}"/>
          </ac:spMkLst>
        </pc:spChg>
      </pc:sldChg>
      <pc:sldChg chg="modNotesTx">
        <pc:chgData name="Sabine Berzina" userId="1466796a-f43a-429c-85bf-4ebf8b660949" providerId="ADAL" clId="{CE4CC028-93F9-4D8B-A0F5-46D974BA503E}" dt="2023-02-02T13:04:46.703" v="0"/>
        <pc:sldMkLst>
          <pc:docMk/>
          <pc:sldMk cId="3084931827" sldId="267"/>
        </pc:sldMkLst>
      </pc:sldChg>
      <pc:sldChg chg="modNotesTx">
        <pc:chgData name="Sabine Berzina" userId="1466796a-f43a-429c-85bf-4ebf8b660949" providerId="ADAL" clId="{CE4CC028-93F9-4D8B-A0F5-46D974BA503E}" dt="2023-02-02T13:11:31.693" v="43" actId="20577"/>
        <pc:sldMkLst>
          <pc:docMk/>
          <pc:sldMk cId="2791247120" sldId="274"/>
        </pc:sldMkLst>
      </pc:sldChg>
      <pc:sldChg chg="modNotesTx">
        <pc:chgData name="Sabine Berzina" userId="1466796a-f43a-429c-85bf-4ebf8b660949" providerId="ADAL" clId="{CE4CC028-93F9-4D8B-A0F5-46D974BA503E}" dt="2023-02-02T13:12:09.487" v="47" actId="20577"/>
        <pc:sldMkLst>
          <pc:docMk/>
          <pc:sldMk cId="3670212307" sldId="275"/>
        </pc:sldMkLst>
      </pc:sldChg>
      <pc:sldChg chg="delCm">
        <pc:chgData name="Sabine Berzina" userId="1466796a-f43a-429c-85bf-4ebf8b660949" providerId="ADAL" clId="{CE4CC028-93F9-4D8B-A0F5-46D974BA503E}" dt="2023-02-02T13:12:17.450" v="48"/>
        <pc:sldMkLst>
          <pc:docMk/>
          <pc:sldMk cId="583928251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CE4CC028-93F9-4D8B-A0F5-46D974BA503E}" dt="2023-02-02T13:12:17.450" v="48"/>
              <pc2:cmMkLst xmlns:pc2="http://schemas.microsoft.com/office/powerpoint/2019/9/main/command">
                <pc:docMk/>
                <pc:sldMk cId="583928251" sldId="277"/>
                <pc2:cmMk id="{EE382550-9159-499A-ABDA-46CB8B4F235F}"/>
              </pc2:cmMkLst>
            </pc226:cmChg>
          </p:ext>
        </pc:extLst>
      </pc:sldChg>
    </pc:docChg>
  </pc:docChgLst>
  <pc:docChgLst>
    <pc:chgData name="Sabine Berzina" userId="1466796a-f43a-429c-85bf-4ebf8b660949" providerId="ADAL" clId="{3B7AFD38-D72C-48CC-8033-A2E0805529AB}"/>
    <pc:docChg chg="addSld modSld">
      <pc:chgData name="Sabine Berzina" userId="1466796a-f43a-429c-85bf-4ebf8b660949" providerId="ADAL" clId="{3B7AFD38-D72C-48CC-8033-A2E0805529AB}" dt="2023-07-04T07:38:10.834" v="2" actId="27614"/>
      <pc:docMkLst>
        <pc:docMk/>
      </pc:docMkLst>
      <pc:sldChg chg="addSp modSp new mod">
        <pc:chgData name="Sabine Berzina" userId="1466796a-f43a-429c-85bf-4ebf8b660949" providerId="ADAL" clId="{3B7AFD38-D72C-48CC-8033-A2E0805529AB}" dt="2023-07-04T07:38:10.834" v="2" actId="27614"/>
        <pc:sldMkLst>
          <pc:docMk/>
          <pc:sldMk cId="1318810857" sldId="278"/>
        </pc:sldMkLst>
        <pc:picChg chg="add mod">
          <ac:chgData name="Sabine Berzina" userId="1466796a-f43a-429c-85bf-4ebf8b660949" providerId="ADAL" clId="{3B7AFD38-D72C-48CC-8033-A2E0805529AB}" dt="2023-07-04T07:38:10.834" v="2" actId="27614"/>
          <ac:picMkLst>
            <pc:docMk/>
            <pc:sldMk cId="1318810857" sldId="278"/>
            <ac:picMk id="3" creationId="{119AE121-308E-FE8A-7904-51C103FE5F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https://youtu.be/kbPvA5aGEgg</a:t>
            </a:r>
            <a:endParaRPr lang="lv-LV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https://youtu.be/e8XYitM73EM</a:t>
            </a:r>
            <a:endParaRPr lang="lv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Попросите нескольких студентов поделиться одним советом, который они узнали из этой части тренинга и который они будут использовать в своей жизни в будущем.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ru/home-%d1%80%d1%83%d1%81%d1%81%d0%ba%d0%b8%d0%b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PvA5aGEgg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XYitM73EM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Futura PT Book"/>
              </a:rPr>
              <a:t>Подготовка </a:t>
            </a:r>
            <a:r>
              <a:rPr lang="en-US" dirty="0">
                <a:latin typeface="Futura PT Book"/>
              </a:rPr>
              <a:t>– </a:t>
            </a:r>
            <a:r>
              <a:rPr lang="ru-RU" dirty="0">
                <a:latin typeface="Futura PT Book"/>
              </a:rPr>
              <a:t>До начала первого урока</a:t>
            </a:r>
            <a:r>
              <a:rPr lang="en-US" dirty="0">
                <a:latin typeface="Futura PT Book"/>
              </a:rPr>
              <a:t> </a:t>
            </a:r>
            <a:r>
              <a:rPr lang="ru-RU" dirty="0">
                <a:latin typeface="Futura PT Book"/>
              </a:rPr>
              <a:t>нужно</a:t>
            </a:r>
            <a:r>
              <a:rPr lang="en-US" dirty="0">
                <a:latin typeface="Futura PT Book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194"/>
            <a:ext cx="661648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• Зарегистрироваться на сайте </a:t>
            </a:r>
            <a:r>
              <a:rPr lang="ru-RU" sz="3200" dirty="0" err="1">
                <a:latin typeface="Futura PT Book"/>
                <a:ea typeface="Source Sans Pro Light"/>
              </a:rPr>
              <a:t>Very</a:t>
            </a:r>
            <a:r>
              <a:rPr lang="ru-RU" sz="3200" dirty="0">
                <a:latin typeface="Futura PT Book"/>
                <a:ea typeface="Source Sans Pro Light"/>
              </a:rPr>
              <a:t> </a:t>
            </a:r>
            <a:r>
              <a:rPr lang="ru-RU" sz="3200" dirty="0" err="1">
                <a:latin typeface="Futura PT Book"/>
                <a:ea typeface="Source Sans Pro Light"/>
              </a:rPr>
              <a:t>Verified</a:t>
            </a:r>
            <a:endParaRPr lang="ru-RU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• Ознакомиться с домашней страницей </a:t>
            </a:r>
            <a:r>
              <a:rPr lang="ru-RU" sz="3200" dirty="0" err="1">
                <a:latin typeface="Futura PT Book"/>
                <a:ea typeface="Source Sans Pro Light"/>
              </a:rPr>
              <a:t>Very</a:t>
            </a:r>
            <a:r>
              <a:rPr lang="ru-RU" sz="3200" dirty="0">
                <a:latin typeface="Futura PT Book"/>
                <a:ea typeface="Source Sans Pro Light"/>
              </a:rPr>
              <a:t> </a:t>
            </a:r>
            <a:r>
              <a:rPr lang="ru-RU" sz="3200" dirty="0" err="1">
                <a:latin typeface="Futura PT Book"/>
                <a:ea typeface="Source Sans Pro Light"/>
              </a:rPr>
              <a:t>Verified</a:t>
            </a:r>
            <a:r>
              <a:rPr lang="ru-RU" sz="3200" dirty="0">
                <a:latin typeface="Futura PT Book"/>
                <a:ea typeface="Source Sans Pro Light"/>
              </a:rPr>
              <a:t> (</a:t>
            </a:r>
            <a:r>
              <a:rPr lang="ru-RU" sz="3200" dirty="0">
                <a:latin typeface="Futura PT Book"/>
                <a:ea typeface="+mn-lt"/>
                <a:cs typeface="+mn-lt"/>
                <a:hlinkClick r:id="rId3"/>
              </a:rPr>
              <a:t>VeryVerified.eu/ru</a:t>
            </a:r>
            <a:r>
              <a:rPr lang="ru-RU" sz="3200" dirty="0">
                <a:latin typeface="Futura PT Book"/>
                <a:ea typeface="Source Sans Pro Light"/>
              </a:rPr>
              <a:t>)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• Ответить на первый вопрос на главной странице.</a:t>
            </a:r>
            <a:endParaRPr lang="en-US" sz="3200" dirty="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9471079-2B0C-C21B-CA9D-FC7BE8111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84" y="140281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365126"/>
            <a:ext cx="10866783" cy="1135684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Практикуем: Назови, чтобы приручить</a:t>
            </a:r>
            <a:endParaRPr lang="en-US" dirty="0">
              <a:latin typeface="Futura PT Bold"/>
            </a:endParaRPr>
          </a:p>
        </p:txBody>
      </p:sp>
      <p:pic>
        <p:nvPicPr>
          <p:cNvPr id="6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F732486-4659-5106-7AB5-7696D1D55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725" y="1297142"/>
            <a:ext cx="9960259" cy="5555788"/>
          </a:xfrm>
        </p:spPr>
      </p:pic>
    </p:spTree>
    <p:extLst>
      <p:ext uri="{BB962C8B-B14F-4D97-AF65-F5344CB8AC3E}">
        <p14:creationId xmlns:p14="http://schemas.microsoft.com/office/powerpoint/2010/main" val="58392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Практикуем: Назови, чтобы приручить</a:t>
            </a:r>
            <a:endParaRPr lang="en-US" dirty="0"/>
          </a:p>
        </p:txBody>
      </p:sp>
      <p:pic>
        <p:nvPicPr>
          <p:cNvPr id="26" name="Content Placeholder 14" descr="Graphical user interface&#10;&#10;Description automatically generated">
            <a:extLst>
              <a:ext uri="{FF2B5EF4-FFF2-40B4-BE49-F238E27FC236}">
                <a16:creationId xmlns:a16="http://schemas.microsoft.com/office/drawing/2014/main" id="{8B864290-5A8F-2D9A-9DF8-5FE5C71CF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97" y="1838207"/>
            <a:ext cx="894644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365125"/>
            <a:ext cx="10976113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Практикуем: Назови, чтобы приручить</a:t>
            </a:r>
            <a:endParaRPr lang="en-US" dirty="0">
              <a:latin typeface="Futura PT Bold"/>
            </a:endParaRP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C13D1A54-6FB0-DC54-52E3-9F5424348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9" y="1260089"/>
            <a:ext cx="9951841" cy="5597911"/>
          </a:xfrm>
        </p:spPr>
      </p:pic>
    </p:spTree>
    <p:extLst>
      <p:ext uri="{BB962C8B-B14F-4D97-AF65-F5344CB8AC3E}">
        <p14:creationId xmlns:p14="http://schemas.microsoft.com/office/powerpoint/2010/main" val="323899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0" y="171601"/>
            <a:ext cx="6294362" cy="171261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utura PT Bold"/>
              </a:rPr>
              <a:t>Журнал медиа потребления </a:t>
            </a:r>
            <a:r>
              <a:rPr lang="en-US" dirty="0">
                <a:latin typeface="Futura PT Bold"/>
              </a:rPr>
              <a:t>– QR-</a:t>
            </a:r>
            <a:r>
              <a:rPr lang="ru-RU" dirty="0">
                <a:latin typeface="Futura PT Bold"/>
              </a:rPr>
              <a:t>код</a:t>
            </a:r>
            <a:r>
              <a:rPr lang="en-US" dirty="0">
                <a:latin typeface="Futura PT Bold"/>
              </a:rPr>
              <a:t> 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1F496-DFED-B9EE-F7E1-DA986101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0" y="2998863"/>
            <a:ext cx="5121123" cy="9404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latin typeface="Futura PT Bold"/>
                <a:ea typeface="+mn-lt"/>
                <a:cs typeface="+mn-lt"/>
              </a:rPr>
              <a:t>https://ej.uz/consumptionlog</a:t>
            </a:r>
            <a:endParaRPr lang="en-US" sz="3200" dirty="0">
              <a:latin typeface="Futura PT Bold"/>
            </a:endParaRP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A6D6293B-CF93-D75C-83A3-1E5357D6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95" y="605972"/>
            <a:ext cx="4617961" cy="46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utura PT Bold"/>
              </a:rPr>
              <a:t>Обсуждение</a:t>
            </a:r>
            <a:r>
              <a:rPr lang="en-US" dirty="0">
                <a:latin typeface="Futura PT Bold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Futura PT Book"/>
            </a:endParaRPr>
          </a:p>
          <a:p>
            <a:r>
              <a:rPr lang="ru-RU" dirty="0">
                <a:latin typeface="Futura FT Book"/>
                <a:ea typeface="+mn-lt"/>
                <a:cs typeface="+mn-lt"/>
              </a:rPr>
              <a:t>Что удивило?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Как вы относитесь к средствам массовой информации, которые используете? Вам кажется, что потребляете много информации?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Как это влияет на вашу способность различать качество информации?</a:t>
            </a:r>
          </a:p>
          <a:p>
            <a:r>
              <a:rPr lang="ru-RU" dirty="0">
                <a:latin typeface="Futura FT Book"/>
                <a:ea typeface="+mn-lt"/>
                <a:cs typeface="+mn-lt"/>
              </a:rPr>
              <a:t>Какие привычки вы хотите сохранить и что хотели бы изменить?</a:t>
            </a:r>
          </a:p>
          <a:p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954" y="2603483"/>
            <a:ext cx="7310745" cy="1651033"/>
          </a:xfrm>
        </p:spPr>
        <p:txBody>
          <a:bodyPr>
            <a:normAutofit/>
          </a:bodyPr>
          <a:lstStyle/>
          <a:p>
            <a:r>
              <a:rPr lang="ru-RU" dirty="0">
                <a:latin typeface="Futura PT Bold" panose="020B0902020204020203" pitchFamily="34" charset="0"/>
              </a:rPr>
              <a:t>Перерыв для Цифрового Хорошего Самочувствия</a:t>
            </a:r>
            <a:endParaRPr lang="en-US" dirty="0">
              <a:latin typeface="Futura PT Bold" panose="020B090202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C4BA6DB9-AD6F-A91E-DF2F-DA34C406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" y="-3552"/>
            <a:ext cx="12250057" cy="68772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352" y="5289629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84AE70-2706-29D7-0575-367F3A6F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2" y="0"/>
            <a:ext cx="12190814" cy="685799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56" y="5644651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84AE70-2706-29D7-0575-367F3A6F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" y="678"/>
            <a:ext cx="12190813" cy="685799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25" y="5087603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18" y="2771441"/>
            <a:ext cx="4981575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Итоги</a:t>
            </a:r>
            <a:endParaRPr lang="en-US" dirty="0">
              <a:latin typeface="Futura PT Bold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A56478-CE53-AA97-B8C4-A25C8A42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356460" y="204500"/>
            <a:ext cx="11835539" cy="6656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5971" y="123987"/>
            <a:ext cx="54787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Futura FT Book"/>
                <a:ea typeface="Source Sans Pro Light"/>
                <a:cs typeface="Calibri"/>
              </a:rPr>
              <a:t>Урок</a:t>
            </a:r>
            <a:r>
              <a:rPr lang="en-US" sz="3200" b="1" dirty="0">
                <a:latin typeface="Futura FT Book"/>
                <a:ea typeface="Source Sans Pro Light"/>
                <a:cs typeface="Calibri"/>
              </a:rPr>
              <a:t> 1: </a:t>
            </a:r>
            <a:r>
              <a:rPr lang="ru-RU" sz="3200" b="1" dirty="0">
                <a:solidFill>
                  <a:srgbClr val="000000"/>
                </a:solidFill>
                <a:latin typeface="Futura FT Book"/>
              </a:rPr>
              <a:t>Медиапространство</a:t>
            </a:r>
            <a:endParaRPr lang="en-US" dirty="0"/>
          </a:p>
          <a:p>
            <a:r>
              <a:rPr lang="ru-RU" sz="2400" b="1" dirty="0">
                <a:latin typeface="Futura FT Book"/>
                <a:ea typeface="Source Sans Pro Light"/>
                <a:cs typeface="Calibri"/>
              </a:rPr>
              <a:t>Раздел</a:t>
            </a:r>
            <a:r>
              <a:rPr lang="en-US" sz="2400" b="1" dirty="0">
                <a:latin typeface="Futura FT Book"/>
                <a:ea typeface="Source Sans Pro Light"/>
                <a:cs typeface="Calibri"/>
              </a:rPr>
              <a:t> 1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64" y="5380863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119AE121-308E-FE8A-7904-51C103FE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1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797" y="2508628"/>
            <a:ext cx="3642405" cy="1325563"/>
          </a:xfrm>
        </p:spPr>
        <p:txBody>
          <a:bodyPr/>
          <a:lstStyle/>
          <a:p>
            <a:r>
              <a:rPr lang="ru-RU" dirty="0">
                <a:latin typeface="Futura PT Bold" panose="020B0902020204020203" pitchFamily="34" charset="0"/>
              </a:rPr>
              <a:t>Знакомство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Добро пожаловать в Very Verified – онлайн-курс по медиаграмотности! RUS">
            <a:hlinkClick r:id="" action="ppaction://media"/>
            <a:extLst>
              <a:ext uri="{FF2B5EF4-FFF2-40B4-BE49-F238E27FC236}">
                <a16:creationId xmlns:a16="http://schemas.microsoft.com/office/drawing/2014/main" id="{1506FC41-3032-9677-CE46-6C0BE4A318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8483" y="197439"/>
            <a:ext cx="11147322" cy="6452419"/>
          </a:xfr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1" y="74840"/>
            <a:ext cx="6475791" cy="1785182"/>
          </a:xfrm>
        </p:spPr>
        <p:txBody>
          <a:bodyPr/>
          <a:lstStyle/>
          <a:p>
            <a:r>
              <a:rPr lang="ru-RU" dirty="0"/>
              <a:t>Тест: Почему это было опубликовано?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223216" y="1864071"/>
            <a:ext cx="54278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u="sng" dirty="0">
                <a:latin typeface="Futura PT Bold"/>
                <a:ea typeface="+mn-lt"/>
                <a:cs typeface="+mn-lt"/>
              </a:rPr>
              <a:t>https://ej.uz/whyitwaspublished</a:t>
            </a:r>
            <a:endParaRPr lang="en-US" b="1" u="sng" dirty="0">
              <a:latin typeface="Futura PT Bold"/>
            </a:endParaRPr>
          </a:p>
        </p:txBody>
      </p:sp>
      <p:pic>
        <p:nvPicPr>
          <p:cNvPr id="4" name="Picture 6" descr="Qr code&#10;&#10;Description automatically generated">
            <a:extLst>
              <a:ext uri="{FF2B5EF4-FFF2-40B4-BE49-F238E27FC236}">
                <a16:creationId xmlns:a16="http://schemas.microsoft.com/office/drawing/2014/main" id="{547B49F1-0232-B436-AC18-0752CBC75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611" y="114208"/>
            <a:ext cx="5125961" cy="51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Типы контента RUS">
            <a:hlinkClick r:id="" action="ppaction://media"/>
            <a:extLst>
              <a:ext uri="{FF2B5EF4-FFF2-40B4-BE49-F238E27FC236}">
                <a16:creationId xmlns:a16="http://schemas.microsoft.com/office/drawing/2014/main" id="{6724E5D4-37F3-D50A-7676-F6EF464D45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2226" y="276532"/>
            <a:ext cx="10987548" cy="6304935"/>
          </a:xfr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2" y="104166"/>
            <a:ext cx="10515600" cy="1325563"/>
          </a:xfrm>
        </p:spPr>
        <p:txBody>
          <a:bodyPr/>
          <a:lstStyle/>
          <a:p>
            <a:r>
              <a:rPr lang="ru-RU" dirty="0"/>
              <a:t>Тест – Факт или мнение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87924" y="2127514"/>
            <a:ext cx="56404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u="sng" dirty="0">
                <a:latin typeface="Futura PT Bold"/>
                <a:ea typeface="+mn-lt"/>
                <a:cs typeface="+mn-lt"/>
              </a:rPr>
              <a:t>https://ej.uz/factvsopinion</a:t>
            </a:r>
            <a:endParaRPr lang="en-US" b="1" u="sng" dirty="0">
              <a:latin typeface="Futura PT Bold"/>
            </a:endParaRPr>
          </a:p>
        </p:txBody>
      </p:sp>
      <p:pic>
        <p:nvPicPr>
          <p:cNvPr id="4" name="Picture 6" descr="Qr code&#10;&#10;Description automatically generated">
            <a:extLst>
              <a:ext uri="{FF2B5EF4-FFF2-40B4-BE49-F238E27FC236}">
                <a16:creationId xmlns:a16="http://schemas.microsoft.com/office/drawing/2014/main" id="{314CBB55-E759-8F5C-5EDE-FE146697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53" y="146352"/>
            <a:ext cx="5125961" cy="5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BB86-D646-107F-719E-C58C9B1E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563435"/>
            <a:ext cx="4613124" cy="1315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Futura PT Bold"/>
                <a:ea typeface="+mn-lt"/>
                <a:cs typeface="+mn-lt"/>
              </a:rPr>
              <a:t>https://ej.uz/whyweshare</a:t>
            </a:r>
            <a:endParaRPr lang="en-US" sz="3600" dirty="0">
              <a:latin typeface="Futura PT Bol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20547F-0C5C-F1ED-AD0C-95B6AA5B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52" y="273201"/>
            <a:ext cx="5646058" cy="1785181"/>
          </a:xfrm>
        </p:spPr>
        <p:txBody>
          <a:bodyPr/>
          <a:lstStyle/>
          <a:p>
            <a:r>
              <a:rPr lang="ru-RU" dirty="0">
                <a:latin typeface="Futura PT Book"/>
              </a:rPr>
              <a:t>Тест: Почему мы делимся?</a:t>
            </a:r>
            <a:endParaRPr lang="en-US" dirty="0"/>
          </a:p>
        </p:txBody>
      </p:sp>
      <p:pic>
        <p:nvPicPr>
          <p:cNvPr id="2" name="Picture 3" descr="Qr code&#10;&#10;Description automatically generated">
            <a:extLst>
              <a:ext uri="{FF2B5EF4-FFF2-40B4-BE49-F238E27FC236}">
                <a16:creationId xmlns:a16="http://schemas.microsoft.com/office/drawing/2014/main" id="{B4A9A269-D687-E2C8-BFC5-8DA63D39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09" y="497115"/>
            <a:ext cx="5972628" cy="59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6" y="114298"/>
            <a:ext cx="10868025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«Назови, чтобы приручить»</a:t>
            </a:r>
            <a:endParaRPr lang="en-US" dirty="0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6" y="1439861"/>
            <a:ext cx="65103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Пауза: </a:t>
            </a:r>
            <a:r>
              <a:rPr lang="ru-RU" i="0" dirty="0">
                <a:solidFill>
                  <a:srgbClr val="212529"/>
                </a:solidFill>
                <a:effectLst/>
                <a:latin typeface="-apple-system"/>
              </a:rPr>
              <a:t>отвернитесь от экрана после просмотра изображения или статьи, которые вас провоцируют. Сделайте глубокий вдох.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Спросите себя: </a:t>
            </a:r>
            <a:r>
              <a:rPr lang="ru-RU" i="0" dirty="0">
                <a:solidFill>
                  <a:srgbClr val="212529"/>
                </a:solidFill>
                <a:effectLst/>
                <a:latin typeface="-apple-system"/>
              </a:rPr>
              <a:t>как я себя чувствую?</a:t>
            </a:r>
          </a:p>
          <a:p>
            <a:pPr marL="514350" indent="-514350">
              <a:buAutoNum type="arabicPeriod"/>
            </a:pPr>
            <a:r>
              <a:rPr lang="ru-RU" b="1" i="0" dirty="0">
                <a:solidFill>
                  <a:srgbClr val="212529"/>
                </a:solidFill>
                <a:effectLst/>
                <a:latin typeface="-apple-system"/>
              </a:rPr>
              <a:t>Скажите: </a:t>
            </a:r>
            <a:r>
              <a:rPr lang="ru-RU" i="0" dirty="0">
                <a:effectLst/>
                <a:latin typeface="Futura PT Book"/>
                <a:ea typeface="+mn-lt"/>
                <a:cs typeface="+mn-lt"/>
              </a:rPr>
              <a:t>Назовите эмоцию </a:t>
            </a:r>
            <a:r>
              <a:rPr lang="ru-RU" dirty="0">
                <a:latin typeface="Futura PT Book"/>
                <a:ea typeface="+mn-lt"/>
                <a:cs typeface="+mn-lt"/>
              </a:rPr>
              <a:t>вслух и </a:t>
            </a:r>
            <a:r>
              <a:rPr lang="ru-RU" i="0" dirty="0">
                <a:effectLst/>
                <a:latin typeface="Futura PT Book"/>
                <a:ea typeface="+mn-lt"/>
                <a:cs typeface="+mn-lt"/>
              </a:rPr>
              <a:t>восстановите контроль над </a:t>
            </a:r>
            <a:r>
              <a:rPr lang="ru-RU" dirty="0">
                <a:latin typeface="Futura PT Book"/>
                <a:ea typeface="+mn-lt"/>
                <a:cs typeface="+mn-lt"/>
              </a:rPr>
              <a:t>своими чувствами</a:t>
            </a:r>
            <a:r>
              <a:rPr lang="ru-RU" i="0" dirty="0">
                <a:effectLst/>
                <a:latin typeface="Futura PT Book"/>
                <a:ea typeface="+mn-lt"/>
                <a:cs typeface="+mn-lt"/>
              </a:rPr>
              <a:t>!</a:t>
            </a:r>
            <a:endParaRPr lang="en-US" dirty="0">
              <a:latin typeface="Futura P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6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68513526-038B-A523-6480-0F396B1A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r="20330" b="2356"/>
          <a:stretch/>
        </p:blipFill>
        <p:spPr>
          <a:xfrm>
            <a:off x="7105186" y="1254998"/>
            <a:ext cx="4248615" cy="3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Widescreen</PresentationFormat>
  <Paragraphs>46</Paragraphs>
  <Slides>21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Подготовка – До начала первого урока нужно:</vt:lpstr>
      <vt:lpstr>PowerPoint Presentation</vt:lpstr>
      <vt:lpstr>Знакомство</vt:lpstr>
      <vt:lpstr>PowerPoint Presentation</vt:lpstr>
      <vt:lpstr>Тест: Почему это было опубликовано?</vt:lpstr>
      <vt:lpstr>PowerPoint Presentation</vt:lpstr>
      <vt:lpstr>Тест – Факт или мнение</vt:lpstr>
      <vt:lpstr>Тест: Почему мы делимся?</vt:lpstr>
      <vt:lpstr>«Назови, чтобы приручить»</vt:lpstr>
      <vt:lpstr>Практикуем: Назови, чтобы приручить</vt:lpstr>
      <vt:lpstr>Практикуем: Назови, чтобы приручить</vt:lpstr>
      <vt:lpstr>Практикуем: Назови, чтобы приручить</vt:lpstr>
      <vt:lpstr>Журнал медиа потребления – QR-код </vt:lpstr>
      <vt:lpstr>Обсуждение:</vt:lpstr>
      <vt:lpstr>Перерыв для Цифрового Хорошего Самочувствия</vt:lpstr>
      <vt:lpstr>PowerPoint Presentation</vt:lpstr>
      <vt:lpstr>PowerPoint Presentation</vt:lpstr>
      <vt:lpstr>PowerPoint Presentation</vt:lpstr>
      <vt:lpstr>Итоги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120</cp:revision>
  <dcterms:created xsi:type="dcterms:W3CDTF">2022-06-10T13:26:10Z</dcterms:created>
  <dcterms:modified xsi:type="dcterms:W3CDTF">2023-07-04T07:38:16Z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