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6"/>
  </p:notesMasterIdLst>
  <p:sldIdLst>
    <p:sldId id="259" r:id="rId5"/>
    <p:sldId id="258" r:id="rId6"/>
    <p:sldId id="260" r:id="rId7"/>
    <p:sldId id="257" r:id="rId8"/>
    <p:sldId id="274" r:id="rId9"/>
    <p:sldId id="261" r:id="rId10"/>
    <p:sldId id="280" r:id="rId11"/>
    <p:sldId id="278" r:id="rId12"/>
    <p:sldId id="267" r:id="rId13"/>
    <p:sldId id="28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DF9EDE-9D1B-4279-A3EA-EDC7F6254089}" v="1" dt="2023-06-30T09:34:43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3684" autoAdjust="0"/>
  </p:normalViewPr>
  <p:slideViewPr>
    <p:cSldViewPr snapToGrid="0">
      <p:cViewPr varScale="1">
        <p:scale>
          <a:sx n="49" d="100"/>
          <a:sy n="49" d="100"/>
        </p:scale>
        <p:origin x="11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72CD153D-D58D-4950-897A-F7E5D0CABB80}"/>
    <pc:docChg chg="modSld">
      <pc:chgData name="Sabine Berzina" userId="1466796a-f43a-429c-85bf-4ebf8b660949" providerId="ADAL" clId="{72CD153D-D58D-4950-897A-F7E5D0CABB80}" dt="2023-02-08T11:39:34.325" v="0"/>
      <pc:docMkLst>
        <pc:docMk/>
      </pc:docMkLst>
      <pc:sldChg chg="modAnim">
        <pc:chgData name="Sabine Berzina" userId="1466796a-f43a-429c-85bf-4ebf8b660949" providerId="ADAL" clId="{72CD153D-D58D-4950-897A-F7E5D0CABB80}" dt="2023-02-08T11:39:34.325" v="0"/>
        <pc:sldMkLst>
          <pc:docMk/>
          <pc:sldMk cId="3658121361" sldId="257"/>
        </pc:sldMkLst>
      </pc:sldChg>
    </pc:docChg>
  </pc:docChgLst>
  <pc:docChgLst>
    <pc:chgData name="Sabine Berzina" userId="1466796a-f43a-429c-85bf-4ebf8b660949" providerId="ADAL" clId="{4ADF9EDE-9D1B-4279-A3EA-EDC7F6254089}"/>
    <pc:docChg chg="addSld modSld">
      <pc:chgData name="Sabine Berzina" userId="1466796a-f43a-429c-85bf-4ebf8b660949" providerId="ADAL" clId="{4ADF9EDE-9D1B-4279-A3EA-EDC7F6254089}" dt="2023-06-30T09:34:47.280" v="4" actId="27614"/>
      <pc:docMkLst>
        <pc:docMk/>
      </pc:docMkLst>
      <pc:sldChg chg="modSp mod">
        <pc:chgData name="Sabine Berzina" userId="1466796a-f43a-429c-85bf-4ebf8b660949" providerId="ADAL" clId="{4ADF9EDE-9D1B-4279-A3EA-EDC7F6254089}" dt="2023-06-30T09:34:31.290" v="1" actId="1076"/>
        <pc:sldMkLst>
          <pc:docMk/>
          <pc:sldMk cId="3084931827" sldId="267"/>
        </pc:sldMkLst>
        <pc:spChg chg="mod">
          <ac:chgData name="Sabine Berzina" userId="1466796a-f43a-429c-85bf-4ebf8b660949" providerId="ADAL" clId="{4ADF9EDE-9D1B-4279-A3EA-EDC7F6254089}" dt="2023-06-30T09:34:31.290" v="1" actId="1076"/>
          <ac:spMkLst>
            <pc:docMk/>
            <pc:sldMk cId="3084931827" sldId="267"/>
            <ac:spMk id="2" creationId="{7D479B13-FD3B-9A4A-54DC-7A2D24795D54}"/>
          </ac:spMkLst>
        </pc:spChg>
      </pc:sldChg>
      <pc:sldChg chg="addSp modSp new mod">
        <pc:chgData name="Sabine Berzina" userId="1466796a-f43a-429c-85bf-4ebf8b660949" providerId="ADAL" clId="{4ADF9EDE-9D1B-4279-A3EA-EDC7F6254089}" dt="2023-06-30T09:34:47.280" v="4" actId="27614"/>
        <pc:sldMkLst>
          <pc:docMk/>
          <pc:sldMk cId="2417449729" sldId="281"/>
        </pc:sldMkLst>
        <pc:picChg chg="add mod">
          <ac:chgData name="Sabine Berzina" userId="1466796a-f43a-429c-85bf-4ebf8b660949" providerId="ADAL" clId="{4ADF9EDE-9D1B-4279-A3EA-EDC7F6254089}" dt="2023-06-30T09:34:47.280" v="4" actId="27614"/>
          <ac:picMkLst>
            <pc:docMk/>
            <pc:sldMk cId="2417449729" sldId="281"/>
            <ac:picMk id="3" creationId="{053A410F-8CC5-C089-7A34-C93D72B3FBD6}"/>
          </ac:picMkLst>
        </pc:picChg>
      </pc:sldChg>
    </pc:docChg>
  </pc:docChgLst>
  <pc:docChgLst>
    <pc:chgData name="Sabine Berzina" userId="1466796a-f43a-429c-85bf-4ebf8b660949" providerId="ADAL" clId="{6DC12737-C36E-47F7-BD6E-E73694584AE9}"/>
    <pc:docChg chg="undo custSel modSld">
      <pc:chgData name="Sabine Berzina" userId="1466796a-f43a-429c-85bf-4ebf8b660949" providerId="ADAL" clId="{6DC12737-C36E-47F7-BD6E-E73694584AE9}" dt="2023-02-03T13:24:14.738" v="9" actId="20577"/>
      <pc:docMkLst>
        <pc:docMk/>
      </pc:docMkLst>
      <pc:sldChg chg="modNotesTx">
        <pc:chgData name="Sabine Berzina" userId="1466796a-f43a-429c-85bf-4ebf8b660949" providerId="ADAL" clId="{6DC12737-C36E-47F7-BD6E-E73694584AE9}" dt="2023-02-03T13:24:14.738" v="9" actId="20577"/>
        <pc:sldMkLst>
          <pc:docMk/>
          <pc:sldMk cId="4047375651" sldId="258"/>
        </pc:sldMkLst>
      </pc:sldChg>
      <pc:sldChg chg="addSp delSp modSp mod">
        <pc:chgData name="Sabine Berzina" userId="1466796a-f43a-429c-85bf-4ebf8b660949" providerId="ADAL" clId="{6DC12737-C36E-47F7-BD6E-E73694584AE9}" dt="2023-02-03T13:24:01.256" v="8" actId="14100"/>
        <pc:sldMkLst>
          <pc:docMk/>
          <pc:sldMk cId="673300017" sldId="259"/>
        </pc:sldMkLst>
        <pc:picChg chg="add del mod">
          <ac:chgData name="Sabine Berzina" userId="1466796a-f43a-429c-85bf-4ebf8b660949" providerId="ADAL" clId="{6DC12737-C36E-47F7-BD6E-E73694584AE9}" dt="2023-02-03T13:24:01.256" v="8" actId="14100"/>
          <ac:picMkLst>
            <pc:docMk/>
            <pc:sldMk cId="673300017" sldId="259"/>
            <ac:picMk id="4" creationId="{EBDB2B02-3C99-29D4-E3DA-8FECB5AD6F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1LZYI5ZI4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Tips to Protect Yourself From Disinformation </a:t>
            </a:r>
            <a:r>
              <a:rPr lang="en-US" dirty="0">
                <a:hlinkClick r:id="rId3"/>
              </a:rPr>
              <a:t>https://youtu.be/n1LZYI5ZI4A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1LZYI5ZI4A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62" y="347912"/>
            <a:ext cx="9935390" cy="132556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Futura PT Book"/>
                <a:ea typeface="Source Sans Pro Light"/>
                <a:cs typeface="Calibri"/>
              </a:rPr>
              <a:t>Lesson 9</a:t>
            </a:r>
            <a:r>
              <a:rPr lang="en-US" dirty="0">
                <a:latin typeface="Futura PT Book"/>
                <a:ea typeface="Source Sans Pro Light"/>
                <a:cs typeface="Calibri"/>
              </a:rPr>
              <a:t>.</a:t>
            </a:r>
            <a:r>
              <a:rPr lang="en-US" sz="4400" b="1" dirty="0">
                <a:latin typeface="Futura PT Book"/>
                <a:ea typeface="Source Sans Pro Light"/>
                <a:cs typeface="Calibri"/>
              </a:rPr>
              <a:t> WRAPPING UP</a:t>
            </a:r>
            <a:br>
              <a:rPr lang="en-US" sz="4400" dirty="0">
                <a:latin typeface="Futura PT Book"/>
                <a:ea typeface="Source Sans Pro Light"/>
                <a:cs typeface="Calibri"/>
              </a:rPr>
            </a:br>
            <a:r>
              <a:rPr lang="en-US" sz="3600" dirty="0">
                <a:latin typeface="Futura PT Book"/>
                <a:ea typeface="Source Sans Pro Light"/>
                <a:cs typeface="Calibri"/>
              </a:rPr>
              <a:t>Unit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A picture containing text, accessory, umbrella, rain&#10;&#10;Description automatically generated">
            <a:extLst>
              <a:ext uri="{FF2B5EF4-FFF2-40B4-BE49-F238E27FC236}">
                <a16:creationId xmlns:a16="http://schemas.microsoft.com/office/drawing/2014/main" id="{EBDB2B02-3C99-29D4-E3DA-8FECB5AD6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4" y="1728334"/>
            <a:ext cx="6870625" cy="497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quare with a white letter f in it&#10;&#10;Description automatically generated with low confidence">
            <a:extLst>
              <a:ext uri="{FF2B5EF4-FFF2-40B4-BE49-F238E27FC236}">
                <a16:creationId xmlns:a16="http://schemas.microsoft.com/office/drawing/2014/main" id="{053A410F-8CC5-C089-7A34-C93D72B3F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4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E045B-888D-1DB3-6582-385B61B9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19" y="536193"/>
            <a:ext cx="10472057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Futura PT Book"/>
              </a:rPr>
              <a:t>GROUP WORK</a:t>
            </a:r>
            <a:br>
              <a:rPr lang="en-US" dirty="0">
                <a:latin typeface="Futura PT Book"/>
              </a:rPr>
            </a:b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A6C29F-780C-99A6-102C-420117692A9C}"/>
              </a:ext>
            </a:extLst>
          </p:cNvPr>
          <p:cNvSpPr txBox="1">
            <a:spLocks/>
          </p:cNvSpPr>
          <p:nvPr/>
        </p:nvSpPr>
        <p:spPr>
          <a:xfrm>
            <a:off x="1039110" y="1829110"/>
            <a:ext cx="5361689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BRAINSTORMING SESSION: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B7089-1625-8B4C-DF54-974C89E73D29}"/>
              </a:ext>
            </a:extLst>
          </p:cNvPr>
          <p:cNvSpPr txBox="1"/>
          <p:nvPr/>
        </p:nvSpPr>
        <p:spPr>
          <a:xfrm>
            <a:off x="1039111" y="2615520"/>
            <a:ext cx="9317464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List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all the </a:t>
            </a:r>
            <a:r>
              <a:rPr lang="en-US" sz="3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media literacy/fact checking tips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and </a:t>
            </a:r>
            <a:r>
              <a:rPr lang="en-US" sz="3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suggestions mentioned throughout the course or anything that you think of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additionally as</a:t>
            </a:r>
            <a:r>
              <a:rPr lang="en-US" sz="3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a helpful tip for resilience to disinformation.</a:t>
            </a:r>
            <a:endParaRPr lang="en-US" sz="7200" dirty="0">
              <a:latin typeface="Calibri"/>
              <a:cs typeface="Calibri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19A69D7-E5A4-47E6-5251-8207C99E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REMEMBER: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9267767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Pay careful attention while watching the video and identify tips you missed during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the</a:t>
            </a:r>
            <a:r>
              <a:rPr lang="en-US" sz="3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brainstorming session.</a:t>
            </a:r>
            <a:endParaRPr lang="en-US" sz="6000">
              <a:latin typeface="Calibri"/>
              <a:cs typeface="Calibri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1325563"/>
          </a:xfrm>
        </p:spPr>
        <p:txBody>
          <a:bodyPr>
            <a:normAutofit/>
          </a:bodyPr>
          <a:lstStyle/>
          <a:p>
            <a:r>
              <a:rPr lang="en-US" sz="3100" b="1" dirty="0">
                <a:latin typeface="Futura PT Book"/>
              </a:rPr>
              <a:t>VIDEO - </a:t>
            </a:r>
            <a:r>
              <a:rPr lang="en-US" sz="3100" b="1" i="0" dirty="0">
                <a:effectLst/>
                <a:latin typeface="Roboto" panose="02000000000000000000" pitchFamily="2" charset="0"/>
              </a:rPr>
              <a:t>Tips to Protect Yourself From Disinformation</a:t>
            </a:r>
            <a:br>
              <a:rPr lang="en-US" b="0" i="0" dirty="0"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3" name="Online Media 2" title="Tips to Protect Yourself From Disinformation ENG">
            <a:hlinkClick r:id="" action="ppaction://media"/>
            <a:extLst>
              <a:ext uri="{FF2B5EF4-FFF2-40B4-BE49-F238E27FC236}">
                <a16:creationId xmlns:a16="http://schemas.microsoft.com/office/drawing/2014/main" id="{56A6B9EC-B74D-B424-8059-CD61C93AF13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DD1BB6-88DD-BA92-C118-7EE9575D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utura PT Book"/>
              </a:rPr>
              <a:t>DISCUSSION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4BA828-5655-1AD7-AB84-67C744F3D644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006DB7-03B2-8382-7269-96C21A8BBFA7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8999411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Did you miss any tips mentioned in the video during your brainstorming session?</a:t>
            </a:r>
          </a:p>
        </p:txBody>
      </p:sp>
    </p:spTree>
    <p:extLst>
      <p:ext uri="{BB962C8B-B14F-4D97-AF65-F5344CB8AC3E}">
        <p14:creationId xmlns:p14="http://schemas.microsoft.com/office/powerpoint/2010/main" val="279124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0272C527-C964-F125-4E11-78984CAF3776}"/>
              </a:ext>
            </a:extLst>
          </p:cNvPr>
          <p:cNvSpPr txBox="1">
            <a:spLocks/>
          </p:cNvSpPr>
          <p:nvPr/>
        </p:nvSpPr>
        <p:spPr>
          <a:xfrm>
            <a:off x="838200" y="368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utura PT Book"/>
              </a:rPr>
              <a:t>DISCUSSION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CF385-CF0B-47A0-E2D1-0C3D1524A75D}"/>
              </a:ext>
            </a:extLst>
          </p:cNvPr>
          <p:cNvSpPr txBox="1"/>
          <p:nvPr/>
        </p:nvSpPr>
        <p:spPr>
          <a:xfrm>
            <a:off x="1220027" y="2505670"/>
            <a:ext cx="91166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Which of the tips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would you prioritize as top 3 and teach to your friends and family members to help them become more resilient to disinformation?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939250" y="1355684"/>
            <a:ext cx="3005595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CHOOSE ONE: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939250" y="2065807"/>
            <a:ext cx="8800628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CREATE A POSTER </a:t>
            </a:r>
            <a:r>
              <a:rPr lang="en-US" sz="2400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for people who fall into your media landscape category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CREATE A SOCIAL MEDIA POST</a:t>
            </a:r>
            <a:r>
              <a:rPr lang="en-US" sz="2400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 that teaches followers about media literacy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CREATE A LESSON PLAN </a:t>
            </a:r>
            <a:r>
              <a:rPr lang="en-US" sz="2400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for your family members or friends to teach them on social media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behavior/media literacy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DEVELOP A SPEECH </a:t>
            </a:r>
            <a:r>
              <a:rPr lang="en-US" sz="2400" dirty="0">
                <a:solidFill>
                  <a:srgbClr val="373535"/>
                </a:solidFill>
                <a:effectLst/>
                <a:latin typeface="DejaVuSans-ExtraLight"/>
                <a:ea typeface="Calibri" panose="020F0502020204030204" pitchFamily="34" charset="0"/>
                <a:cs typeface="DejaVuSans-ExtraLight"/>
              </a:rPr>
              <a:t>for adults on how to use media and what they should look out for.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81768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utura PT Book"/>
              </a:rPr>
              <a:t>FINAL PROJECT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4520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8EAE339-7A51-A6D6-1F30-B6507290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8" y="1292239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CARE BEFORE YOUR SHARE!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082F4EB-7685-7045-3A59-40B60E3AB890}"/>
              </a:ext>
            </a:extLst>
          </p:cNvPr>
          <p:cNvSpPr txBox="1">
            <a:spLocks/>
          </p:cNvSpPr>
          <p:nvPr/>
        </p:nvSpPr>
        <p:spPr>
          <a:xfrm>
            <a:off x="639418" y="1245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utura PT Book"/>
              </a:rPr>
              <a:t>REMEMBER!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70052F-D108-356F-741A-225F314D2EBB}"/>
              </a:ext>
            </a:extLst>
          </p:cNvPr>
          <p:cNvSpPr txBox="1"/>
          <p:nvPr/>
        </p:nvSpPr>
        <p:spPr>
          <a:xfrm>
            <a:off x="639418" y="2552039"/>
            <a:ext cx="10647294" cy="2838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Calibri" panose="020F0502020204030204" pitchFamily="34" charset="0"/>
                <a:ea typeface="SourceSansPro-Semibold"/>
                <a:cs typeface="Calibri" panose="020F0502020204030204" pitchFamily="34" charset="0"/>
              </a:rPr>
              <a:t>1.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Name It to Tame It!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Calibri" panose="020F0502020204030204" pitchFamily="34" charset="0"/>
                <a:ea typeface="SourceSansPro-Semibold"/>
                <a:cs typeface="Calibri" panose="020F0502020204030204" pitchFamily="34" charset="0"/>
              </a:rPr>
              <a:t>2.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Take 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responsibility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. Know that YOU are the information gatekeeper.       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Don’t spread misinformation!</a:t>
            </a:r>
            <a:endParaRPr lang="en-US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Calibri" panose="020F0502020204030204" pitchFamily="34" charset="0"/>
                <a:ea typeface="SourceSansPro-Semibold"/>
                <a:cs typeface="Calibri" panose="020F0502020204030204" pitchFamily="34" charset="0"/>
              </a:rPr>
              <a:t>3. 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Acknowledge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what you may not know.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Calibri" panose="020F0502020204030204" pitchFamily="34" charset="0"/>
                <a:ea typeface="SourceSansPro-Semibold"/>
                <a:cs typeface="Calibri" panose="020F0502020204030204" pitchFamily="34" charset="0"/>
              </a:rPr>
              <a:t>4.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If you have time, 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check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it out! Do what you can to verify information.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Calibri" panose="020F0502020204030204" pitchFamily="34" charset="0"/>
                <a:ea typeface="SourceSansPro-Semibold"/>
                <a:cs typeface="Calibri" panose="020F0502020204030204" pitchFamily="34" charset="0"/>
              </a:rPr>
              <a:t>5.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If you’re still not sure it’s true,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don’t share it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ourceSansPro-Regular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7373" y="2766218"/>
            <a:ext cx="3057253" cy="1325563"/>
          </a:xfrm>
        </p:spPr>
        <p:txBody>
          <a:bodyPr/>
          <a:lstStyle/>
          <a:p>
            <a:r>
              <a:rPr lang="en-US" dirty="0">
                <a:latin typeface="Futura PT Bold"/>
              </a:rPr>
              <a:t>Conclusion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3182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  <SharedWithUsers xmlns="ce8b8449-7073-4f43-8a1a-984ca5569f20">
      <UserInfo>
        <DisplayName>Sabine Berzina</DisplayName>
        <AccountId>860</AccountId>
        <AccountType/>
      </UserInfo>
      <UserInfo>
        <DisplayName>Kaspars Ruklis</DisplayName>
        <AccountId>176</AccountId>
        <AccountType/>
      </UserInfo>
      <UserInfo>
        <DisplayName>Julija Visnevska</DisplayName>
        <AccountId>211</AccountId>
        <AccountType/>
      </UserInfo>
      <UserInfo>
        <DisplayName>Stanley Currier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EF2496-8566-4131-AE0D-DC2C4FA54EDD}">
  <ds:schemaRefs>
    <ds:schemaRef ds:uri="ce8b8449-7073-4f43-8a1a-984ca5569f20"/>
    <ds:schemaRef ds:uri="e49c4de8-714a-4d9a-88a7-b286d1a87f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277</Words>
  <Application>Microsoft Office PowerPoint</Application>
  <PresentationFormat>Widescreen</PresentationFormat>
  <Paragraphs>35</Paragraphs>
  <Slides>11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DejaVuSans-ExtraLight</vt:lpstr>
      <vt:lpstr>Futura PT Bold</vt:lpstr>
      <vt:lpstr>Futura PT Book</vt:lpstr>
      <vt:lpstr>Museo Sans Cyrl 900</vt:lpstr>
      <vt:lpstr>Roboto</vt:lpstr>
      <vt:lpstr>Source Sans Pro Light</vt:lpstr>
      <vt:lpstr>4_Office Theme</vt:lpstr>
      <vt:lpstr>Lesson 9. WRAPPING UP Unit 5</vt:lpstr>
      <vt:lpstr>GROUP WORK </vt:lpstr>
      <vt:lpstr>VIDEO - Tips to Protect Yourself From Disinformation </vt:lpstr>
      <vt:lpstr>PowerPoint Presentation</vt:lpstr>
      <vt:lpstr>DISCUSSION</vt:lpstr>
      <vt:lpstr>PowerPoint Presentation</vt:lpstr>
      <vt:lpstr>FINAL PROJECT</vt:lpstr>
      <vt:lpstr>CARE BEFORE YOUR SHARE!</vt:lpstr>
      <vt:lpstr>Conclusion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Gabisonia</dc:creator>
  <cp:lastModifiedBy>Sabine Berzina</cp:lastModifiedBy>
  <cp:revision>50</cp:revision>
  <dcterms:created xsi:type="dcterms:W3CDTF">2022-06-10T13:26:10Z</dcterms:created>
  <dcterms:modified xsi:type="dcterms:W3CDTF">2023-06-30T09:34:49Z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