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9"/>
  </p:notesMasterIdLst>
  <p:sldIdLst>
    <p:sldId id="266" r:id="rId5"/>
    <p:sldId id="265" r:id="rId6"/>
    <p:sldId id="264" r:id="rId7"/>
    <p:sldId id="263" r:id="rId8"/>
    <p:sldId id="262" r:id="rId9"/>
    <p:sldId id="261" r:id="rId10"/>
    <p:sldId id="269" r:id="rId11"/>
    <p:sldId id="270" r:id="rId12"/>
    <p:sldId id="271" r:id="rId13"/>
    <p:sldId id="272" r:id="rId14"/>
    <p:sldId id="268" r:id="rId15"/>
    <p:sldId id="258" r:id="rId16"/>
    <p:sldId id="273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C365C-3A3A-42E9-B43B-477139FB4561}" v="1" dt="2023-06-30T09:08:04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0837" autoAdjust="0"/>
  </p:normalViewPr>
  <p:slideViewPr>
    <p:cSldViewPr snapToGrid="0">
      <p:cViewPr varScale="1">
        <p:scale>
          <a:sx n="54" d="100"/>
          <a:sy n="54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6DA0B5B4-547F-4E7D-931A-52EC1330656E}"/>
    <pc:docChg chg="modSld">
      <pc:chgData name="Sabine Berzina" userId="1466796a-f43a-429c-85bf-4ebf8b660949" providerId="ADAL" clId="{6DA0B5B4-547F-4E7D-931A-52EC1330656E}" dt="2023-02-02T13:28:15.846" v="2" actId="20577"/>
      <pc:docMkLst>
        <pc:docMk/>
      </pc:docMkLst>
      <pc:sldChg chg="modNotesTx">
        <pc:chgData name="Sabine Berzina" userId="1466796a-f43a-429c-85bf-4ebf8b660949" providerId="ADAL" clId="{6DA0B5B4-547F-4E7D-931A-52EC1330656E}" dt="2023-02-02T13:28:15.846" v="2" actId="20577"/>
        <pc:sldMkLst>
          <pc:docMk/>
          <pc:sldMk cId="1454612643" sldId="258"/>
        </pc:sldMkLst>
      </pc:sldChg>
      <pc:sldChg chg="modSp mod">
        <pc:chgData name="Sabine Berzina" userId="1466796a-f43a-429c-85bf-4ebf8b660949" providerId="ADAL" clId="{6DA0B5B4-547F-4E7D-931A-52EC1330656E}" dt="2023-02-02T13:27:22.040" v="0" actId="1036"/>
        <pc:sldMkLst>
          <pc:docMk/>
          <pc:sldMk cId="2048850270" sldId="264"/>
        </pc:sldMkLst>
        <pc:picChg chg="mod">
          <ac:chgData name="Sabine Berzina" userId="1466796a-f43a-429c-85bf-4ebf8b660949" providerId="ADAL" clId="{6DA0B5B4-547F-4E7D-931A-52EC1330656E}" dt="2023-02-02T13:27:22.040" v="0" actId="1036"/>
          <ac:picMkLst>
            <pc:docMk/>
            <pc:sldMk cId="2048850270" sldId="264"/>
            <ac:picMk id="2" creationId="{EF74E2A0-BF9F-EFC0-A15F-7E6AD869EA6E}"/>
          </ac:picMkLst>
        </pc:picChg>
      </pc:sldChg>
    </pc:docChg>
  </pc:docChgLst>
  <pc:docChgLst>
    <pc:chgData name="Sabine Berzina" userId="1466796a-f43a-429c-85bf-4ebf8b660949" providerId="ADAL" clId="{6B8C365C-3A3A-42E9-B43B-477139FB4561}"/>
    <pc:docChg chg="addSld modSld">
      <pc:chgData name="Sabine Berzina" userId="1466796a-f43a-429c-85bf-4ebf8b660949" providerId="ADAL" clId="{6B8C365C-3A3A-42E9-B43B-477139FB4561}" dt="2023-06-30T09:08:09.341" v="3" actId="962"/>
      <pc:docMkLst>
        <pc:docMk/>
      </pc:docMkLst>
      <pc:sldChg chg="addSp modSp new mod">
        <pc:chgData name="Sabine Berzina" userId="1466796a-f43a-429c-85bf-4ebf8b660949" providerId="ADAL" clId="{6B8C365C-3A3A-42E9-B43B-477139FB4561}" dt="2023-06-30T09:08:09.341" v="3" actId="962"/>
        <pc:sldMkLst>
          <pc:docMk/>
          <pc:sldMk cId="1768543139" sldId="273"/>
        </pc:sldMkLst>
        <pc:picChg chg="add mod">
          <ac:chgData name="Sabine Berzina" userId="1466796a-f43a-429c-85bf-4ebf8b660949" providerId="ADAL" clId="{6B8C365C-3A3A-42E9-B43B-477139FB4561}" dt="2023-06-30T09:08:09.341" v="3" actId="962"/>
          <ac:picMkLst>
            <pc:docMk/>
            <pc:sldMk cId="1768543139" sldId="273"/>
            <ac:picMk id="3" creationId="{C4B1872B-5188-10BB-623F-5BABAB75F9A8}"/>
          </ac:picMkLst>
        </pc:picChg>
      </pc:sldChg>
    </pc:docChg>
  </pc:docChgLst>
  <pc:docChgLst>
    <pc:chgData name="Sabine Berzina" userId="1466796a-f43a-429c-85bf-4ebf8b660949" providerId="ADAL" clId="{99B24E14-28D9-412B-9A4F-FCC2FF4942C0}"/>
    <pc:docChg chg="modSld">
      <pc:chgData name="Sabine Berzina" userId="1466796a-f43a-429c-85bf-4ebf8b660949" providerId="ADAL" clId="{99B24E14-28D9-412B-9A4F-FCC2FF4942C0}" dt="2023-02-08T11:50:27.325" v="2"/>
      <pc:docMkLst>
        <pc:docMk/>
      </pc:docMkLst>
      <pc:sldChg chg="modAnim">
        <pc:chgData name="Sabine Berzina" userId="1466796a-f43a-429c-85bf-4ebf8b660949" providerId="ADAL" clId="{99B24E14-28D9-412B-9A4F-FCC2FF4942C0}" dt="2023-02-08T11:50:19.517" v="1"/>
        <pc:sldMkLst>
          <pc:docMk/>
          <pc:sldMk cId="330592270" sldId="263"/>
        </pc:sldMkLst>
      </pc:sldChg>
      <pc:sldChg chg="modAnim">
        <pc:chgData name="Sabine Berzina" userId="1466796a-f43a-429c-85bf-4ebf8b660949" providerId="ADAL" clId="{99B24E14-28D9-412B-9A4F-FCC2FF4942C0}" dt="2023-02-08T11:50:07.973" v="0"/>
        <pc:sldMkLst>
          <pc:docMk/>
          <pc:sldMk cId="2048850270" sldId="264"/>
        </pc:sldMkLst>
      </pc:sldChg>
      <pc:sldChg chg="modAnim">
        <pc:chgData name="Sabine Berzina" userId="1466796a-f43a-429c-85bf-4ebf8b660949" providerId="ADAL" clId="{99B24E14-28D9-412B-9A4F-FCC2FF4942C0}" dt="2023-02-08T11:50:27.325" v="2"/>
        <pc:sldMkLst>
          <pc:docMk/>
          <pc:sldMk cId="2965362211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B2-4182-4A21-BD2A-86F45C6890FE}" type="datetimeFigureOut"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40B-A3DB-497D-A382-1339DA1BD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J45wvn8J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6aLcp1Bl7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99YizGGdz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Ownership: Private and State-Owned Media </a:t>
            </a:r>
            <a:r>
              <a:rPr lang="en-US" dirty="0">
                <a:hlinkClick r:id="rId3"/>
              </a:rPr>
              <a:t>https://youtu.be/OTJ45wvn8JA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Ownership: Public Broadcasting </a:t>
            </a:r>
            <a:r>
              <a:rPr lang="en-US" dirty="0">
                <a:hlinkClick r:id="rId3"/>
              </a:rPr>
              <a:t>https://youtu.be/E6aLcp1Bl7Q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Non-profit or Independent Journalism </a:t>
            </a:r>
            <a:r>
              <a:rPr lang="en-US" dirty="0">
                <a:hlinkClick r:id="rId3"/>
              </a:rPr>
              <a:t>https://youtu.be/699YizGGdzU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a few students to share one tip they learned from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training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they’ll use in their lives moving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5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99YizGGdzU?feature=oembed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R4MbDidwP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TJ45wvn8JA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6aLcp1Bl7Q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69571" y="94705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Futura PT Book"/>
                <a:ea typeface="Source Sans Pro Light"/>
                <a:cs typeface="Calibri"/>
              </a:rPr>
              <a:t>Lesson 2: Media Ownership</a:t>
            </a:r>
          </a:p>
          <a:p>
            <a:r>
              <a:rPr lang="en-US" sz="2400" b="1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C9AD0E-A8B9-6F6B-3325-7701A641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" y="2766"/>
            <a:ext cx="12182166" cy="6852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298B4-2E14-D507-4B9A-E60C6C511C33}"/>
              </a:ext>
            </a:extLst>
          </p:cNvPr>
          <p:cNvSpPr txBox="1"/>
          <p:nvPr/>
        </p:nvSpPr>
        <p:spPr>
          <a:xfrm>
            <a:off x="515842" y="263716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Lesson 2.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Media Ownership</a:t>
            </a: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A5238DA2-1A33-F2B1-43FF-36E016A4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6" y="5484409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B66BD57-0F84-85BE-2BD8-2C3F2FA7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Online Media 1" title="Non-profit or Independent Journalism ENG">
            <a:hlinkClick r:id="" action="ppaction://media"/>
            <a:extLst>
              <a:ext uri="{FF2B5EF4-FFF2-40B4-BE49-F238E27FC236}">
                <a16:creationId xmlns:a16="http://schemas.microsoft.com/office/drawing/2014/main" id="{808AC091-1308-9819-82CF-2FA381E406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6903" y="290256"/>
            <a:ext cx="11499645" cy="64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utura PT Bold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FT Book"/>
                <a:ea typeface="+mn-lt"/>
                <a:cs typeface="+mn-lt"/>
              </a:rPr>
              <a:t>If you would like to learn more about why it is important to know who funds the media you consume, watch this TED talk by the editor-in-chief of Latvian magazine “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” Nellija </a:t>
            </a:r>
            <a:r>
              <a:rPr lang="en-US" dirty="0" err="1">
                <a:latin typeface="Futura FT Book"/>
                <a:ea typeface="+mn-lt"/>
                <a:cs typeface="+mn-lt"/>
              </a:rPr>
              <a:t>Ločmele</a:t>
            </a:r>
            <a:r>
              <a:rPr lang="en-US" dirty="0">
                <a:latin typeface="Futura FT Book"/>
                <a:ea typeface="+mn-lt"/>
                <a:cs typeface="+mn-lt"/>
              </a:rPr>
              <a:t> on your own time.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latin typeface="Futura FT Book"/>
                <a:ea typeface="+mn-lt"/>
                <a:cs typeface="+mn-lt"/>
              </a:rPr>
              <a:t>Link: </a:t>
            </a:r>
            <a:r>
              <a:rPr lang="en-US" dirty="0">
                <a:ea typeface="+mn-lt"/>
                <a:cs typeface="+mn-lt"/>
                <a:hlinkClick r:id="rId3"/>
              </a:rPr>
              <a:t>https://youtu.be/lR4MbDidwPM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C4B1872B-5188-10BB-623F-5BABAB75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en-US" dirty="0">
                <a:latin typeface="Futura PT Book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404945"/>
            <a:ext cx="7123473" cy="4736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sz="3200" dirty="0">
                <a:latin typeface="Futura PT Book"/>
                <a:ea typeface="Source Sans Pro Light"/>
              </a:rPr>
              <a:t>Make sure you have done the very short quiz! QR code:</a:t>
            </a:r>
          </a:p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sz="3200" dirty="0">
                <a:latin typeface="Futura PT Book"/>
                <a:ea typeface="Source Sans Pro Light"/>
              </a:rPr>
              <a:t>Discussion:</a:t>
            </a:r>
          </a:p>
          <a:p>
            <a:pPr marL="0" indent="0">
              <a:buNone/>
            </a:pPr>
            <a:r>
              <a:rPr lang="en-US" sz="3200" dirty="0">
                <a:latin typeface="Futura PT Book"/>
                <a:ea typeface="Source Sans Pro Light"/>
              </a:rPr>
              <a:t>Why do we have to know who owns the media we consume? Share one or two reasons you thought of.</a:t>
            </a: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B47C3883-41F0-124B-0B3D-C39A30887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214" y="220465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Ownership: Private and State-Owned Media ENG">
            <a:hlinkClick r:id="" action="ppaction://media"/>
            <a:extLst>
              <a:ext uri="{FF2B5EF4-FFF2-40B4-BE49-F238E27FC236}">
                <a16:creationId xmlns:a16="http://schemas.microsoft.com/office/drawing/2014/main" id="{EF74E2A0-BF9F-EFC0-A15F-7E6AD869EA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548" y="216099"/>
            <a:ext cx="11843774" cy="64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Online Media 1" title="Ownership: Public Broadcasting ENG">
            <a:hlinkClick r:id="" action="ppaction://media"/>
            <a:extLst>
              <a:ext uri="{FF2B5EF4-FFF2-40B4-BE49-F238E27FC236}">
                <a16:creationId xmlns:a16="http://schemas.microsoft.com/office/drawing/2014/main" id="{12C9DC60-97E7-0FE6-3D5F-15ED15884A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419" y="191934"/>
            <a:ext cx="11696290" cy="65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B3073E-6E1E-BB71-175C-7199309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/>
          <a:lstStyle/>
          <a:p>
            <a:r>
              <a:rPr lang="en-US" dirty="0">
                <a:latin typeface="Futura PT Bold"/>
              </a:rPr>
              <a:t>Task: find the media owner or ownership model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F592F-EB7A-DE80-6B94-D9CD24C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PT Book"/>
                <a:ea typeface="Source Sans Pro Light"/>
              </a:rPr>
              <a:t>Pick two media outlets and try to find who owns them or what's their ownership model. Was it difficult for you? How did you try to do it?</a:t>
            </a:r>
          </a:p>
          <a:p>
            <a:pPr marL="0" indent="0">
              <a:buNone/>
            </a:pPr>
            <a:endParaRPr lang="en-US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dirty="0">
                <a:latin typeface="Futura PT Book"/>
                <a:ea typeface="Source Sans Pro Light"/>
              </a:rPr>
              <a:t>If you don't know which outlets you want to research, ask your teacher to assign them for you.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476EE9-6C2F-8E6C-D6EF-235C620E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E49505A-1E87-FEA5-C01D-34AA4D6DF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58A320-B428-5A8C-3EAF-62FB25AC6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548796-34EE-1D30-E97F-F99A28C10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BBEE88-A7A4-F835-0D0A-26F5147F8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156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Props1.xml><?xml version="1.0" encoding="utf-8"?>
<ds:datastoreItem xmlns:ds="http://schemas.openxmlformats.org/officeDocument/2006/customXml" ds:itemID="{317EBA25-24CB-4B9E-B3E6-96D3143D2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4de8-714a-4d9a-88a7-b286d1a87f85"/>
    <ds:schemaRef ds:uri="ce8b8449-7073-4f43-8a1a-984ca5569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22F7A8-FB6F-44DC-860E-9AB27A59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0FB8C-22D0-4C12-820A-9D3992F1C162}">
  <ds:schemaRefs>
    <ds:schemaRef ds:uri="http://schemas.microsoft.com/office/2006/metadata/properties"/>
    <ds:schemaRef ds:uri="http://schemas.microsoft.com/office/infopath/2007/PartnerControls"/>
    <ds:schemaRef ds:uri="e49c4de8-714a-4d9a-88a7-b286d1a87f85"/>
    <ds:schemaRef ds:uri="ce8b8449-7073-4f43-8a1a-984ca5569f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230</Words>
  <Application>Microsoft Office PowerPoint</Application>
  <PresentationFormat>Widescreen</PresentationFormat>
  <Paragraphs>30</Paragraphs>
  <Slides>14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PowerPoint Presentation</vt:lpstr>
      <vt:lpstr>Homework</vt:lpstr>
      <vt:lpstr>PowerPoint Presentation</vt:lpstr>
      <vt:lpstr>PowerPoint Presentation</vt:lpstr>
      <vt:lpstr>Task: find the media owner or ownership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187</cp:revision>
  <dcterms:created xsi:type="dcterms:W3CDTF">2022-06-27T09:51:01Z</dcterms:created>
  <dcterms:modified xsi:type="dcterms:W3CDTF">2023-06-30T09:08:13Z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