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4"/>
  </p:sldMasterIdLst>
  <p:notesMasterIdLst>
    <p:notesMasterId r:id="rId27"/>
  </p:notesMasterIdLst>
  <p:sldIdLst>
    <p:sldId id="257" r:id="rId5"/>
    <p:sldId id="256" r:id="rId6"/>
    <p:sldId id="259" r:id="rId7"/>
    <p:sldId id="258" r:id="rId8"/>
    <p:sldId id="274" r:id="rId9"/>
    <p:sldId id="260" r:id="rId10"/>
    <p:sldId id="275" r:id="rId11"/>
    <p:sldId id="276" r:id="rId12"/>
    <p:sldId id="278" r:id="rId13"/>
    <p:sldId id="261" r:id="rId14"/>
    <p:sldId id="277" r:id="rId15"/>
    <p:sldId id="262" r:id="rId16"/>
    <p:sldId id="268" r:id="rId17"/>
    <p:sldId id="263" r:id="rId18"/>
    <p:sldId id="264" r:id="rId19"/>
    <p:sldId id="266" r:id="rId20"/>
    <p:sldId id="271" r:id="rId21"/>
    <p:sldId id="272" r:id="rId22"/>
    <p:sldId id="273" r:id="rId23"/>
    <p:sldId id="267" r:id="rId24"/>
    <p:sldId id="279" r:id="rId25"/>
    <p:sldId id="265"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9B2830D-D6E4-1E60-57D6-453489105170}" name="Stanley Currier" initials="SC" userId="S::scurrier@irex.org::62b8aaa8-5ce6-4197-b882-9703622d5d75" providerId="AD"/>
  <p188:author id="{44900C5D-7F2D-0F05-8F82-2572EE419B8B}" name="Sabine Berzina" initials="SB" userId="S::sberzina@irex.org::1466796a-f43a-429c-85bf-4ebf8b660949"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15B820-FA57-469A-AEF7-903F5AD7651B}" v="1" dt="2023-06-30T09:03:53.8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2" autoAdjust="0"/>
    <p:restoredTop sz="74494" autoAdjust="0"/>
  </p:normalViewPr>
  <p:slideViewPr>
    <p:cSldViewPr snapToGrid="0">
      <p:cViewPr varScale="1">
        <p:scale>
          <a:sx n="50" d="100"/>
          <a:sy n="50" d="100"/>
        </p:scale>
        <p:origin x="1092"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bine Berzina" userId="1466796a-f43a-429c-85bf-4ebf8b660949" providerId="ADAL" clId="{D965649F-F857-45F0-907F-F6B405BE8FD7}"/>
    <pc:docChg chg="undo custSel modSld">
      <pc:chgData name="Sabine Berzina" userId="1466796a-f43a-429c-85bf-4ebf8b660949" providerId="ADAL" clId="{D965649F-F857-45F0-907F-F6B405BE8FD7}" dt="2023-02-02T12:59:04.132" v="4" actId="20577"/>
      <pc:docMkLst>
        <pc:docMk/>
      </pc:docMkLst>
      <pc:sldChg chg="modSp mod modNotesTx">
        <pc:chgData name="Sabine Berzina" userId="1466796a-f43a-429c-85bf-4ebf8b660949" providerId="ADAL" clId="{D965649F-F857-45F0-907F-F6B405BE8FD7}" dt="2023-02-02T12:59:04.132" v="4" actId="20577"/>
        <pc:sldMkLst>
          <pc:docMk/>
          <pc:sldMk cId="3084931827" sldId="267"/>
        </pc:sldMkLst>
        <pc:spChg chg="mod">
          <ac:chgData name="Sabine Berzina" userId="1466796a-f43a-429c-85bf-4ebf8b660949" providerId="ADAL" clId="{D965649F-F857-45F0-907F-F6B405BE8FD7}" dt="2023-02-02T12:58:47.111" v="1" actId="1076"/>
          <ac:spMkLst>
            <pc:docMk/>
            <pc:sldMk cId="3084931827" sldId="267"/>
            <ac:spMk id="2" creationId="{7D479B13-FD3B-9A4A-54DC-7A2D24795D54}"/>
          </ac:spMkLst>
        </pc:spChg>
      </pc:sldChg>
    </pc:docChg>
  </pc:docChgLst>
  <pc:docChgLst>
    <pc:chgData name="Sabine Berzina" userId="1466796a-f43a-429c-85bf-4ebf8b660949" providerId="ADAL" clId="{9D15B820-FA57-469A-AEF7-903F5AD7651B}"/>
    <pc:docChg chg="addSld modSld">
      <pc:chgData name="Sabine Berzina" userId="1466796a-f43a-429c-85bf-4ebf8b660949" providerId="ADAL" clId="{9D15B820-FA57-469A-AEF7-903F5AD7651B}" dt="2023-06-30T09:03:58.907" v="3" actId="27614"/>
      <pc:docMkLst>
        <pc:docMk/>
      </pc:docMkLst>
      <pc:sldChg chg="modNotesTx">
        <pc:chgData name="Sabine Berzina" userId="1466796a-f43a-429c-85bf-4ebf8b660949" providerId="ADAL" clId="{9D15B820-FA57-469A-AEF7-903F5AD7651B}" dt="2023-06-30T09:03:18.524" v="0" actId="20577"/>
        <pc:sldMkLst>
          <pc:docMk/>
          <pc:sldMk cId="1656854311" sldId="278"/>
        </pc:sldMkLst>
      </pc:sldChg>
      <pc:sldChg chg="addSp modSp new mod">
        <pc:chgData name="Sabine Berzina" userId="1466796a-f43a-429c-85bf-4ebf8b660949" providerId="ADAL" clId="{9D15B820-FA57-469A-AEF7-903F5AD7651B}" dt="2023-06-30T09:03:58.907" v="3" actId="27614"/>
        <pc:sldMkLst>
          <pc:docMk/>
          <pc:sldMk cId="4117308848" sldId="279"/>
        </pc:sldMkLst>
        <pc:picChg chg="add mod">
          <ac:chgData name="Sabine Berzina" userId="1466796a-f43a-429c-85bf-4ebf8b660949" providerId="ADAL" clId="{9D15B820-FA57-469A-AEF7-903F5AD7651B}" dt="2023-06-30T09:03:58.907" v="3" actId="27614"/>
          <ac:picMkLst>
            <pc:docMk/>
            <pc:sldMk cId="4117308848" sldId="279"/>
            <ac:picMk id="3" creationId="{1C3334E1-4404-C478-8D52-54093FEFD6B1}"/>
          </ac:picMkLst>
        </pc:picChg>
      </pc:sldChg>
    </pc:docChg>
  </pc:docChgLst>
  <pc:docChgLst>
    <pc:chgData name="Sabine Berzina" userId="1466796a-f43a-429c-85bf-4ebf8b660949" providerId="ADAL" clId="{FEFBE045-C7E2-4DA1-A3C7-9DE628CE6A86}"/>
    <pc:docChg chg="custSel modSld">
      <pc:chgData name="Sabine Berzina" userId="1466796a-f43a-429c-85bf-4ebf8b660949" providerId="ADAL" clId="{FEFBE045-C7E2-4DA1-A3C7-9DE628CE6A86}" dt="2023-02-08T11:51:59.804" v="3"/>
      <pc:docMkLst>
        <pc:docMk/>
      </pc:docMkLst>
      <pc:sldChg chg="modNotesTx">
        <pc:chgData name="Sabine Berzina" userId="1466796a-f43a-429c-85bf-4ebf8b660949" providerId="ADAL" clId="{FEFBE045-C7E2-4DA1-A3C7-9DE628CE6A86}" dt="2023-02-08T11:51:42.040" v="0" actId="20577"/>
        <pc:sldMkLst>
          <pc:docMk/>
          <pc:sldMk cId="3658121361" sldId="257"/>
        </pc:sldMkLst>
      </pc:sldChg>
      <pc:sldChg chg="modAnim">
        <pc:chgData name="Sabine Berzina" userId="1466796a-f43a-429c-85bf-4ebf8b660949" providerId="ADAL" clId="{FEFBE045-C7E2-4DA1-A3C7-9DE628CE6A86}" dt="2023-02-08T11:51:53.675" v="1"/>
        <pc:sldMkLst>
          <pc:docMk/>
          <pc:sldMk cId="4047375651" sldId="258"/>
        </pc:sldMkLst>
      </pc:sldChg>
      <pc:sldChg chg="modSp mod modAnim">
        <pc:chgData name="Sabine Berzina" userId="1466796a-f43a-429c-85bf-4ebf8b660949" providerId="ADAL" clId="{FEFBE045-C7E2-4DA1-A3C7-9DE628CE6A86}" dt="2023-02-08T11:51:59.804" v="3"/>
        <pc:sldMkLst>
          <pc:docMk/>
          <pc:sldMk cId="2247601380" sldId="260"/>
        </pc:sldMkLst>
        <pc:spChg chg="mod">
          <ac:chgData name="Sabine Berzina" userId="1466796a-f43a-429c-85bf-4ebf8b660949" providerId="ADAL" clId="{FEFBE045-C7E2-4DA1-A3C7-9DE628CE6A86}" dt="2023-02-08T11:51:53.716" v="2" actId="27636"/>
          <ac:spMkLst>
            <pc:docMk/>
            <pc:sldMk cId="2247601380" sldId="260"/>
            <ac:spMk id="5" creationId="{0220547F-0C5C-F1ED-AD0C-95B6AA5BFBF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4B0E9B-3545-49E0-94AE-740A4C782391}" type="datetimeFigureOut">
              <a:t>6/30/2023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777DE8-B074-4DAA-85F7-45E25845C228}" type="slidenum">
              <a:t>‹#›</a:t>
            </a:fld>
            <a:endParaRPr lang="en-US"/>
          </a:p>
        </p:txBody>
      </p:sp>
    </p:spTree>
    <p:extLst>
      <p:ext uri="{BB962C8B-B14F-4D97-AF65-F5344CB8AC3E}">
        <p14:creationId xmlns:p14="http://schemas.microsoft.com/office/powerpoint/2010/main" val="2393340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youtu.be/DJy6n9J3IMI"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veryverified.eu/units/unit-1/quiz-why-was-this-published"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youtu.be/09DkfD1eURE"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veryverified.eu/units/unit-1/fact-vs-opinion"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veryverified.eu/units/unit-1/quiz-why-do-we-share"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test.veryverified.eu/home/units/unit-1/consumption-log"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2A3E25C-14BA-461B-9D1A-EB5CE2559D82}" type="slidenum">
              <a:rPr lang="en-US"/>
              <a:t>1</a:t>
            </a:fld>
            <a:endParaRPr lang="en-US"/>
          </a:p>
        </p:txBody>
      </p:sp>
    </p:spTree>
    <p:extLst>
      <p:ext uri="{BB962C8B-B14F-4D97-AF65-F5344CB8AC3E}">
        <p14:creationId xmlns:p14="http://schemas.microsoft.com/office/powerpoint/2010/main" val="16700433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Sit up tall in your chair, and put both feet firmly on the floor. Now slowly start to circle your neck clockwise, drawing circles with your nose to the right to start. Make the circles small at first, and maybe make them a little bigger if that feels OK for you. Go about 5 times slowly in a clockwise direction, and then switch to counter-clockwise. After 5 on each time come back to your seat.</a:t>
            </a:r>
          </a:p>
          <a:p>
            <a:endParaRPr lang="en-US" dirty="0">
              <a:cs typeface="Calibri"/>
            </a:endParaRPr>
          </a:p>
        </p:txBody>
      </p:sp>
      <p:sp>
        <p:nvSpPr>
          <p:cNvPr id="4" name="Slide Number Placeholder 3"/>
          <p:cNvSpPr>
            <a:spLocks noGrp="1"/>
          </p:cNvSpPr>
          <p:nvPr>
            <p:ph type="sldNum" sz="quarter" idx="5"/>
          </p:nvPr>
        </p:nvSpPr>
        <p:spPr/>
        <p:txBody>
          <a:bodyPr/>
          <a:lstStyle/>
          <a:p>
            <a:fld id="{C3777DE8-B074-4DAA-85F7-45E25845C228}" type="slidenum">
              <a:rPr lang="en-US"/>
              <a:t>17</a:t>
            </a:fld>
            <a:endParaRPr lang="en-US"/>
          </a:p>
        </p:txBody>
      </p:sp>
    </p:spTree>
    <p:extLst>
      <p:ext uri="{BB962C8B-B14F-4D97-AF65-F5344CB8AC3E}">
        <p14:creationId xmlns:p14="http://schemas.microsoft.com/office/powerpoint/2010/main" val="6483069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exercise is called ‘cat cow’ and is great for your back, especially if you’re sitting for most of the day. Sit toward the middle or front of your chair. On an inhale, arch your spine and look up, exhale and round your spine, tucking your chin toward your chest. Repeat this 3 or four times for each movement, and then come back to your nice seat. </a:t>
            </a:r>
          </a:p>
          <a:p>
            <a:endParaRPr lang="en-US" dirty="0">
              <a:cs typeface="Calibri"/>
            </a:endParaRPr>
          </a:p>
        </p:txBody>
      </p:sp>
      <p:sp>
        <p:nvSpPr>
          <p:cNvPr id="4" name="Slide Number Placeholder 3"/>
          <p:cNvSpPr>
            <a:spLocks noGrp="1"/>
          </p:cNvSpPr>
          <p:nvPr>
            <p:ph type="sldNum" sz="quarter" idx="5"/>
          </p:nvPr>
        </p:nvSpPr>
        <p:spPr/>
        <p:txBody>
          <a:bodyPr/>
          <a:lstStyle/>
          <a:p>
            <a:fld id="{C3777DE8-B074-4DAA-85F7-45E25845C228}" type="slidenum">
              <a:rPr lang="en-US"/>
              <a:t>18</a:t>
            </a:fld>
            <a:endParaRPr lang="en-US"/>
          </a:p>
        </p:txBody>
      </p:sp>
    </p:spTree>
    <p:extLst>
      <p:ext uri="{BB962C8B-B14F-4D97-AF65-F5344CB8AC3E}">
        <p14:creationId xmlns:p14="http://schemas.microsoft.com/office/powerpoint/2010/main" val="23349983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do some nice side stretches! Take your right hand to your chair or thigh. Stretch your left arm up over your head and to the right, take a few breaths. Then change, do the other side!</a:t>
            </a:r>
          </a:p>
          <a:p>
            <a:endParaRPr lang="en-US" dirty="0">
              <a:cs typeface="Calibri"/>
            </a:endParaRPr>
          </a:p>
        </p:txBody>
      </p:sp>
      <p:sp>
        <p:nvSpPr>
          <p:cNvPr id="4" name="Slide Number Placeholder 3"/>
          <p:cNvSpPr>
            <a:spLocks noGrp="1"/>
          </p:cNvSpPr>
          <p:nvPr>
            <p:ph type="sldNum" sz="quarter" idx="5"/>
          </p:nvPr>
        </p:nvSpPr>
        <p:spPr/>
        <p:txBody>
          <a:bodyPr/>
          <a:lstStyle/>
          <a:p>
            <a:fld id="{C3777DE8-B074-4DAA-85F7-45E25845C228}" type="slidenum">
              <a:rPr lang="en-US"/>
              <a:t>19</a:t>
            </a:fld>
            <a:endParaRPr lang="en-US"/>
          </a:p>
        </p:txBody>
      </p:sp>
    </p:spTree>
    <p:extLst>
      <p:ext uri="{BB962C8B-B14F-4D97-AF65-F5344CB8AC3E}">
        <p14:creationId xmlns:p14="http://schemas.microsoft.com/office/powerpoint/2010/main" val="19260353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Ask a few students to share one tip they learned from this part of</a:t>
            </a:r>
            <a:r>
              <a:rPr lang="lv-LV"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a:effectLst/>
                <a:latin typeface="Calibri" panose="020F0502020204030204" pitchFamily="34" charset="0"/>
                <a:ea typeface="Calibri" panose="020F0502020204030204" pitchFamily="34" charset="0"/>
              </a:rPr>
              <a:t>the </a:t>
            </a:r>
            <a:r>
              <a:rPr lang="en-US" sz="1800" dirty="0">
                <a:effectLst/>
                <a:latin typeface="Calibri" panose="020F0502020204030204" pitchFamily="34" charset="0"/>
                <a:ea typeface="Calibri" panose="020F0502020204030204" pitchFamily="34" charset="0"/>
              </a:rPr>
              <a:t>training that they’ll use in their lives moving forward. </a:t>
            </a:r>
            <a:endParaRPr lang="en-US" dirty="0"/>
          </a:p>
        </p:txBody>
      </p:sp>
      <p:sp>
        <p:nvSpPr>
          <p:cNvPr id="4" name="Slide Number Placeholder 3"/>
          <p:cNvSpPr>
            <a:spLocks noGrp="1"/>
          </p:cNvSpPr>
          <p:nvPr>
            <p:ph type="sldNum" sz="quarter" idx="5"/>
          </p:nvPr>
        </p:nvSpPr>
        <p:spPr/>
        <p:txBody>
          <a:bodyPr/>
          <a:lstStyle/>
          <a:p>
            <a:fld id="{C3777DE8-B074-4DAA-85F7-45E25845C228}" type="slidenum">
              <a:rPr lang="en-US" smtClean="0"/>
              <a:t>20</a:t>
            </a:fld>
            <a:endParaRPr lang="en-US"/>
          </a:p>
        </p:txBody>
      </p:sp>
    </p:spTree>
    <p:extLst>
      <p:ext uri="{BB962C8B-B14F-4D97-AF65-F5344CB8AC3E}">
        <p14:creationId xmlns:p14="http://schemas.microsoft.com/office/powerpoint/2010/main" val="30127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students to raise their hand (in-person) or put a Y in chat (virtual) if they have....</a:t>
            </a:r>
          </a:p>
        </p:txBody>
      </p:sp>
      <p:sp>
        <p:nvSpPr>
          <p:cNvPr id="4" name="Slide Number Placeholder 3"/>
          <p:cNvSpPr>
            <a:spLocks noGrp="1"/>
          </p:cNvSpPr>
          <p:nvPr>
            <p:ph type="sldNum" sz="quarter" idx="5"/>
          </p:nvPr>
        </p:nvSpPr>
        <p:spPr/>
        <p:txBody>
          <a:bodyPr/>
          <a:lstStyle/>
          <a:p>
            <a:fld id="{D2A3E25C-14BA-461B-9D1A-EB5CE2559D82}" type="slidenum">
              <a:rPr lang="en-US"/>
              <a:t>3</a:t>
            </a:fld>
            <a:endParaRPr lang="en-US"/>
          </a:p>
        </p:txBody>
      </p:sp>
    </p:spTree>
    <p:extLst>
      <p:ext uri="{BB962C8B-B14F-4D97-AF65-F5344CB8AC3E}">
        <p14:creationId xmlns:p14="http://schemas.microsoft.com/office/powerpoint/2010/main" val="470575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 to Very Verified </a:t>
            </a:r>
            <a:r>
              <a:rPr lang="en-US" dirty="0">
                <a:hlinkClick r:id="rId3"/>
              </a:rPr>
              <a:t>https://youtu.be/DJy6n9J3IMI</a:t>
            </a:r>
            <a:endParaRPr lang="en-US"/>
          </a:p>
          <a:p>
            <a:endParaRPr lang="en-US" dirty="0">
              <a:cs typeface="Calibri"/>
            </a:endParaRPr>
          </a:p>
        </p:txBody>
      </p:sp>
      <p:sp>
        <p:nvSpPr>
          <p:cNvPr id="4" name="Slide Number Placeholder 3"/>
          <p:cNvSpPr>
            <a:spLocks noGrp="1"/>
          </p:cNvSpPr>
          <p:nvPr>
            <p:ph type="sldNum" sz="quarter" idx="5"/>
          </p:nvPr>
        </p:nvSpPr>
        <p:spPr/>
        <p:txBody>
          <a:bodyPr/>
          <a:lstStyle/>
          <a:p>
            <a:fld id="{D2A3E25C-14BA-461B-9D1A-EB5CE2559D82}" type="slidenum">
              <a:rPr lang="en-US"/>
              <a:t>4</a:t>
            </a:fld>
            <a:endParaRPr lang="en-US"/>
          </a:p>
        </p:txBody>
      </p:sp>
    </p:spTree>
    <p:extLst>
      <p:ext uri="{BB962C8B-B14F-4D97-AF65-F5344CB8AC3E}">
        <p14:creationId xmlns:p14="http://schemas.microsoft.com/office/powerpoint/2010/main" val="22699189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https://veryverified.eu/units/unit-1/quiz-why-was-this-published</a:t>
            </a: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D2A3E25C-14BA-461B-9D1A-EB5CE2559D82}" type="slidenum">
              <a:rPr lang="en-US"/>
              <a:t>5</a:t>
            </a:fld>
            <a:endParaRPr lang="en-US"/>
          </a:p>
        </p:txBody>
      </p:sp>
    </p:spTree>
    <p:extLst>
      <p:ext uri="{BB962C8B-B14F-4D97-AF65-F5344CB8AC3E}">
        <p14:creationId xmlns:p14="http://schemas.microsoft.com/office/powerpoint/2010/main" val="3728898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Types of Content </a:t>
            </a:r>
            <a:r>
              <a:rPr lang="en-US" dirty="0">
                <a:hlinkClick r:id="rId3"/>
              </a:rPr>
              <a:t>https://youtu.be/09DkfD1eURE</a:t>
            </a:r>
            <a:endParaRPr lang="en-US"/>
          </a:p>
          <a:p>
            <a:endParaRPr lang="en-US" dirty="0">
              <a:cs typeface="Calibri"/>
            </a:endParaRPr>
          </a:p>
        </p:txBody>
      </p:sp>
      <p:sp>
        <p:nvSpPr>
          <p:cNvPr id="4" name="Slide Number Placeholder 3"/>
          <p:cNvSpPr>
            <a:spLocks noGrp="1"/>
          </p:cNvSpPr>
          <p:nvPr>
            <p:ph type="sldNum" sz="quarter" idx="5"/>
          </p:nvPr>
        </p:nvSpPr>
        <p:spPr/>
        <p:txBody>
          <a:bodyPr/>
          <a:lstStyle/>
          <a:p>
            <a:fld id="{D2A3E25C-14BA-461B-9D1A-EB5CE2559D82}" type="slidenum">
              <a:rPr lang="en-US" smtClean="0"/>
              <a:t>6</a:t>
            </a:fld>
            <a:endParaRPr lang="en-US"/>
          </a:p>
        </p:txBody>
      </p:sp>
    </p:spTree>
    <p:extLst>
      <p:ext uri="{BB962C8B-B14F-4D97-AF65-F5344CB8AC3E}">
        <p14:creationId xmlns:p14="http://schemas.microsoft.com/office/powerpoint/2010/main" val="3186666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https://veryverified.eu/units/unit-1/fact-vs-opinion</a:t>
            </a:r>
            <a:endParaRPr lang="en-US"/>
          </a:p>
          <a:p>
            <a:endParaRPr lang="en-US" dirty="0">
              <a:cs typeface="Calibri"/>
            </a:endParaRPr>
          </a:p>
        </p:txBody>
      </p:sp>
      <p:sp>
        <p:nvSpPr>
          <p:cNvPr id="4" name="Slide Number Placeholder 3"/>
          <p:cNvSpPr>
            <a:spLocks noGrp="1"/>
          </p:cNvSpPr>
          <p:nvPr>
            <p:ph type="sldNum" sz="quarter" idx="5"/>
          </p:nvPr>
        </p:nvSpPr>
        <p:spPr/>
        <p:txBody>
          <a:bodyPr/>
          <a:lstStyle/>
          <a:p>
            <a:fld id="{D2A3E25C-14BA-461B-9D1A-EB5CE2559D82}" type="slidenum">
              <a:rPr lang="en-US"/>
              <a:t>7</a:t>
            </a:fld>
            <a:endParaRPr lang="en-US"/>
          </a:p>
        </p:txBody>
      </p:sp>
    </p:spTree>
    <p:extLst>
      <p:ext uri="{BB962C8B-B14F-4D97-AF65-F5344CB8AC3E}">
        <p14:creationId xmlns:p14="http://schemas.microsoft.com/office/powerpoint/2010/main" val="469272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https://veryverified.eu/units/unit-1/quiz-why-do-we-share</a:t>
            </a: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D2A3E25C-14BA-461B-9D1A-EB5CE2559D82}" type="slidenum">
              <a:rPr lang="en-US" smtClean="0"/>
              <a:t>8</a:t>
            </a:fld>
            <a:endParaRPr lang="en-US"/>
          </a:p>
        </p:txBody>
      </p:sp>
    </p:spTree>
    <p:extLst>
      <p:ext uri="{BB962C8B-B14F-4D97-AF65-F5344CB8AC3E}">
        <p14:creationId xmlns:p14="http://schemas.microsoft.com/office/powerpoint/2010/main" val="20075691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2A3E25C-14BA-461B-9D1A-EB5CE2559D82}" type="slidenum">
              <a:rPr lang="en-US" smtClean="0"/>
              <a:t>9</a:t>
            </a:fld>
            <a:endParaRPr lang="en-US"/>
          </a:p>
        </p:txBody>
      </p:sp>
    </p:spTree>
    <p:extLst>
      <p:ext uri="{BB962C8B-B14F-4D97-AF65-F5344CB8AC3E}">
        <p14:creationId xmlns:p14="http://schemas.microsoft.com/office/powerpoint/2010/main" val="13089570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https://test.veryverified.eu/home/units/unit-1/consumption-log</a:t>
            </a: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C3777DE8-B074-4DAA-85F7-45E25845C228}" type="slidenum">
              <a:rPr lang="en-US"/>
              <a:t>14</a:t>
            </a:fld>
            <a:endParaRPr lang="en-US"/>
          </a:p>
        </p:txBody>
      </p:sp>
    </p:spTree>
    <p:extLst>
      <p:ext uri="{BB962C8B-B14F-4D97-AF65-F5344CB8AC3E}">
        <p14:creationId xmlns:p14="http://schemas.microsoft.com/office/powerpoint/2010/main" val="1674881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611B1-8BF8-4925-8082-B9E8897117D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74F5274-1ECF-469D-99AF-6319B3430E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E22CEFE-DD27-4971-A80C-6F032904F098}"/>
              </a:ext>
            </a:extLst>
          </p:cNvPr>
          <p:cNvSpPr>
            <a:spLocks noGrp="1"/>
          </p:cNvSpPr>
          <p:nvPr>
            <p:ph type="dt" sz="half" idx="10"/>
          </p:nvPr>
        </p:nvSpPr>
        <p:spPr/>
        <p:txBody>
          <a:bodyPr/>
          <a:lstStyle/>
          <a:p>
            <a:fld id="{F58F1D6A-F961-441A-9298-73C1DCC4158D}" type="datetime1">
              <a:rPr lang="en-US" smtClean="0"/>
              <a:t>6/30/2023</a:t>
            </a:fld>
            <a:endParaRPr lang="en-US"/>
          </a:p>
        </p:txBody>
      </p:sp>
      <p:sp>
        <p:nvSpPr>
          <p:cNvPr id="5" name="Footer Placeholder 4">
            <a:extLst>
              <a:ext uri="{FF2B5EF4-FFF2-40B4-BE49-F238E27FC236}">
                <a16:creationId xmlns:a16="http://schemas.microsoft.com/office/drawing/2014/main" id="{D2BFD1AB-2E95-4FB6-AFDB-D7C42643A4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451AB8-A963-4590-AD6D-E57EE8C59206}"/>
              </a:ext>
            </a:extLst>
          </p:cNvPr>
          <p:cNvSpPr>
            <a:spLocks noGrp="1"/>
          </p:cNvSpPr>
          <p:nvPr>
            <p:ph type="sldNum" sz="quarter" idx="12"/>
          </p:nvPr>
        </p:nvSpPr>
        <p:spPr/>
        <p:txBody>
          <a:bodyPr/>
          <a:lstStyle/>
          <a:p>
            <a:fld id="{A16CD3DD-A75F-4B53-A9CC-CB53EF79276C}" type="slidenum">
              <a:rPr lang="en-US" smtClean="0"/>
              <a:t>‹#›</a:t>
            </a:fld>
            <a:endParaRPr lang="en-US"/>
          </a:p>
        </p:txBody>
      </p:sp>
    </p:spTree>
    <p:extLst>
      <p:ext uri="{BB962C8B-B14F-4D97-AF65-F5344CB8AC3E}">
        <p14:creationId xmlns:p14="http://schemas.microsoft.com/office/powerpoint/2010/main" val="4009652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3B3B8-C4EF-4E56-B82E-0379C38BBCE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F17E9BD-D828-4A3D-A34C-432630B5177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1E3ADB-9136-439B-BEE5-F22D4AC5C177}"/>
              </a:ext>
            </a:extLst>
          </p:cNvPr>
          <p:cNvSpPr>
            <a:spLocks noGrp="1"/>
          </p:cNvSpPr>
          <p:nvPr>
            <p:ph type="dt" sz="half" idx="10"/>
          </p:nvPr>
        </p:nvSpPr>
        <p:spPr/>
        <p:txBody>
          <a:bodyPr/>
          <a:lstStyle/>
          <a:p>
            <a:fld id="{337742D7-78BE-44B5-A4FB-00D84D1F393D}" type="datetime1">
              <a:rPr lang="en-US" smtClean="0"/>
              <a:t>6/30/2023</a:t>
            </a:fld>
            <a:endParaRPr lang="en-US"/>
          </a:p>
        </p:txBody>
      </p:sp>
      <p:sp>
        <p:nvSpPr>
          <p:cNvPr id="5" name="Footer Placeholder 4">
            <a:extLst>
              <a:ext uri="{FF2B5EF4-FFF2-40B4-BE49-F238E27FC236}">
                <a16:creationId xmlns:a16="http://schemas.microsoft.com/office/drawing/2014/main" id="{77FE4EAA-5C4D-4713-AB29-FA7D701DBB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E32BE5-AD8D-4686-B95E-0174BDFBBAFB}"/>
              </a:ext>
            </a:extLst>
          </p:cNvPr>
          <p:cNvSpPr>
            <a:spLocks noGrp="1"/>
          </p:cNvSpPr>
          <p:nvPr>
            <p:ph type="sldNum" sz="quarter" idx="12"/>
          </p:nvPr>
        </p:nvSpPr>
        <p:spPr/>
        <p:txBody>
          <a:bodyPr/>
          <a:lstStyle/>
          <a:p>
            <a:fld id="{A16CD3DD-A75F-4B53-A9CC-CB53EF79276C}" type="slidenum">
              <a:rPr lang="en-US" smtClean="0"/>
              <a:t>‹#›</a:t>
            </a:fld>
            <a:endParaRPr lang="en-US"/>
          </a:p>
        </p:txBody>
      </p:sp>
    </p:spTree>
    <p:extLst>
      <p:ext uri="{BB962C8B-B14F-4D97-AF65-F5344CB8AC3E}">
        <p14:creationId xmlns:p14="http://schemas.microsoft.com/office/powerpoint/2010/main" val="34686904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FAAFEA-6795-4282-8988-202D35E5DA6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60EFE79-061A-47F3-AF5B-FC727891381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F79CDD-0EFF-473B-A92A-05B8C87B0F48}"/>
              </a:ext>
            </a:extLst>
          </p:cNvPr>
          <p:cNvSpPr>
            <a:spLocks noGrp="1"/>
          </p:cNvSpPr>
          <p:nvPr>
            <p:ph type="dt" sz="half" idx="10"/>
          </p:nvPr>
        </p:nvSpPr>
        <p:spPr/>
        <p:txBody>
          <a:bodyPr/>
          <a:lstStyle/>
          <a:p>
            <a:fld id="{D7794281-8058-467D-AC33-437716C632EA}" type="datetime1">
              <a:rPr lang="en-US" smtClean="0"/>
              <a:t>6/30/2023</a:t>
            </a:fld>
            <a:endParaRPr lang="en-US"/>
          </a:p>
        </p:txBody>
      </p:sp>
      <p:sp>
        <p:nvSpPr>
          <p:cNvPr id="5" name="Footer Placeholder 4">
            <a:extLst>
              <a:ext uri="{FF2B5EF4-FFF2-40B4-BE49-F238E27FC236}">
                <a16:creationId xmlns:a16="http://schemas.microsoft.com/office/drawing/2014/main" id="{99B14088-D1F7-4FAC-9473-3A4F7CD124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3225E8-926C-4ADA-9720-EC10A5E5F1F4}"/>
              </a:ext>
            </a:extLst>
          </p:cNvPr>
          <p:cNvSpPr>
            <a:spLocks noGrp="1"/>
          </p:cNvSpPr>
          <p:nvPr>
            <p:ph type="sldNum" sz="quarter" idx="12"/>
          </p:nvPr>
        </p:nvSpPr>
        <p:spPr/>
        <p:txBody>
          <a:bodyPr/>
          <a:lstStyle/>
          <a:p>
            <a:fld id="{A16CD3DD-A75F-4B53-A9CC-CB53EF79276C}" type="slidenum">
              <a:rPr lang="en-US" smtClean="0"/>
              <a:t>‹#›</a:t>
            </a:fld>
            <a:endParaRPr lang="en-US"/>
          </a:p>
        </p:txBody>
      </p:sp>
    </p:spTree>
    <p:extLst>
      <p:ext uri="{BB962C8B-B14F-4D97-AF65-F5344CB8AC3E}">
        <p14:creationId xmlns:p14="http://schemas.microsoft.com/office/powerpoint/2010/main" val="1156924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spTree>
      <p:nvGrpSpPr>
        <p:cNvPr id="1" name="Shape 55"/>
        <p:cNvGrpSpPr/>
        <p:nvPr/>
      </p:nvGrpSpPr>
      <p:grpSpPr>
        <a:xfrm>
          <a:off x="0" y="0"/>
          <a:ext cx="0" cy="0"/>
          <a:chOff x="0" y="0"/>
          <a:chExt cx="0" cy="0"/>
        </a:xfrm>
      </p:grpSpPr>
      <p:sp>
        <p:nvSpPr>
          <p:cNvPr id="6" name="Shape 713"/>
          <p:cNvSpPr/>
          <p:nvPr userDrawn="1"/>
        </p:nvSpPr>
        <p:spPr>
          <a:xfrm>
            <a:off x="0" y="6762751"/>
            <a:ext cx="12192000" cy="103656"/>
          </a:xfrm>
          <a:prstGeom prst="rect">
            <a:avLst/>
          </a:prstGeom>
          <a:solidFill>
            <a:srgbClr val="43B6C8"/>
          </a:solidFill>
          <a:ln>
            <a:noFill/>
          </a:ln>
        </p:spPr>
        <p:txBody>
          <a:bodyPr spcFirstLastPara="1" wrap="square" lIns="121900" tIns="60933" rIns="121900" bIns="60933" anchor="ctr" anchorCtr="0">
            <a:noAutofit/>
          </a:bodyPr>
          <a:lstStyle/>
          <a:p>
            <a:pPr algn="ctr">
              <a:buClr>
                <a:srgbClr val="000000"/>
              </a:buClr>
              <a:buSzPts val="900"/>
            </a:pPr>
            <a:endParaRPr sz="1200">
              <a:solidFill>
                <a:schemeClr val="lt1"/>
              </a:solidFill>
              <a:latin typeface="Arial"/>
              <a:ea typeface="Arial"/>
              <a:cs typeface="Arial"/>
              <a:sym typeface="Arial"/>
            </a:endParaRPr>
          </a:p>
        </p:txBody>
      </p:sp>
      <p:sp>
        <p:nvSpPr>
          <p:cNvPr id="3" name="Content Placeholder 2"/>
          <p:cNvSpPr>
            <a:spLocks noGrp="1"/>
          </p:cNvSpPr>
          <p:nvPr>
            <p:ph sz="quarter" idx="10"/>
          </p:nvPr>
        </p:nvSpPr>
        <p:spPr>
          <a:xfrm>
            <a:off x="703263" y="270934"/>
            <a:ext cx="10785475" cy="506413"/>
          </a:xfrm>
          <a:noFill/>
          <a:ln>
            <a:noFill/>
          </a:ln>
        </p:spPr>
        <p:txBody>
          <a:bodyPr spcFirstLastPara="1" wrap="square" lIns="0" tIns="60933" rIns="121900" bIns="60933" anchor="ctr" anchorCtr="0">
            <a:noAutofit/>
          </a:bodyPr>
          <a:lstStyle>
            <a:lvl1pPr marL="0" indent="0">
              <a:buNone/>
              <a:defRPr lang="en-US" sz="3200" b="1" dirty="0" smtClean="0">
                <a:solidFill>
                  <a:srgbClr val="009BA0"/>
                </a:solidFill>
                <a:latin typeface="Arial"/>
                <a:ea typeface="Arial"/>
                <a:cs typeface="Arial"/>
              </a:defRPr>
            </a:lvl1pPr>
            <a:lvl2pPr>
              <a:defRPr lang="en-US" sz="1800" dirty="0" smtClean="0"/>
            </a:lvl2pPr>
            <a:lvl3pPr>
              <a:defRPr lang="en-US" sz="1800" dirty="0" smtClean="0"/>
            </a:lvl3pPr>
            <a:lvl4pPr>
              <a:defRPr lang="en-US" dirty="0" smtClean="0"/>
            </a:lvl4pPr>
            <a:lvl5pPr>
              <a:defRPr lang="uk-UA" dirty="0"/>
            </a:lvl5pPr>
          </a:lstStyle>
          <a:p>
            <a:pPr marL="0" lvl="0">
              <a:buClr>
                <a:srgbClr val="009BA0"/>
              </a:buClr>
              <a:buSzPts val="3400"/>
            </a:pPr>
            <a:r>
              <a:rPr lang="en-US"/>
              <a:t>Edit Master text styles</a:t>
            </a:r>
          </a:p>
        </p:txBody>
      </p:sp>
      <p:cxnSp>
        <p:nvCxnSpPr>
          <p:cNvPr id="5" name="Shape 715">
            <a:extLst>
              <a:ext uri="{FF2B5EF4-FFF2-40B4-BE49-F238E27FC236}">
                <a16:creationId xmlns:a16="http://schemas.microsoft.com/office/drawing/2014/main" id="{D58F7EDD-4A8F-422A-95EA-CD89D8BB51EF}"/>
              </a:ext>
            </a:extLst>
          </p:cNvPr>
          <p:cNvCxnSpPr/>
          <p:nvPr userDrawn="1"/>
        </p:nvCxnSpPr>
        <p:spPr>
          <a:xfrm rot="10800000" flipH="1">
            <a:off x="702739" y="872067"/>
            <a:ext cx="10786400" cy="0"/>
          </a:xfrm>
          <a:prstGeom prst="straightConnector1">
            <a:avLst/>
          </a:prstGeom>
          <a:noFill/>
          <a:ln w="15875" cap="flat" cmpd="sng">
            <a:solidFill>
              <a:srgbClr val="009BA0"/>
            </a:solidFill>
            <a:prstDash val="solid"/>
            <a:round/>
            <a:headEnd type="none" w="sm" len="sm"/>
            <a:tailEnd type="none" w="sm" len="sm"/>
          </a:ln>
        </p:spPr>
      </p:cxnSp>
    </p:spTree>
    <p:extLst>
      <p:ext uri="{BB962C8B-B14F-4D97-AF65-F5344CB8AC3E}">
        <p14:creationId xmlns:p14="http://schemas.microsoft.com/office/powerpoint/2010/main" val="1330963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8C20D-3346-4BE0-960A-2B858900A6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AADF1F-69F4-4A88-A067-D669FB40B07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C62313-B89A-4C98-A500-041A658D2CF2}"/>
              </a:ext>
            </a:extLst>
          </p:cNvPr>
          <p:cNvSpPr>
            <a:spLocks noGrp="1"/>
          </p:cNvSpPr>
          <p:nvPr>
            <p:ph type="dt" sz="half" idx="10"/>
          </p:nvPr>
        </p:nvSpPr>
        <p:spPr/>
        <p:txBody>
          <a:bodyPr/>
          <a:lstStyle/>
          <a:p>
            <a:fld id="{27C06AD6-2A1B-42A4-AAD2-BAED84479F1A}" type="datetime1">
              <a:rPr lang="en-US" smtClean="0"/>
              <a:t>6/30/2023</a:t>
            </a:fld>
            <a:endParaRPr lang="en-US"/>
          </a:p>
        </p:txBody>
      </p:sp>
      <p:sp>
        <p:nvSpPr>
          <p:cNvPr id="5" name="Footer Placeholder 4">
            <a:extLst>
              <a:ext uri="{FF2B5EF4-FFF2-40B4-BE49-F238E27FC236}">
                <a16:creationId xmlns:a16="http://schemas.microsoft.com/office/drawing/2014/main" id="{7356758C-4903-454A-9D0E-FE731CE13A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E8FCF5-D282-44DD-BD8C-3380829CF7AB}"/>
              </a:ext>
            </a:extLst>
          </p:cNvPr>
          <p:cNvSpPr>
            <a:spLocks noGrp="1"/>
          </p:cNvSpPr>
          <p:nvPr>
            <p:ph type="sldNum" sz="quarter" idx="12"/>
          </p:nvPr>
        </p:nvSpPr>
        <p:spPr/>
        <p:txBody>
          <a:bodyPr/>
          <a:lstStyle/>
          <a:p>
            <a:fld id="{A16CD3DD-A75F-4B53-A9CC-CB53EF79276C}" type="slidenum">
              <a:rPr lang="en-US" smtClean="0"/>
              <a:t>‹#›</a:t>
            </a:fld>
            <a:endParaRPr lang="en-US"/>
          </a:p>
        </p:txBody>
      </p:sp>
    </p:spTree>
    <p:extLst>
      <p:ext uri="{BB962C8B-B14F-4D97-AF65-F5344CB8AC3E}">
        <p14:creationId xmlns:p14="http://schemas.microsoft.com/office/powerpoint/2010/main" val="138837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8EB9D-5737-452D-BF21-64E13046F00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B8A59D1-CBFF-45E9-B7A7-822A1E34842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F2AD870-A144-4E54-94DF-757C11A1E94A}"/>
              </a:ext>
            </a:extLst>
          </p:cNvPr>
          <p:cNvSpPr>
            <a:spLocks noGrp="1"/>
          </p:cNvSpPr>
          <p:nvPr>
            <p:ph type="dt" sz="half" idx="10"/>
          </p:nvPr>
        </p:nvSpPr>
        <p:spPr/>
        <p:txBody>
          <a:bodyPr/>
          <a:lstStyle/>
          <a:p>
            <a:fld id="{58829BBA-AAD9-4625-B910-ECB7B96082DB}" type="datetime1">
              <a:rPr lang="en-US" smtClean="0"/>
              <a:t>6/30/2023</a:t>
            </a:fld>
            <a:endParaRPr lang="en-US"/>
          </a:p>
        </p:txBody>
      </p:sp>
      <p:sp>
        <p:nvSpPr>
          <p:cNvPr id="5" name="Footer Placeholder 4">
            <a:extLst>
              <a:ext uri="{FF2B5EF4-FFF2-40B4-BE49-F238E27FC236}">
                <a16:creationId xmlns:a16="http://schemas.microsoft.com/office/drawing/2014/main" id="{1725885B-CFAB-468D-939D-295234D24E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AD06ED-C7D3-4F9B-8F68-40719400E0B9}"/>
              </a:ext>
            </a:extLst>
          </p:cNvPr>
          <p:cNvSpPr>
            <a:spLocks noGrp="1"/>
          </p:cNvSpPr>
          <p:nvPr>
            <p:ph type="sldNum" sz="quarter" idx="12"/>
          </p:nvPr>
        </p:nvSpPr>
        <p:spPr/>
        <p:txBody>
          <a:bodyPr/>
          <a:lstStyle/>
          <a:p>
            <a:fld id="{A16CD3DD-A75F-4B53-A9CC-CB53EF79276C}" type="slidenum">
              <a:rPr lang="en-US" smtClean="0"/>
              <a:t>‹#›</a:t>
            </a:fld>
            <a:endParaRPr lang="en-US"/>
          </a:p>
        </p:txBody>
      </p:sp>
    </p:spTree>
    <p:extLst>
      <p:ext uri="{BB962C8B-B14F-4D97-AF65-F5344CB8AC3E}">
        <p14:creationId xmlns:p14="http://schemas.microsoft.com/office/powerpoint/2010/main" val="2285156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DE918-1792-4844-85C7-63518C1804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43FA2B-5631-433E-B04F-5F0A429116C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D57AD47-8399-4BD0-A892-855A8A16A4B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68DE2BD-7434-4693-BFEB-54FF5E455C24}"/>
              </a:ext>
            </a:extLst>
          </p:cNvPr>
          <p:cNvSpPr>
            <a:spLocks noGrp="1"/>
          </p:cNvSpPr>
          <p:nvPr>
            <p:ph type="dt" sz="half" idx="10"/>
          </p:nvPr>
        </p:nvSpPr>
        <p:spPr/>
        <p:txBody>
          <a:bodyPr/>
          <a:lstStyle/>
          <a:p>
            <a:fld id="{9EF27477-B691-465D-AE31-645297B1AAC1}" type="datetime1">
              <a:rPr lang="en-US" smtClean="0"/>
              <a:t>6/30/2023</a:t>
            </a:fld>
            <a:endParaRPr lang="en-US"/>
          </a:p>
        </p:txBody>
      </p:sp>
      <p:sp>
        <p:nvSpPr>
          <p:cNvPr id="6" name="Footer Placeholder 5">
            <a:extLst>
              <a:ext uri="{FF2B5EF4-FFF2-40B4-BE49-F238E27FC236}">
                <a16:creationId xmlns:a16="http://schemas.microsoft.com/office/drawing/2014/main" id="{BCD780FA-67CC-4056-8386-C3FE186F95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10FFA0-DB6A-4C2C-8B22-E5955889C969}"/>
              </a:ext>
            </a:extLst>
          </p:cNvPr>
          <p:cNvSpPr>
            <a:spLocks noGrp="1"/>
          </p:cNvSpPr>
          <p:nvPr>
            <p:ph type="sldNum" sz="quarter" idx="12"/>
          </p:nvPr>
        </p:nvSpPr>
        <p:spPr/>
        <p:txBody>
          <a:bodyPr/>
          <a:lstStyle/>
          <a:p>
            <a:fld id="{A16CD3DD-A75F-4B53-A9CC-CB53EF79276C}" type="slidenum">
              <a:rPr lang="en-US" smtClean="0"/>
              <a:t>‹#›</a:t>
            </a:fld>
            <a:endParaRPr lang="en-US"/>
          </a:p>
        </p:txBody>
      </p:sp>
    </p:spTree>
    <p:extLst>
      <p:ext uri="{BB962C8B-B14F-4D97-AF65-F5344CB8AC3E}">
        <p14:creationId xmlns:p14="http://schemas.microsoft.com/office/powerpoint/2010/main" val="720790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BF5F5-112B-4079-BFC4-754E7DCE4EA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B3CA595-416E-46C8-A054-8FB7C6BA73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E5914BD-0FB8-4FF3-A662-B580EDF85F9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12A5E7C-17F5-488B-B2F3-DA046E1A2C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EDDDE23-73CC-4D71-9BFF-ABF4B4BFE22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3780C66-BB2E-48E3-9066-375C4FDC6DBB}"/>
              </a:ext>
            </a:extLst>
          </p:cNvPr>
          <p:cNvSpPr>
            <a:spLocks noGrp="1"/>
          </p:cNvSpPr>
          <p:nvPr>
            <p:ph type="dt" sz="half" idx="10"/>
          </p:nvPr>
        </p:nvSpPr>
        <p:spPr/>
        <p:txBody>
          <a:bodyPr/>
          <a:lstStyle/>
          <a:p>
            <a:fld id="{9152E7DE-3D6A-40CB-A265-6801E7318149}" type="datetime1">
              <a:rPr lang="en-US" smtClean="0"/>
              <a:t>6/30/2023</a:t>
            </a:fld>
            <a:endParaRPr lang="en-US"/>
          </a:p>
        </p:txBody>
      </p:sp>
      <p:sp>
        <p:nvSpPr>
          <p:cNvPr id="8" name="Footer Placeholder 7">
            <a:extLst>
              <a:ext uri="{FF2B5EF4-FFF2-40B4-BE49-F238E27FC236}">
                <a16:creationId xmlns:a16="http://schemas.microsoft.com/office/drawing/2014/main" id="{7DD7F3A1-840B-4E52-AEC2-A5B3144B4F9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FB1F7EA-9815-484F-86E4-CC3E23A473B1}"/>
              </a:ext>
            </a:extLst>
          </p:cNvPr>
          <p:cNvSpPr>
            <a:spLocks noGrp="1"/>
          </p:cNvSpPr>
          <p:nvPr>
            <p:ph type="sldNum" sz="quarter" idx="12"/>
          </p:nvPr>
        </p:nvSpPr>
        <p:spPr/>
        <p:txBody>
          <a:bodyPr/>
          <a:lstStyle/>
          <a:p>
            <a:fld id="{A16CD3DD-A75F-4B53-A9CC-CB53EF79276C}" type="slidenum">
              <a:rPr lang="en-US" smtClean="0"/>
              <a:t>‹#›</a:t>
            </a:fld>
            <a:endParaRPr lang="en-US"/>
          </a:p>
        </p:txBody>
      </p:sp>
    </p:spTree>
    <p:extLst>
      <p:ext uri="{BB962C8B-B14F-4D97-AF65-F5344CB8AC3E}">
        <p14:creationId xmlns:p14="http://schemas.microsoft.com/office/powerpoint/2010/main" val="2064795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D3B9A-05E8-45AF-B94B-1038129E5E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4A0BF4E-C4FE-445E-97A9-665374D9516B}"/>
              </a:ext>
            </a:extLst>
          </p:cNvPr>
          <p:cNvSpPr>
            <a:spLocks noGrp="1"/>
          </p:cNvSpPr>
          <p:nvPr>
            <p:ph type="dt" sz="half" idx="10"/>
          </p:nvPr>
        </p:nvSpPr>
        <p:spPr/>
        <p:txBody>
          <a:bodyPr/>
          <a:lstStyle/>
          <a:p>
            <a:fld id="{5467EB4A-7BEF-47DE-BF15-3A6740AA2BCB}" type="datetime1">
              <a:rPr lang="en-US" smtClean="0"/>
              <a:t>6/30/2023</a:t>
            </a:fld>
            <a:endParaRPr lang="en-US"/>
          </a:p>
        </p:txBody>
      </p:sp>
      <p:sp>
        <p:nvSpPr>
          <p:cNvPr id="4" name="Footer Placeholder 3">
            <a:extLst>
              <a:ext uri="{FF2B5EF4-FFF2-40B4-BE49-F238E27FC236}">
                <a16:creationId xmlns:a16="http://schemas.microsoft.com/office/drawing/2014/main" id="{A029FCC0-3A47-4B94-89F9-EC8340464B6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32600C-C0DA-4D1D-9C07-6D1A3E39B18A}"/>
              </a:ext>
            </a:extLst>
          </p:cNvPr>
          <p:cNvSpPr>
            <a:spLocks noGrp="1"/>
          </p:cNvSpPr>
          <p:nvPr>
            <p:ph type="sldNum" sz="quarter" idx="12"/>
          </p:nvPr>
        </p:nvSpPr>
        <p:spPr/>
        <p:txBody>
          <a:bodyPr/>
          <a:lstStyle/>
          <a:p>
            <a:fld id="{A16CD3DD-A75F-4B53-A9CC-CB53EF79276C}" type="slidenum">
              <a:rPr lang="en-US" smtClean="0"/>
              <a:t>‹#›</a:t>
            </a:fld>
            <a:endParaRPr lang="en-US"/>
          </a:p>
        </p:txBody>
      </p:sp>
    </p:spTree>
    <p:extLst>
      <p:ext uri="{BB962C8B-B14F-4D97-AF65-F5344CB8AC3E}">
        <p14:creationId xmlns:p14="http://schemas.microsoft.com/office/powerpoint/2010/main" val="658295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DB68FD-33F4-4CE3-8C9E-EF83C4F9061F}"/>
              </a:ext>
            </a:extLst>
          </p:cNvPr>
          <p:cNvSpPr>
            <a:spLocks noGrp="1"/>
          </p:cNvSpPr>
          <p:nvPr>
            <p:ph type="dt" sz="half" idx="10"/>
          </p:nvPr>
        </p:nvSpPr>
        <p:spPr/>
        <p:txBody>
          <a:bodyPr/>
          <a:lstStyle/>
          <a:p>
            <a:fld id="{C37AD671-D566-4C83-BE99-5D6BCD137A64}" type="datetime1">
              <a:rPr lang="en-US" smtClean="0"/>
              <a:t>6/30/2023</a:t>
            </a:fld>
            <a:endParaRPr lang="en-US"/>
          </a:p>
        </p:txBody>
      </p:sp>
      <p:sp>
        <p:nvSpPr>
          <p:cNvPr id="3" name="Footer Placeholder 2">
            <a:extLst>
              <a:ext uri="{FF2B5EF4-FFF2-40B4-BE49-F238E27FC236}">
                <a16:creationId xmlns:a16="http://schemas.microsoft.com/office/drawing/2014/main" id="{9A65721F-C0B8-4251-B370-EB0AD9B59BD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305A292-F788-4AD0-89C3-F8FEA479E12F}"/>
              </a:ext>
            </a:extLst>
          </p:cNvPr>
          <p:cNvSpPr>
            <a:spLocks noGrp="1"/>
          </p:cNvSpPr>
          <p:nvPr>
            <p:ph type="sldNum" sz="quarter" idx="12"/>
          </p:nvPr>
        </p:nvSpPr>
        <p:spPr/>
        <p:txBody>
          <a:bodyPr/>
          <a:lstStyle/>
          <a:p>
            <a:fld id="{A16CD3DD-A75F-4B53-A9CC-CB53EF79276C}" type="slidenum">
              <a:rPr lang="en-US" smtClean="0"/>
              <a:t>‹#›</a:t>
            </a:fld>
            <a:endParaRPr lang="en-US"/>
          </a:p>
        </p:txBody>
      </p:sp>
    </p:spTree>
    <p:extLst>
      <p:ext uri="{BB962C8B-B14F-4D97-AF65-F5344CB8AC3E}">
        <p14:creationId xmlns:p14="http://schemas.microsoft.com/office/powerpoint/2010/main" val="96723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FF617-DF3D-4061-A583-7D5208E8A6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D953D1B-D1BA-4234-8E2D-C1328B7FB4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7B62655-648D-4D81-B2F1-EE1B3F0D97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AAD48BB-FB10-4AA7-A898-5620379F304A}"/>
              </a:ext>
            </a:extLst>
          </p:cNvPr>
          <p:cNvSpPr>
            <a:spLocks noGrp="1"/>
          </p:cNvSpPr>
          <p:nvPr>
            <p:ph type="dt" sz="half" idx="10"/>
          </p:nvPr>
        </p:nvSpPr>
        <p:spPr/>
        <p:txBody>
          <a:bodyPr/>
          <a:lstStyle/>
          <a:p>
            <a:fld id="{F90A7758-8FD1-4EAF-A3DD-3464968E8084}" type="datetime1">
              <a:rPr lang="en-US" smtClean="0"/>
              <a:t>6/30/2023</a:t>
            </a:fld>
            <a:endParaRPr lang="en-US"/>
          </a:p>
        </p:txBody>
      </p:sp>
      <p:sp>
        <p:nvSpPr>
          <p:cNvPr id="6" name="Footer Placeholder 5">
            <a:extLst>
              <a:ext uri="{FF2B5EF4-FFF2-40B4-BE49-F238E27FC236}">
                <a16:creationId xmlns:a16="http://schemas.microsoft.com/office/drawing/2014/main" id="{68D6D2C7-37E9-4248-A69B-28425B98AA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29C6D0-3E90-46F3-8203-CB4BD13963C8}"/>
              </a:ext>
            </a:extLst>
          </p:cNvPr>
          <p:cNvSpPr>
            <a:spLocks noGrp="1"/>
          </p:cNvSpPr>
          <p:nvPr>
            <p:ph type="sldNum" sz="quarter" idx="12"/>
          </p:nvPr>
        </p:nvSpPr>
        <p:spPr/>
        <p:txBody>
          <a:bodyPr/>
          <a:lstStyle/>
          <a:p>
            <a:fld id="{A16CD3DD-A75F-4B53-A9CC-CB53EF79276C}" type="slidenum">
              <a:rPr lang="en-US" smtClean="0"/>
              <a:t>‹#›</a:t>
            </a:fld>
            <a:endParaRPr lang="en-US"/>
          </a:p>
        </p:txBody>
      </p:sp>
    </p:spTree>
    <p:extLst>
      <p:ext uri="{BB962C8B-B14F-4D97-AF65-F5344CB8AC3E}">
        <p14:creationId xmlns:p14="http://schemas.microsoft.com/office/powerpoint/2010/main" val="3008197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F3B00-D58E-4643-B370-991C70EB42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6EA4B21-973D-4C91-896F-A9CD4EDE93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D0AD51E-A4FA-4246-BD82-4A57EF9ECA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29B0A01-5F67-4671-A837-FB928886C091}"/>
              </a:ext>
            </a:extLst>
          </p:cNvPr>
          <p:cNvSpPr>
            <a:spLocks noGrp="1"/>
          </p:cNvSpPr>
          <p:nvPr>
            <p:ph type="dt" sz="half" idx="10"/>
          </p:nvPr>
        </p:nvSpPr>
        <p:spPr/>
        <p:txBody>
          <a:bodyPr/>
          <a:lstStyle/>
          <a:p>
            <a:fld id="{7DBF85CA-4B92-44B9-86E7-161C21505D5C}" type="datetime1">
              <a:rPr lang="en-US" smtClean="0"/>
              <a:t>6/30/2023</a:t>
            </a:fld>
            <a:endParaRPr lang="en-US"/>
          </a:p>
        </p:txBody>
      </p:sp>
      <p:sp>
        <p:nvSpPr>
          <p:cNvPr id="6" name="Footer Placeholder 5">
            <a:extLst>
              <a:ext uri="{FF2B5EF4-FFF2-40B4-BE49-F238E27FC236}">
                <a16:creationId xmlns:a16="http://schemas.microsoft.com/office/drawing/2014/main" id="{97F9EB5F-3EAE-4DE0-9090-8001012DD4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D6D8D4-C5CC-4D90-A9ED-BBFB655133E7}"/>
              </a:ext>
            </a:extLst>
          </p:cNvPr>
          <p:cNvSpPr>
            <a:spLocks noGrp="1"/>
          </p:cNvSpPr>
          <p:nvPr>
            <p:ph type="sldNum" sz="quarter" idx="12"/>
          </p:nvPr>
        </p:nvSpPr>
        <p:spPr/>
        <p:txBody>
          <a:bodyPr/>
          <a:lstStyle/>
          <a:p>
            <a:fld id="{A16CD3DD-A75F-4B53-A9CC-CB53EF79276C}" type="slidenum">
              <a:rPr lang="en-US" smtClean="0"/>
              <a:t>‹#›</a:t>
            </a:fld>
            <a:endParaRPr lang="en-US"/>
          </a:p>
        </p:txBody>
      </p:sp>
    </p:spTree>
    <p:extLst>
      <p:ext uri="{BB962C8B-B14F-4D97-AF65-F5344CB8AC3E}">
        <p14:creationId xmlns:p14="http://schemas.microsoft.com/office/powerpoint/2010/main" val="1691875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7E8537-46D4-4BD4-85C6-9AC4B3BDA3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E88066C-445A-40F8-8E05-72E7237A79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20F26C-E672-44BD-873C-7BF170AFF7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3EEE81-D5F4-4454-A4C4-71209A65586C}" type="datetime1">
              <a:rPr lang="en-US" smtClean="0"/>
              <a:t>6/30/2023</a:t>
            </a:fld>
            <a:endParaRPr lang="en-US"/>
          </a:p>
        </p:txBody>
      </p:sp>
      <p:sp>
        <p:nvSpPr>
          <p:cNvPr id="5" name="Footer Placeholder 4">
            <a:extLst>
              <a:ext uri="{FF2B5EF4-FFF2-40B4-BE49-F238E27FC236}">
                <a16:creationId xmlns:a16="http://schemas.microsoft.com/office/drawing/2014/main" id="{FABCF46E-7D72-483B-9A0F-E8E8EE6C2F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999B17F-9E76-4404-B169-9C6AF8A728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6CD3DD-A75F-4B53-A9CC-CB53EF79276C}" type="slidenum">
              <a:rPr lang="en-US" smtClean="0"/>
              <a:t>‹#›</a:t>
            </a:fld>
            <a:endParaRPr lang="en-US"/>
          </a:p>
        </p:txBody>
      </p:sp>
    </p:spTree>
    <p:extLst>
      <p:ext uri="{BB962C8B-B14F-4D97-AF65-F5344CB8AC3E}">
        <p14:creationId xmlns:p14="http://schemas.microsoft.com/office/powerpoint/2010/main" val="1029250546"/>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ideo" Target="https://www.youtube.com/embed/DJy6n9J3IMI?feature=oembed" TargetMode="Externa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ideo" Target="https://www.youtube.com/embed/09DkfD1eURE?feature=oembed" TargetMode="Externa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79B13-FD3B-9A4A-54DC-7A2D24795D54}"/>
              </a:ext>
            </a:extLst>
          </p:cNvPr>
          <p:cNvSpPr>
            <a:spLocks noGrp="1"/>
          </p:cNvSpPr>
          <p:nvPr>
            <p:ph type="title"/>
          </p:nvPr>
        </p:nvSpPr>
        <p:spPr>
          <a:xfrm>
            <a:off x="543232" y="383034"/>
            <a:ext cx="10472057" cy="1325563"/>
          </a:xfrm>
        </p:spPr>
        <p:txBody>
          <a:bodyPr>
            <a:normAutofit/>
          </a:bodyPr>
          <a:lstStyle/>
          <a:p>
            <a:r>
              <a:rPr lang="en-US">
                <a:latin typeface="Futura PT Book"/>
              </a:rPr>
              <a:t>Pre-Work for your Participants </a:t>
            </a:r>
            <a:r>
              <a:rPr lang="en-US" dirty="0">
                <a:latin typeface="Futura PT Book"/>
              </a:rPr>
              <a:t>– Prior to </a:t>
            </a:r>
            <a:r>
              <a:rPr lang="en-US">
                <a:latin typeface="Futura PT Book"/>
              </a:rPr>
              <a:t>First </a:t>
            </a:r>
            <a:r>
              <a:rPr lang="en-US" dirty="0">
                <a:latin typeface="Futura PT Book"/>
              </a:rPr>
              <a:t>Session</a:t>
            </a:r>
            <a:r>
              <a:rPr lang="en-US">
                <a:latin typeface="Futura PT Book"/>
              </a:rPr>
              <a:t> </a:t>
            </a:r>
            <a:endParaRPr lang="en-US" dirty="0"/>
          </a:p>
        </p:txBody>
      </p:sp>
      <p:sp>
        <p:nvSpPr>
          <p:cNvPr id="3" name="Content Placeholder 2">
            <a:extLst>
              <a:ext uri="{FF2B5EF4-FFF2-40B4-BE49-F238E27FC236}">
                <a16:creationId xmlns:a16="http://schemas.microsoft.com/office/drawing/2014/main" id="{62E0444F-E840-9FA9-B338-4D71798C5883}"/>
              </a:ext>
            </a:extLst>
          </p:cNvPr>
          <p:cNvSpPr>
            <a:spLocks noGrp="1"/>
          </p:cNvSpPr>
          <p:nvPr>
            <p:ph idx="1"/>
          </p:nvPr>
        </p:nvSpPr>
        <p:spPr>
          <a:xfrm>
            <a:off x="542796" y="2205650"/>
            <a:ext cx="5882151" cy="3495229"/>
          </a:xfrm>
        </p:spPr>
        <p:txBody>
          <a:bodyPr vert="horz" lIns="91440" tIns="45720" rIns="91440" bIns="45720" rtlCol="0" anchor="t">
            <a:normAutofit/>
          </a:bodyPr>
          <a:lstStyle/>
          <a:p>
            <a:pPr marL="0" indent="0">
              <a:buNone/>
            </a:pPr>
            <a:r>
              <a:rPr lang="en-US" sz="3200" dirty="0">
                <a:latin typeface="Futura PT Book"/>
                <a:ea typeface="Source Sans Pro Light"/>
              </a:rPr>
              <a:t>- Create your Very Verified Account</a:t>
            </a:r>
          </a:p>
          <a:p>
            <a:pPr>
              <a:buFontTx/>
              <a:buChar char="-"/>
            </a:pPr>
            <a:r>
              <a:rPr lang="en-US" sz="3200" dirty="0">
                <a:latin typeface="Futura PT Book"/>
                <a:ea typeface="Source Sans Pro Light"/>
              </a:rPr>
              <a:t>Read the Very Verified homepage (About the Course Link)</a:t>
            </a:r>
          </a:p>
          <a:p>
            <a:pPr>
              <a:buFontTx/>
              <a:buChar char="-"/>
            </a:pPr>
            <a:r>
              <a:rPr lang="en-US" sz="3200" dirty="0">
                <a:latin typeface="Futura PT Book"/>
                <a:ea typeface="Source Sans Pro Light"/>
              </a:rPr>
              <a:t>Answer the first quiz question on the homepage </a:t>
            </a:r>
          </a:p>
        </p:txBody>
      </p:sp>
      <p:pic>
        <p:nvPicPr>
          <p:cNvPr id="5" name="Picture 4" descr="Logo&#10;&#10;Description automatically generated">
            <a:extLst>
              <a:ext uri="{FF2B5EF4-FFF2-40B4-BE49-F238E27FC236}">
                <a16:creationId xmlns:a16="http://schemas.microsoft.com/office/drawing/2014/main" id="{9423AF7F-D2D7-2383-9817-61B676341F06}"/>
              </a:ext>
            </a:extLst>
          </p:cNvPr>
          <p:cNvPicPr>
            <a:picLocks noChangeAspect="1"/>
          </p:cNvPicPr>
          <p:nvPr/>
        </p:nvPicPr>
        <p:blipFill>
          <a:blip r:embed="rId3"/>
          <a:stretch>
            <a:fillRect/>
          </a:stretch>
        </p:blipFill>
        <p:spPr>
          <a:xfrm>
            <a:off x="8262959" y="5184525"/>
            <a:ext cx="3345425" cy="1213349"/>
          </a:xfrm>
          <a:prstGeom prst="rect">
            <a:avLst/>
          </a:prstGeom>
        </p:spPr>
      </p:pic>
      <p:pic>
        <p:nvPicPr>
          <p:cNvPr id="4" name="Picture 5" descr="Qr code&#10;&#10;Description automatically generated">
            <a:extLst>
              <a:ext uri="{FF2B5EF4-FFF2-40B4-BE49-F238E27FC236}">
                <a16:creationId xmlns:a16="http://schemas.microsoft.com/office/drawing/2014/main" id="{66C33988-984A-F6F5-3605-7AA18B7A6B7D}"/>
              </a:ext>
            </a:extLst>
          </p:cNvPr>
          <p:cNvPicPr>
            <a:picLocks noChangeAspect="1"/>
          </p:cNvPicPr>
          <p:nvPr/>
        </p:nvPicPr>
        <p:blipFill>
          <a:blip r:embed="rId4"/>
          <a:stretch>
            <a:fillRect/>
          </a:stretch>
        </p:blipFill>
        <p:spPr>
          <a:xfrm>
            <a:off x="8558981" y="2315498"/>
            <a:ext cx="2743200" cy="2743200"/>
          </a:xfrm>
          <a:prstGeom prst="rect">
            <a:avLst/>
          </a:prstGeom>
        </p:spPr>
      </p:pic>
    </p:spTree>
    <p:extLst>
      <p:ext uri="{BB962C8B-B14F-4D97-AF65-F5344CB8AC3E}">
        <p14:creationId xmlns:p14="http://schemas.microsoft.com/office/powerpoint/2010/main" val="3658121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79B13-FD3B-9A4A-54DC-7A2D24795D54}"/>
              </a:ext>
            </a:extLst>
          </p:cNvPr>
          <p:cNvSpPr>
            <a:spLocks noGrp="1"/>
          </p:cNvSpPr>
          <p:nvPr>
            <p:ph type="title"/>
          </p:nvPr>
        </p:nvSpPr>
        <p:spPr>
          <a:xfrm>
            <a:off x="838199" y="561068"/>
            <a:ext cx="10868025" cy="1325563"/>
          </a:xfrm>
        </p:spPr>
        <p:txBody>
          <a:bodyPr/>
          <a:lstStyle/>
          <a:p>
            <a:r>
              <a:rPr lang="en-US" dirty="0">
                <a:latin typeface="Futura PT Bold"/>
              </a:rPr>
              <a:t>Name it To Tame It</a:t>
            </a:r>
          </a:p>
        </p:txBody>
      </p:sp>
      <p:sp>
        <p:nvSpPr>
          <p:cNvPr id="3" name="Content Placeholder 2">
            <a:extLst>
              <a:ext uri="{FF2B5EF4-FFF2-40B4-BE49-F238E27FC236}">
                <a16:creationId xmlns:a16="http://schemas.microsoft.com/office/drawing/2014/main" id="{62E0444F-E840-9FA9-B338-4D71798C5883}"/>
              </a:ext>
            </a:extLst>
          </p:cNvPr>
          <p:cNvSpPr>
            <a:spLocks noGrp="1"/>
          </p:cNvSpPr>
          <p:nvPr>
            <p:ph idx="1"/>
          </p:nvPr>
        </p:nvSpPr>
        <p:spPr>
          <a:xfrm>
            <a:off x="528636" y="1439861"/>
            <a:ext cx="6510339" cy="4351338"/>
          </a:xfrm>
        </p:spPr>
        <p:txBody>
          <a:bodyPr vert="horz" lIns="91440" tIns="45720" rIns="91440" bIns="45720" rtlCol="0" anchor="t">
            <a:normAutofit/>
          </a:bodyPr>
          <a:lstStyle/>
          <a:p>
            <a:pPr marL="0" indent="0" algn="l">
              <a:buNone/>
            </a:pPr>
            <a:endParaRPr lang="en-US" b="0" i="0" dirty="0">
              <a:solidFill>
                <a:srgbClr val="212529"/>
              </a:solidFill>
              <a:effectLst/>
              <a:latin typeface="-apple-system"/>
            </a:endParaRPr>
          </a:p>
          <a:p>
            <a:pPr marL="514350" indent="-514350" algn="l">
              <a:buFont typeface="+mj-lt"/>
              <a:buAutoNum type="arabicPeriod"/>
            </a:pPr>
            <a:r>
              <a:rPr lang="en-US" b="1" i="0" dirty="0">
                <a:solidFill>
                  <a:srgbClr val="212529"/>
                </a:solidFill>
                <a:effectLst/>
                <a:latin typeface="-apple-system"/>
              </a:rPr>
              <a:t>Pause</a:t>
            </a:r>
            <a:r>
              <a:rPr lang="en-US" b="0" i="0" dirty="0">
                <a:solidFill>
                  <a:srgbClr val="212529"/>
                </a:solidFill>
                <a:effectLst/>
                <a:latin typeface="-apple-system"/>
              </a:rPr>
              <a:t>: Turn your head away from the screen after viewing an image or article that provokes you. Take a deep breath.</a:t>
            </a:r>
          </a:p>
          <a:p>
            <a:pPr marL="514350" indent="-514350" algn="l">
              <a:buFont typeface="+mj-lt"/>
              <a:buAutoNum type="arabicPeriod"/>
            </a:pPr>
            <a:r>
              <a:rPr lang="en-US" b="1" i="0" dirty="0">
                <a:solidFill>
                  <a:srgbClr val="212529"/>
                </a:solidFill>
                <a:effectLst/>
                <a:latin typeface="-apple-system"/>
              </a:rPr>
              <a:t>Ask yourself</a:t>
            </a:r>
            <a:r>
              <a:rPr lang="en-US" b="0" i="0" dirty="0">
                <a:solidFill>
                  <a:srgbClr val="212529"/>
                </a:solidFill>
                <a:effectLst/>
                <a:latin typeface="-apple-system"/>
              </a:rPr>
              <a:t>: How am I feeling?</a:t>
            </a:r>
          </a:p>
          <a:p>
            <a:pPr marL="514350" indent="-514350" algn="l">
              <a:buFont typeface="+mj-lt"/>
              <a:buAutoNum type="arabicPeriod"/>
            </a:pPr>
            <a:r>
              <a:rPr lang="en-US" b="1" i="0" dirty="0">
                <a:solidFill>
                  <a:srgbClr val="212529"/>
                </a:solidFill>
                <a:effectLst/>
                <a:latin typeface="-apple-system"/>
              </a:rPr>
              <a:t>Say</a:t>
            </a:r>
            <a:r>
              <a:rPr lang="en-US" b="0" i="0" dirty="0">
                <a:solidFill>
                  <a:srgbClr val="212529"/>
                </a:solidFill>
                <a:effectLst/>
                <a:latin typeface="-apple-system"/>
              </a:rPr>
              <a:t>: Name and accept your emotion – regain control of your logical brain!</a:t>
            </a:r>
          </a:p>
          <a:p>
            <a:pPr marL="0" indent="0">
              <a:buNone/>
            </a:pPr>
            <a:endParaRPr lang="en-US" b="1" dirty="0">
              <a:latin typeface="Futura PT Book"/>
              <a:ea typeface="Source Sans Pro Light"/>
            </a:endParaRPr>
          </a:p>
        </p:txBody>
      </p:sp>
      <p:pic>
        <p:nvPicPr>
          <p:cNvPr id="5" name="Picture 4" descr="Logo&#10;&#10;Description automatically generated">
            <a:extLst>
              <a:ext uri="{FF2B5EF4-FFF2-40B4-BE49-F238E27FC236}">
                <a16:creationId xmlns:a16="http://schemas.microsoft.com/office/drawing/2014/main" id="{026F83AC-D591-03B4-5528-1F5686528F8F}"/>
              </a:ext>
            </a:extLst>
          </p:cNvPr>
          <p:cNvPicPr>
            <a:picLocks noChangeAspect="1"/>
          </p:cNvPicPr>
          <p:nvPr/>
        </p:nvPicPr>
        <p:blipFill>
          <a:blip r:embed="rId2"/>
          <a:stretch>
            <a:fillRect/>
          </a:stretch>
        </p:blipFill>
        <p:spPr>
          <a:xfrm>
            <a:off x="8262959" y="5184525"/>
            <a:ext cx="3345425" cy="1213349"/>
          </a:xfrm>
          <a:prstGeom prst="rect">
            <a:avLst/>
          </a:prstGeom>
        </p:spPr>
      </p:pic>
      <p:pic>
        <p:nvPicPr>
          <p:cNvPr id="6" name="Content Placeholder 9" descr="Chart&#10;&#10;Description automatically generated">
            <a:extLst>
              <a:ext uri="{FF2B5EF4-FFF2-40B4-BE49-F238E27FC236}">
                <a16:creationId xmlns:a16="http://schemas.microsoft.com/office/drawing/2014/main" id="{68513526-038B-A523-6480-0F396B1A2AE1}"/>
              </a:ext>
            </a:extLst>
          </p:cNvPr>
          <p:cNvPicPr>
            <a:picLocks noChangeAspect="1"/>
          </p:cNvPicPr>
          <p:nvPr/>
        </p:nvPicPr>
        <p:blipFill rotWithShape="1">
          <a:blip r:embed="rId3">
            <a:extLst>
              <a:ext uri="{28A0092B-C50C-407E-A947-70E740481C1C}">
                <a14:useLocalDpi xmlns:a14="http://schemas.microsoft.com/office/drawing/2010/main" val="0"/>
              </a:ext>
            </a:extLst>
          </a:blip>
          <a:srcRect l="20279" r="20330" b="2356"/>
          <a:stretch/>
        </p:blipFill>
        <p:spPr>
          <a:xfrm>
            <a:off x="7105186" y="1254998"/>
            <a:ext cx="4248615" cy="3929527"/>
          </a:xfrm>
          <a:prstGeom prst="rect">
            <a:avLst/>
          </a:prstGeom>
        </p:spPr>
      </p:pic>
    </p:spTree>
    <p:extLst>
      <p:ext uri="{BB962C8B-B14F-4D97-AF65-F5344CB8AC3E}">
        <p14:creationId xmlns:p14="http://schemas.microsoft.com/office/powerpoint/2010/main" val="34474879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79B13-FD3B-9A4A-54DC-7A2D24795D54}"/>
              </a:ext>
            </a:extLst>
          </p:cNvPr>
          <p:cNvSpPr>
            <a:spLocks noGrp="1"/>
          </p:cNvSpPr>
          <p:nvPr>
            <p:ph type="title"/>
          </p:nvPr>
        </p:nvSpPr>
        <p:spPr/>
        <p:txBody>
          <a:bodyPr/>
          <a:lstStyle/>
          <a:p>
            <a:r>
              <a:rPr lang="en-US" dirty="0">
                <a:latin typeface="Futura PT Bold"/>
              </a:rPr>
              <a:t>Practice – Name It To Tame It. What are you feeling?</a:t>
            </a:r>
          </a:p>
        </p:txBody>
      </p:sp>
      <p:pic>
        <p:nvPicPr>
          <p:cNvPr id="6" name="Picture 6" descr="A picture containing text, screenshot&#10;&#10;Description automatically generated">
            <a:extLst>
              <a:ext uri="{FF2B5EF4-FFF2-40B4-BE49-F238E27FC236}">
                <a16:creationId xmlns:a16="http://schemas.microsoft.com/office/drawing/2014/main" id="{2F732486-4659-5106-7AB5-7696D1D55D71}"/>
              </a:ext>
            </a:extLst>
          </p:cNvPr>
          <p:cNvPicPr>
            <a:picLocks noGrp="1" noChangeAspect="1"/>
          </p:cNvPicPr>
          <p:nvPr>
            <p:ph idx="1"/>
          </p:nvPr>
        </p:nvPicPr>
        <p:blipFill>
          <a:blip r:embed="rId2"/>
          <a:stretch>
            <a:fillRect/>
          </a:stretch>
        </p:blipFill>
        <p:spPr>
          <a:xfrm>
            <a:off x="1048273" y="1788755"/>
            <a:ext cx="9960259" cy="5285401"/>
          </a:xfrm>
        </p:spPr>
      </p:pic>
    </p:spTree>
    <p:extLst>
      <p:ext uri="{BB962C8B-B14F-4D97-AF65-F5344CB8AC3E}">
        <p14:creationId xmlns:p14="http://schemas.microsoft.com/office/powerpoint/2010/main" val="5839282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79B13-FD3B-9A4A-54DC-7A2D24795D54}"/>
              </a:ext>
            </a:extLst>
          </p:cNvPr>
          <p:cNvSpPr>
            <a:spLocks noGrp="1"/>
          </p:cNvSpPr>
          <p:nvPr>
            <p:ph type="title"/>
          </p:nvPr>
        </p:nvSpPr>
        <p:spPr/>
        <p:txBody>
          <a:bodyPr/>
          <a:lstStyle/>
          <a:p>
            <a:r>
              <a:rPr lang="en-US" dirty="0"/>
              <a:t>Practice – Name It To Tame It</a:t>
            </a:r>
          </a:p>
        </p:txBody>
      </p:sp>
      <p:pic>
        <p:nvPicPr>
          <p:cNvPr id="26" name="Content Placeholder 14" descr="Graphical user interface&#10;&#10;Description automatically generated">
            <a:extLst>
              <a:ext uri="{FF2B5EF4-FFF2-40B4-BE49-F238E27FC236}">
                <a16:creationId xmlns:a16="http://schemas.microsoft.com/office/drawing/2014/main" id="{8B864290-5A8F-2D9A-9DF8-5FE5C71CF72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7997" y="1838207"/>
            <a:ext cx="8946444" cy="5032375"/>
          </a:xfrm>
          <a:prstGeom prst="rect">
            <a:avLst/>
          </a:prstGeom>
        </p:spPr>
      </p:pic>
    </p:spTree>
    <p:extLst>
      <p:ext uri="{BB962C8B-B14F-4D97-AF65-F5344CB8AC3E}">
        <p14:creationId xmlns:p14="http://schemas.microsoft.com/office/powerpoint/2010/main" val="35080887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79B13-FD3B-9A4A-54DC-7A2D24795D54}"/>
              </a:ext>
            </a:extLst>
          </p:cNvPr>
          <p:cNvSpPr>
            <a:spLocks noGrp="1"/>
          </p:cNvSpPr>
          <p:nvPr>
            <p:ph type="title"/>
          </p:nvPr>
        </p:nvSpPr>
        <p:spPr/>
        <p:txBody>
          <a:bodyPr/>
          <a:lstStyle/>
          <a:p>
            <a:r>
              <a:rPr lang="en-US" dirty="0">
                <a:latin typeface="Futura PT Bold"/>
              </a:rPr>
              <a:t>Practice – Name It To Tame It</a:t>
            </a:r>
          </a:p>
        </p:txBody>
      </p:sp>
      <p:pic>
        <p:nvPicPr>
          <p:cNvPr id="4" name="Content Placeholder 3" descr="Graphical user interface&#10;&#10;Description automatically generated">
            <a:extLst>
              <a:ext uri="{FF2B5EF4-FFF2-40B4-BE49-F238E27FC236}">
                <a16:creationId xmlns:a16="http://schemas.microsoft.com/office/drawing/2014/main" id="{C13D1A54-6FB0-DC54-52E3-9F5424348AC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73889" y="1260089"/>
            <a:ext cx="9951841" cy="5597911"/>
          </a:xfrm>
        </p:spPr>
      </p:pic>
    </p:spTree>
    <p:extLst>
      <p:ext uri="{BB962C8B-B14F-4D97-AF65-F5344CB8AC3E}">
        <p14:creationId xmlns:p14="http://schemas.microsoft.com/office/powerpoint/2010/main" val="32389978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79B13-FD3B-9A4A-54DC-7A2D24795D54}"/>
              </a:ext>
            </a:extLst>
          </p:cNvPr>
          <p:cNvSpPr>
            <a:spLocks noGrp="1"/>
          </p:cNvSpPr>
          <p:nvPr>
            <p:ph type="title"/>
          </p:nvPr>
        </p:nvSpPr>
        <p:spPr/>
        <p:txBody>
          <a:bodyPr/>
          <a:lstStyle/>
          <a:p>
            <a:r>
              <a:rPr lang="en-US" dirty="0">
                <a:latin typeface="Futura PT Bold"/>
              </a:rPr>
              <a:t>Consumption Log</a:t>
            </a:r>
          </a:p>
        </p:txBody>
      </p:sp>
      <p:pic>
        <p:nvPicPr>
          <p:cNvPr id="5" name="Picture 4" descr="Logo&#10;&#10;Description automatically generated">
            <a:extLst>
              <a:ext uri="{FF2B5EF4-FFF2-40B4-BE49-F238E27FC236}">
                <a16:creationId xmlns:a16="http://schemas.microsoft.com/office/drawing/2014/main" id="{07AE960C-B692-02A2-2B13-C77828ABF468}"/>
              </a:ext>
            </a:extLst>
          </p:cNvPr>
          <p:cNvPicPr>
            <a:picLocks noChangeAspect="1"/>
          </p:cNvPicPr>
          <p:nvPr/>
        </p:nvPicPr>
        <p:blipFill>
          <a:blip r:embed="rId3"/>
          <a:stretch>
            <a:fillRect/>
          </a:stretch>
        </p:blipFill>
        <p:spPr>
          <a:xfrm>
            <a:off x="8262959" y="5184525"/>
            <a:ext cx="3345425" cy="1213349"/>
          </a:xfrm>
          <a:prstGeom prst="rect">
            <a:avLst/>
          </a:prstGeom>
        </p:spPr>
      </p:pic>
      <p:pic>
        <p:nvPicPr>
          <p:cNvPr id="7" name="Picture 7" descr="Qr code&#10;&#10;Description automatically generated">
            <a:extLst>
              <a:ext uri="{FF2B5EF4-FFF2-40B4-BE49-F238E27FC236}">
                <a16:creationId xmlns:a16="http://schemas.microsoft.com/office/drawing/2014/main" id="{C0AE98E7-0708-DDF9-7C7B-187825B1B339}"/>
              </a:ext>
            </a:extLst>
          </p:cNvPr>
          <p:cNvPicPr>
            <a:picLocks noChangeAspect="1"/>
          </p:cNvPicPr>
          <p:nvPr/>
        </p:nvPicPr>
        <p:blipFill>
          <a:blip r:embed="rId4"/>
          <a:stretch>
            <a:fillRect/>
          </a:stretch>
        </p:blipFill>
        <p:spPr>
          <a:xfrm>
            <a:off x="4178061" y="1784230"/>
            <a:ext cx="3835879" cy="3879011"/>
          </a:xfrm>
          <a:prstGeom prst="rect">
            <a:avLst/>
          </a:prstGeom>
        </p:spPr>
      </p:pic>
    </p:spTree>
    <p:extLst>
      <p:ext uri="{BB962C8B-B14F-4D97-AF65-F5344CB8AC3E}">
        <p14:creationId xmlns:p14="http://schemas.microsoft.com/office/powerpoint/2010/main" val="12732865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51F84-BEB9-9064-F2EB-7982F12951D9}"/>
              </a:ext>
            </a:extLst>
          </p:cNvPr>
          <p:cNvSpPr>
            <a:spLocks noGrp="1"/>
          </p:cNvSpPr>
          <p:nvPr>
            <p:ph type="title"/>
          </p:nvPr>
        </p:nvSpPr>
        <p:spPr/>
        <p:txBody>
          <a:bodyPr/>
          <a:lstStyle/>
          <a:p>
            <a:r>
              <a:rPr lang="en-US" dirty="0">
                <a:latin typeface="Futura PT Bold"/>
              </a:rPr>
              <a:t>Discussion: Consumption Log</a:t>
            </a:r>
          </a:p>
        </p:txBody>
      </p:sp>
      <p:sp>
        <p:nvSpPr>
          <p:cNvPr id="3" name="Content Placeholder 2">
            <a:extLst>
              <a:ext uri="{FF2B5EF4-FFF2-40B4-BE49-F238E27FC236}">
                <a16:creationId xmlns:a16="http://schemas.microsoft.com/office/drawing/2014/main" id="{4CCAD7B5-D674-5DE8-5493-EFDE2CC67772}"/>
              </a:ext>
            </a:extLst>
          </p:cNvPr>
          <p:cNvSpPr>
            <a:spLocks noGrp="1"/>
          </p:cNvSpPr>
          <p:nvPr>
            <p:ph idx="1"/>
          </p:nvPr>
        </p:nvSpPr>
        <p:spPr>
          <a:xfrm>
            <a:off x="838200" y="1439861"/>
            <a:ext cx="10515600" cy="4351338"/>
          </a:xfrm>
        </p:spPr>
        <p:txBody>
          <a:bodyPr vert="horz" lIns="91440" tIns="45720" rIns="91440" bIns="45720" rtlCol="0" anchor="t">
            <a:normAutofit/>
          </a:bodyPr>
          <a:lstStyle/>
          <a:p>
            <a:pPr marL="0" indent="0" algn="l" rtl="0" fontAlgn="base">
              <a:buNone/>
            </a:pPr>
            <a:endParaRPr lang="en-US" b="0" i="0" u="none" strike="noStrike" dirty="0">
              <a:solidFill>
                <a:srgbClr val="000000"/>
              </a:solidFill>
              <a:effectLst/>
              <a:latin typeface="Futura PT Book"/>
            </a:endParaRPr>
          </a:p>
          <a:p>
            <a:pPr algn="l" rtl="0" fontAlgn="base">
              <a:buFont typeface="Arial" panose="020B0604020202020204" pitchFamily="34" charset="0"/>
              <a:buChar char="•"/>
            </a:pPr>
            <a:r>
              <a:rPr lang="en-US" b="0" i="0" u="none" strike="noStrike" dirty="0">
                <a:solidFill>
                  <a:srgbClr val="000000"/>
                </a:solidFill>
                <a:effectLst/>
                <a:latin typeface="Futura PT Book"/>
              </a:rPr>
              <a:t>What was surprising when looking at your chart? </a:t>
            </a:r>
            <a:r>
              <a:rPr lang="en-US" b="0" i="0" dirty="0">
                <a:solidFill>
                  <a:srgbClr val="000000"/>
                </a:solidFill>
                <a:effectLst/>
                <a:latin typeface="Futura PT Book"/>
              </a:rPr>
              <a:t>​</a:t>
            </a:r>
            <a:endParaRPr lang="en-US"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b="0" i="0" u="none" strike="noStrike" dirty="0">
                <a:solidFill>
                  <a:srgbClr val="000000"/>
                </a:solidFill>
                <a:effectLst/>
                <a:latin typeface="Futura PT Book"/>
              </a:rPr>
              <a:t>How do you feel about the media you use? Does this seem like a lot of information coming at you? </a:t>
            </a:r>
            <a:r>
              <a:rPr lang="en-US" b="0" i="0" dirty="0">
                <a:solidFill>
                  <a:srgbClr val="000000"/>
                </a:solidFill>
                <a:effectLst/>
                <a:latin typeface="Futura PT Book"/>
              </a:rPr>
              <a:t>​</a:t>
            </a:r>
            <a:endParaRPr lang="en-US"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b="0" i="0" u="none" strike="noStrike" dirty="0">
                <a:solidFill>
                  <a:srgbClr val="000000"/>
                </a:solidFill>
                <a:effectLst/>
                <a:latin typeface="Futura PT Book"/>
              </a:rPr>
              <a:t>How does that affect your ability to discern the quality of information? </a:t>
            </a:r>
            <a:r>
              <a:rPr lang="en-US" b="0" i="0" dirty="0">
                <a:solidFill>
                  <a:srgbClr val="000000"/>
                </a:solidFill>
                <a:effectLst/>
                <a:latin typeface="Futura PT Book"/>
              </a:rPr>
              <a:t>​</a:t>
            </a:r>
            <a:endParaRPr lang="en-US"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b="0" i="0" u="none" strike="noStrike" dirty="0">
                <a:solidFill>
                  <a:srgbClr val="000000"/>
                </a:solidFill>
                <a:effectLst/>
                <a:latin typeface="Futura PT Book"/>
              </a:rPr>
              <a:t>What habits do you want to maintain, and what would you like to change?</a:t>
            </a:r>
            <a:endParaRPr lang="en-US" b="0" i="0" dirty="0">
              <a:solidFill>
                <a:srgbClr val="000000"/>
              </a:solidFill>
              <a:effectLst/>
              <a:latin typeface="Arial" panose="020B0604020202020204" pitchFamily="34" charset="0"/>
            </a:endParaRPr>
          </a:p>
          <a:p>
            <a:endParaRPr lang="en-US" dirty="0">
              <a:latin typeface="Futura FT Book"/>
              <a:ea typeface="+mn-lt"/>
              <a:cs typeface="+mn-lt"/>
            </a:endParaRPr>
          </a:p>
        </p:txBody>
      </p:sp>
      <p:pic>
        <p:nvPicPr>
          <p:cNvPr id="5" name="Picture 4" descr="Logo&#10;&#10;Description automatically generated">
            <a:extLst>
              <a:ext uri="{FF2B5EF4-FFF2-40B4-BE49-F238E27FC236}">
                <a16:creationId xmlns:a16="http://schemas.microsoft.com/office/drawing/2014/main" id="{C8FCC03D-8078-B0B2-856F-252888A3E583}"/>
              </a:ext>
            </a:extLst>
          </p:cNvPr>
          <p:cNvPicPr>
            <a:picLocks noChangeAspect="1"/>
          </p:cNvPicPr>
          <p:nvPr/>
        </p:nvPicPr>
        <p:blipFill>
          <a:blip r:embed="rId2"/>
          <a:stretch>
            <a:fillRect/>
          </a:stretch>
        </p:blipFill>
        <p:spPr>
          <a:xfrm>
            <a:off x="8262959" y="5184525"/>
            <a:ext cx="3345425" cy="1213349"/>
          </a:xfrm>
          <a:prstGeom prst="rect">
            <a:avLst/>
          </a:prstGeom>
        </p:spPr>
      </p:pic>
    </p:spTree>
    <p:extLst>
      <p:ext uri="{BB962C8B-B14F-4D97-AF65-F5344CB8AC3E}">
        <p14:creationId xmlns:p14="http://schemas.microsoft.com/office/powerpoint/2010/main" val="31076818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79B13-FD3B-9A4A-54DC-7A2D24795D54}"/>
              </a:ext>
            </a:extLst>
          </p:cNvPr>
          <p:cNvSpPr>
            <a:spLocks noGrp="1"/>
          </p:cNvSpPr>
          <p:nvPr>
            <p:ph type="title"/>
          </p:nvPr>
        </p:nvSpPr>
        <p:spPr>
          <a:xfrm>
            <a:off x="3633952" y="2404132"/>
            <a:ext cx="5793828" cy="1325563"/>
          </a:xfrm>
        </p:spPr>
        <p:txBody>
          <a:bodyPr/>
          <a:lstStyle/>
          <a:p>
            <a:r>
              <a:rPr lang="en-US" dirty="0"/>
              <a:t>Digital Wellness Break</a:t>
            </a:r>
          </a:p>
        </p:txBody>
      </p:sp>
      <p:pic>
        <p:nvPicPr>
          <p:cNvPr id="5" name="Picture 4" descr="Logo&#10;&#10;Description automatically generated">
            <a:extLst>
              <a:ext uri="{FF2B5EF4-FFF2-40B4-BE49-F238E27FC236}">
                <a16:creationId xmlns:a16="http://schemas.microsoft.com/office/drawing/2014/main" id="{92DDD8BC-9650-F62F-B113-C944BC347F56}"/>
              </a:ext>
            </a:extLst>
          </p:cNvPr>
          <p:cNvPicPr>
            <a:picLocks noChangeAspect="1"/>
          </p:cNvPicPr>
          <p:nvPr/>
        </p:nvPicPr>
        <p:blipFill>
          <a:blip r:embed="rId2"/>
          <a:stretch>
            <a:fillRect/>
          </a:stretch>
        </p:blipFill>
        <p:spPr>
          <a:xfrm>
            <a:off x="8262959" y="5184525"/>
            <a:ext cx="3345425" cy="1213349"/>
          </a:xfrm>
          <a:prstGeom prst="rect">
            <a:avLst/>
          </a:prstGeom>
        </p:spPr>
      </p:pic>
    </p:spTree>
    <p:extLst>
      <p:ext uri="{BB962C8B-B14F-4D97-AF65-F5344CB8AC3E}">
        <p14:creationId xmlns:p14="http://schemas.microsoft.com/office/powerpoint/2010/main" val="12336355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3084AE70-2706-29D7-0575-367F3A6F59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 y="0"/>
            <a:ext cx="12473492" cy="7017774"/>
          </a:xfrm>
          <a:prstGeom prst="rect">
            <a:avLst/>
          </a:prstGeom>
        </p:spPr>
      </p:pic>
      <p:pic>
        <p:nvPicPr>
          <p:cNvPr id="4" name="Picture 3" descr="Logo&#10;&#10;Description automatically generated">
            <a:extLst>
              <a:ext uri="{FF2B5EF4-FFF2-40B4-BE49-F238E27FC236}">
                <a16:creationId xmlns:a16="http://schemas.microsoft.com/office/drawing/2014/main" id="{3A7A0BB8-0518-D1B7-C01B-128A367510D1}"/>
              </a:ext>
            </a:extLst>
          </p:cNvPr>
          <p:cNvPicPr>
            <a:picLocks noChangeAspect="1"/>
          </p:cNvPicPr>
          <p:nvPr/>
        </p:nvPicPr>
        <p:blipFill>
          <a:blip r:embed="rId4"/>
          <a:stretch>
            <a:fillRect/>
          </a:stretch>
        </p:blipFill>
        <p:spPr>
          <a:xfrm>
            <a:off x="8662352" y="5289629"/>
            <a:ext cx="3345425" cy="1213349"/>
          </a:xfrm>
          <a:prstGeom prst="rect">
            <a:avLst/>
          </a:prstGeom>
        </p:spPr>
      </p:pic>
    </p:spTree>
    <p:extLst>
      <p:ext uri="{BB962C8B-B14F-4D97-AF65-F5344CB8AC3E}">
        <p14:creationId xmlns:p14="http://schemas.microsoft.com/office/powerpoint/2010/main" val="23163296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084AE70-2706-29D7-0575-367F3A6F598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32924" y="0"/>
            <a:ext cx="12424330" cy="6993193"/>
          </a:xfrm>
          <a:prstGeom prst="rect">
            <a:avLst/>
          </a:prstGeom>
        </p:spPr>
      </p:pic>
      <p:pic>
        <p:nvPicPr>
          <p:cNvPr id="4" name="Picture 3" descr="Logo&#10;&#10;Description automatically generated">
            <a:extLst>
              <a:ext uri="{FF2B5EF4-FFF2-40B4-BE49-F238E27FC236}">
                <a16:creationId xmlns:a16="http://schemas.microsoft.com/office/drawing/2014/main" id="{3A7A0BB8-0518-D1B7-C01B-128A367510D1}"/>
              </a:ext>
            </a:extLst>
          </p:cNvPr>
          <p:cNvPicPr>
            <a:picLocks noChangeAspect="1"/>
          </p:cNvPicPr>
          <p:nvPr/>
        </p:nvPicPr>
        <p:blipFill>
          <a:blip r:embed="rId4"/>
          <a:stretch>
            <a:fillRect/>
          </a:stretch>
        </p:blipFill>
        <p:spPr>
          <a:xfrm>
            <a:off x="8767456" y="5644651"/>
            <a:ext cx="3345425" cy="1213349"/>
          </a:xfrm>
          <a:prstGeom prst="rect">
            <a:avLst/>
          </a:prstGeom>
        </p:spPr>
      </p:pic>
    </p:spTree>
    <p:extLst>
      <p:ext uri="{BB962C8B-B14F-4D97-AF65-F5344CB8AC3E}">
        <p14:creationId xmlns:p14="http://schemas.microsoft.com/office/powerpoint/2010/main" val="31957042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084AE70-2706-29D7-0575-367F3A6F598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93" y="-294290"/>
            <a:ext cx="12780749" cy="7165257"/>
          </a:xfrm>
          <a:prstGeom prst="rect">
            <a:avLst/>
          </a:prstGeom>
        </p:spPr>
      </p:pic>
      <p:pic>
        <p:nvPicPr>
          <p:cNvPr id="4" name="Picture 3" descr="Logo&#10;&#10;Description automatically generated">
            <a:extLst>
              <a:ext uri="{FF2B5EF4-FFF2-40B4-BE49-F238E27FC236}">
                <a16:creationId xmlns:a16="http://schemas.microsoft.com/office/drawing/2014/main" id="{3A7A0BB8-0518-D1B7-C01B-128A367510D1}"/>
              </a:ext>
            </a:extLst>
          </p:cNvPr>
          <p:cNvPicPr>
            <a:picLocks noChangeAspect="1"/>
          </p:cNvPicPr>
          <p:nvPr/>
        </p:nvPicPr>
        <p:blipFill>
          <a:blip r:embed="rId4"/>
          <a:stretch>
            <a:fillRect/>
          </a:stretch>
        </p:blipFill>
        <p:spPr>
          <a:xfrm>
            <a:off x="8735925" y="5087603"/>
            <a:ext cx="3345425" cy="1213349"/>
          </a:xfrm>
          <a:prstGeom prst="rect">
            <a:avLst/>
          </a:prstGeom>
        </p:spPr>
      </p:pic>
    </p:spTree>
    <p:extLst>
      <p:ext uri="{BB962C8B-B14F-4D97-AF65-F5344CB8AC3E}">
        <p14:creationId xmlns:p14="http://schemas.microsoft.com/office/powerpoint/2010/main" val="39630624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2">
            <a:extLst>
              <a:ext uri="{FF2B5EF4-FFF2-40B4-BE49-F238E27FC236}">
                <a16:creationId xmlns:a16="http://schemas.microsoft.com/office/drawing/2014/main" id="{21A56478-CE53-AA97-B8C4-A25C8A42E09E}"/>
              </a:ext>
            </a:extLst>
          </p:cNvPr>
          <p:cNvPicPr>
            <a:picLocks noChangeAspect="1"/>
          </p:cNvPicPr>
          <p:nvPr/>
        </p:nvPicPr>
        <p:blipFill>
          <a:blip r:embed="rId2">
            <a:extLst>
              <a:ext uri="{28A0092B-C50C-407E-A947-70E740481C1C}">
                <a14:useLocalDpi xmlns:a14="http://schemas.microsoft.com/office/drawing/2010/main" val="0"/>
              </a:ext>
            </a:extLst>
          </a:blip>
          <a:srcRect t="9" b="9"/>
          <a:stretch/>
        </p:blipFill>
        <p:spPr>
          <a:xfrm>
            <a:off x="20" y="-266347"/>
            <a:ext cx="12191980" cy="7176266"/>
          </a:xfrm>
          <a:prstGeom prst="rect">
            <a:avLst/>
          </a:prstGeom>
        </p:spPr>
      </p:pic>
      <p:sp>
        <p:nvSpPr>
          <p:cNvPr id="3" name="TextBox 2">
            <a:extLst>
              <a:ext uri="{FF2B5EF4-FFF2-40B4-BE49-F238E27FC236}">
                <a16:creationId xmlns:a16="http://schemas.microsoft.com/office/drawing/2014/main" id="{D963EF0B-282C-98F5-3C4A-584E81CD978F}"/>
              </a:ext>
            </a:extLst>
          </p:cNvPr>
          <p:cNvSpPr txBox="1"/>
          <p:nvPr/>
        </p:nvSpPr>
        <p:spPr>
          <a:xfrm>
            <a:off x="564696" y="127908"/>
            <a:ext cx="3962400"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latin typeface="Futura PT Book"/>
                <a:ea typeface="Source Sans Pro Light"/>
                <a:cs typeface="Calibri"/>
              </a:rPr>
              <a:t>Lesson 1.</a:t>
            </a:r>
            <a:r>
              <a:rPr lang="en-US" sz="3200" b="1" dirty="0">
                <a:latin typeface="Futura PT Book"/>
                <a:ea typeface="Source Sans Pro Light"/>
                <a:cs typeface="Calibri"/>
              </a:rPr>
              <a:t> </a:t>
            </a:r>
            <a:r>
              <a:rPr lang="en-US" sz="3200" b="1" dirty="0">
                <a:latin typeface="Futura PT Bold"/>
                <a:ea typeface="Source Sans Pro Light"/>
                <a:cs typeface="Calibri"/>
              </a:rPr>
              <a:t>Media Landscape</a:t>
            </a:r>
            <a:endParaRPr lang="en-US" sz="3200" dirty="0">
              <a:latin typeface="Futura PT Bold"/>
              <a:ea typeface="Source Sans Pro Light"/>
              <a:cs typeface="Calibri"/>
            </a:endParaRPr>
          </a:p>
          <a:p>
            <a:r>
              <a:rPr lang="en-US" sz="2400" dirty="0">
                <a:latin typeface="Futura PT Book"/>
                <a:ea typeface="Source Sans Pro Light"/>
                <a:cs typeface="Calibri"/>
              </a:rPr>
              <a:t>Unit 1</a:t>
            </a:r>
          </a:p>
        </p:txBody>
      </p:sp>
      <p:pic>
        <p:nvPicPr>
          <p:cNvPr id="4" name="Picture 4" descr="Logo&#10;&#10;Description automatically generated">
            <a:extLst>
              <a:ext uri="{FF2B5EF4-FFF2-40B4-BE49-F238E27FC236}">
                <a16:creationId xmlns:a16="http://schemas.microsoft.com/office/drawing/2014/main" id="{6B256C20-ACCA-8CE9-5749-5FDEAAA2F00B}"/>
              </a:ext>
            </a:extLst>
          </p:cNvPr>
          <p:cNvPicPr>
            <a:picLocks noChangeAspect="1"/>
          </p:cNvPicPr>
          <p:nvPr/>
        </p:nvPicPr>
        <p:blipFill>
          <a:blip r:embed="rId3"/>
          <a:stretch>
            <a:fillRect/>
          </a:stretch>
        </p:blipFill>
        <p:spPr>
          <a:xfrm>
            <a:off x="9267693" y="5737282"/>
            <a:ext cx="2743200" cy="992124"/>
          </a:xfrm>
          <a:prstGeom prst="rect">
            <a:avLst/>
          </a:prstGeom>
        </p:spPr>
      </p:pic>
    </p:spTree>
    <p:extLst>
      <p:ext uri="{BB962C8B-B14F-4D97-AF65-F5344CB8AC3E}">
        <p14:creationId xmlns:p14="http://schemas.microsoft.com/office/powerpoint/2010/main" val="14416159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79B13-FD3B-9A4A-54DC-7A2D24795D54}"/>
              </a:ext>
            </a:extLst>
          </p:cNvPr>
          <p:cNvSpPr>
            <a:spLocks noGrp="1"/>
          </p:cNvSpPr>
          <p:nvPr>
            <p:ph type="title"/>
          </p:nvPr>
        </p:nvSpPr>
        <p:spPr>
          <a:xfrm>
            <a:off x="3905250" y="2832893"/>
            <a:ext cx="4981575" cy="1325563"/>
          </a:xfrm>
        </p:spPr>
        <p:txBody>
          <a:bodyPr/>
          <a:lstStyle/>
          <a:p>
            <a:r>
              <a:rPr lang="en-US" dirty="0">
                <a:latin typeface="Futura PT Bold"/>
              </a:rPr>
              <a:t>Unit 1 Conclusion </a:t>
            </a:r>
          </a:p>
        </p:txBody>
      </p:sp>
      <p:pic>
        <p:nvPicPr>
          <p:cNvPr id="5" name="Picture 4" descr="Logo&#10;&#10;Description automatically generated">
            <a:extLst>
              <a:ext uri="{FF2B5EF4-FFF2-40B4-BE49-F238E27FC236}">
                <a16:creationId xmlns:a16="http://schemas.microsoft.com/office/drawing/2014/main" id="{07AE960C-B692-02A2-2B13-C77828ABF468}"/>
              </a:ext>
            </a:extLst>
          </p:cNvPr>
          <p:cNvPicPr>
            <a:picLocks noChangeAspect="1"/>
          </p:cNvPicPr>
          <p:nvPr/>
        </p:nvPicPr>
        <p:blipFill>
          <a:blip r:embed="rId3"/>
          <a:stretch>
            <a:fillRect/>
          </a:stretch>
        </p:blipFill>
        <p:spPr>
          <a:xfrm>
            <a:off x="8262959" y="5184525"/>
            <a:ext cx="3345425" cy="1213349"/>
          </a:xfrm>
          <a:prstGeom prst="rect">
            <a:avLst/>
          </a:prstGeom>
        </p:spPr>
      </p:pic>
    </p:spTree>
    <p:extLst>
      <p:ext uri="{BB962C8B-B14F-4D97-AF65-F5344CB8AC3E}">
        <p14:creationId xmlns:p14="http://schemas.microsoft.com/office/powerpoint/2010/main" val="30849318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square with a white letter f in it&#10;&#10;Description automatically generated with low confidence">
            <a:extLst>
              <a:ext uri="{FF2B5EF4-FFF2-40B4-BE49-F238E27FC236}">
                <a16:creationId xmlns:a16="http://schemas.microsoft.com/office/drawing/2014/main" id="{1C3334E1-4404-C478-8D52-54093FEFD6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173088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5">
            <a:extLst>
              <a:ext uri="{FF2B5EF4-FFF2-40B4-BE49-F238E27FC236}">
                <a16:creationId xmlns:a16="http://schemas.microsoft.com/office/drawing/2014/main" id="{723A0955-3431-47EB-8637-A3CF0BE3A266}"/>
              </a:ext>
            </a:extLst>
          </p:cNvPr>
          <p:cNvPicPr>
            <a:picLocks noChangeAspect="1"/>
          </p:cNvPicPr>
          <p:nvPr/>
        </p:nvPicPr>
        <p:blipFill>
          <a:blip r:embed="rId2"/>
          <a:stretch>
            <a:fillRect/>
          </a:stretch>
        </p:blipFill>
        <p:spPr>
          <a:xfrm>
            <a:off x="2760190" y="2062764"/>
            <a:ext cx="6671620" cy="2732471"/>
          </a:xfrm>
          <a:prstGeom prst="rect">
            <a:avLst/>
          </a:prstGeom>
        </p:spPr>
      </p:pic>
    </p:spTree>
    <p:extLst>
      <p:ext uri="{BB962C8B-B14F-4D97-AF65-F5344CB8AC3E}">
        <p14:creationId xmlns:p14="http://schemas.microsoft.com/office/powerpoint/2010/main" val="22072784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48408-B5DA-8D6B-C38F-57C1D4667BFE}"/>
              </a:ext>
            </a:extLst>
          </p:cNvPr>
          <p:cNvSpPr>
            <a:spLocks noGrp="1"/>
          </p:cNvSpPr>
          <p:nvPr>
            <p:ph type="title"/>
          </p:nvPr>
        </p:nvSpPr>
        <p:spPr>
          <a:xfrm>
            <a:off x="565584" y="473049"/>
            <a:ext cx="7284809" cy="1325563"/>
          </a:xfrm>
        </p:spPr>
        <p:txBody>
          <a:bodyPr/>
          <a:lstStyle/>
          <a:p>
            <a:r>
              <a:rPr lang="en-US" dirty="0"/>
              <a:t>Introductions and Warm Up</a:t>
            </a:r>
          </a:p>
        </p:txBody>
      </p:sp>
      <p:sp>
        <p:nvSpPr>
          <p:cNvPr id="3" name="Content Placeholder 2">
            <a:extLst>
              <a:ext uri="{FF2B5EF4-FFF2-40B4-BE49-F238E27FC236}">
                <a16:creationId xmlns:a16="http://schemas.microsoft.com/office/drawing/2014/main" id="{77BA5D2E-3A03-49ED-9F0F-46A78F6F7870}"/>
              </a:ext>
            </a:extLst>
          </p:cNvPr>
          <p:cNvSpPr>
            <a:spLocks noGrp="1"/>
          </p:cNvSpPr>
          <p:nvPr>
            <p:ph idx="1"/>
          </p:nvPr>
        </p:nvSpPr>
        <p:spPr>
          <a:xfrm>
            <a:off x="363747" y="1955021"/>
            <a:ext cx="4419600" cy="4351338"/>
          </a:xfrm>
        </p:spPr>
        <p:txBody>
          <a:bodyPr vert="horz" lIns="91440" tIns="45720" rIns="91440" bIns="45720" rtlCol="0" anchor="t">
            <a:normAutofit/>
          </a:bodyPr>
          <a:lstStyle/>
          <a:p>
            <a:pPr marL="0" indent="0">
              <a:buNone/>
            </a:pPr>
            <a:endParaRPr lang="en-US">
              <a:latin typeface="Futura PT Book"/>
              <a:ea typeface="Source Sans Pro Light"/>
            </a:endParaRPr>
          </a:p>
          <a:p>
            <a:pPr marL="0" indent="0">
              <a:buNone/>
            </a:pPr>
            <a:endParaRPr lang="en-US">
              <a:latin typeface="Futura PT Book"/>
              <a:ea typeface="Source Sans Pro Light"/>
            </a:endParaRPr>
          </a:p>
          <a:p>
            <a:pPr marL="0" indent="0">
              <a:buNone/>
            </a:pPr>
            <a:endParaRPr lang="en-US">
              <a:latin typeface="Futura PT Book"/>
              <a:ea typeface="Source Sans Pro Light"/>
            </a:endParaRPr>
          </a:p>
        </p:txBody>
      </p:sp>
      <p:pic>
        <p:nvPicPr>
          <p:cNvPr id="6" name="Picture 5" descr="Logo&#10;&#10;Description automatically generated">
            <a:extLst>
              <a:ext uri="{FF2B5EF4-FFF2-40B4-BE49-F238E27FC236}">
                <a16:creationId xmlns:a16="http://schemas.microsoft.com/office/drawing/2014/main" id="{A5F041F3-6373-772E-EA80-A29FCEB9F366}"/>
              </a:ext>
            </a:extLst>
          </p:cNvPr>
          <p:cNvPicPr>
            <a:picLocks noChangeAspect="1"/>
          </p:cNvPicPr>
          <p:nvPr/>
        </p:nvPicPr>
        <p:blipFill>
          <a:blip r:embed="rId3"/>
          <a:stretch>
            <a:fillRect/>
          </a:stretch>
        </p:blipFill>
        <p:spPr>
          <a:xfrm>
            <a:off x="8262959" y="5184525"/>
            <a:ext cx="3345425" cy="1213349"/>
          </a:xfrm>
          <a:prstGeom prst="rect">
            <a:avLst/>
          </a:prstGeom>
        </p:spPr>
      </p:pic>
      <p:sp>
        <p:nvSpPr>
          <p:cNvPr id="4" name="TextBox 3">
            <a:extLst>
              <a:ext uri="{FF2B5EF4-FFF2-40B4-BE49-F238E27FC236}">
                <a16:creationId xmlns:a16="http://schemas.microsoft.com/office/drawing/2014/main" id="{67CB5D34-E7B1-A51D-6ECB-1AF680F5ED12}"/>
              </a:ext>
            </a:extLst>
          </p:cNvPr>
          <p:cNvSpPr txBox="1"/>
          <p:nvPr/>
        </p:nvSpPr>
        <p:spPr>
          <a:xfrm>
            <a:off x="735980" y="1497529"/>
            <a:ext cx="10024946" cy="4616648"/>
          </a:xfrm>
          <a:prstGeom prst="rect">
            <a:avLst/>
          </a:prstGeom>
          <a:noFill/>
        </p:spPr>
        <p:txBody>
          <a:bodyPr wrap="square" rtlCol="0">
            <a:spAutoFit/>
          </a:bodyPr>
          <a:lstStyle/>
          <a:p>
            <a:r>
              <a:rPr lang="en-US" sz="2400" dirty="0">
                <a:latin typeface="Segoe UI" panose="020B0502040204020203" pitchFamily="34" charset="0"/>
              </a:rPr>
              <a:t>Have you…</a:t>
            </a:r>
          </a:p>
          <a:p>
            <a:endParaRPr lang="en-US" sz="2400" dirty="0"/>
          </a:p>
          <a:p>
            <a:pPr marL="285750" indent="-285750">
              <a:buFont typeface="Arial" panose="020B0604020202020204" pitchFamily="34" charset="0"/>
              <a:buChar char="•"/>
            </a:pPr>
            <a:r>
              <a:rPr lang="en-US" sz="2400" dirty="0">
                <a:effectLst/>
                <a:latin typeface="Segoe UI" panose="020B0502040204020203" pitchFamily="34" charset="0"/>
              </a:rPr>
              <a:t>Liked at least one post on social media already today? </a:t>
            </a:r>
          </a:p>
          <a:p>
            <a:pPr marL="285750" indent="-285750">
              <a:buFont typeface="Arial" panose="020B0604020202020204" pitchFamily="34" charset="0"/>
              <a:buChar char="•"/>
            </a:pPr>
            <a:endParaRPr lang="en-US" sz="2400" dirty="0">
              <a:effectLst/>
              <a:latin typeface="Segoe UI" panose="020B0502040204020203" pitchFamily="34" charset="0"/>
            </a:endParaRPr>
          </a:p>
          <a:p>
            <a:pPr marL="285750" indent="-285750">
              <a:buFont typeface="Arial" panose="020B0604020202020204" pitchFamily="34" charset="0"/>
              <a:buChar char="•"/>
            </a:pPr>
            <a:r>
              <a:rPr lang="en-US" sz="2400" dirty="0">
                <a:effectLst/>
                <a:latin typeface="Segoe UI" panose="020B0502040204020203" pitchFamily="34" charset="0"/>
              </a:rPr>
              <a:t>Commented on any post on social media today? </a:t>
            </a:r>
          </a:p>
          <a:p>
            <a:pPr marL="285750" indent="-285750">
              <a:buFont typeface="Arial" panose="020B0604020202020204" pitchFamily="34" charset="0"/>
              <a:buChar char="•"/>
            </a:pPr>
            <a:endParaRPr lang="en-US" sz="2400" dirty="0">
              <a:effectLst/>
              <a:latin typeface="Segoe UI" panose="020B0502040204020203" pitchFamily="34" charset="0"/>
            </a:endParaRPr>
          </a:p>
          <a:p>
            <a:pPr marL="285750" indent="-285750">
              <a:buFont typeface="Arial" panose="020B0604020202020204" pitchFamily="34" charset="0"/>
              <a:buChar char="•"/>
            </a:pPr>
            <a:r>
              <a:rPr lang="en-US" sz="2400" dirty="0">
                <a:latin typeface="Segoe UI" panose="020B0502040204020203" pitchFamily="34" charset="0"/>
              </a:rPr>
              <a:t>E</a:t>
            </a:r>
            <a:r>
              <a:rPr lang="en-US" sz="2400" dirty="0">
                <a:effectLst/>
                <a:latin typeface="Segoe UI" panose="020B0502040204020203" pitchFamily="34" charset="0"/>
              </a:rPr>
              <a:t>ver clicked ‘I accept’ on a website without reading the terms and conditions?</a:t>
            </a:r>
          </a:p>
          <a:p>
            <a:endParaRPr lang="en-US" sz="2400" dirty="0">
              <a:latin typeface="Segoe UI" panose="020B0502040204020203" pitchFamily="34" charset="0"/>
            </a:endParaRPr>
          </a:p>
          <a:p>
            <a:pPr marL="285750" indent="-285750">
              <a:buFont typeface="Arial" panose="020B0604020202020204" pitchFamily="34" charset="0"/>
              <a:buChar char="•"/>
            </a:pPr>
            <a:r>
              <a:rPr lang="en-US" sz="2400" dirty="0">
                <a:effectLst/>
                <a:latin typeface="Segoe UI" panose="020B0502040204020203" pitchFamily="34" charset="0"/>
              </a:rPr>
              <a:t>Looked at your phone at least once since this training started?</a:t>
            </a:r>
            <a:endParaRPr lang="en-US" sz="2400" dirty="0">
              <a:effectLst/>
              <a:latin typeface="Arial" panose="020B0604020202020204" pitchFamily="34" charset="0"/>
            </a:endParaRPr>
          </a:p>
          <a:p>
            <a:endParaRPr lang="en-US" dirty="0"/>
          </a:p>
          <a:p>
            <a:endParaRPr lang="en-US" dirty="0"/>
          </a:p>
          <a:p>
            <a:endParaRPr lang="en-US" dirty="0"/>
          </a:p>
        </p:txBody>
      </p:sp>
    </p:spTree>
    <p:extLst>
      <p:ext uri="{BB962C8B-B14F-4D97-AF65-F5344CB8AC3E}">
        <p14:creationId xmlns:p14="http://schemas.microsoft.com/office/powerpoint/2010/main" val="673300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fade">
                                      <p:cBhvr>
                                        <p:cTn id="12" dur="500"/>
                                        <p:tgtEl>
                                          <p:spTgt spid="4">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animEffect transition="in" filter="fade">
                                      <p:cBhvr>
                                        <p:cTn id="17" dur="500"/>
                                        <p:tgtEl>
                                          <p:spTgt spid="4">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8" end="8"/>
                                            </p:txEl>
                                          </p:spTgt>
                                        </p:tgtEl>
                                        <p:attrNameLst>
                                          <p:attrName>style.visibility</p:attrName>
                                        </p:attrNameLst>
                                      </p:cBhvr>
                                      <p:to>
                                        <p:strVal val="visible"/>
                                      </p:to>
                                    </p:set>
                                    <p:animEffect transition="in" filter="fade">
                                      <p:cBhvr>
                                        <p:cTn id="22"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pic>
        <p:nvPicPr>
          <p:cNvPr id="5" name="Online Media 4" title="Introduction to Very Verified ENG">
            <a:hlinkClick r:id="" action="ppaction://media"/>
            <a:extLst>
              <a:ext uri="{FF2B5EF4-FFF2-40B4-BE49-F238E27FC236}">
                <a16:creationId xmlns:a16="http://schemas.microsoft.com/office/drawing/2014/main" id="{4E919430-7791-D3BC-9E99-C0321A00D8EA}"/>
              </a:ext>
            </a:extLst>
          </p:cNvPr>
          <p:cNvPicPr>
            <a:picLocks noGrp="1" noRot="1" noChangeAspect="1"/>
          </p:cNvPicPr>
          <p:nvPr>
            <p:ph idx="1"/>
            <a:videoFile r:link="rId1"/>
          </p:nvPr>
        </p:nvPicPr>
        <p:blipFill>
          <a:blip r:embed="rId4"/>
          <a:stretch>
            <a:fillRect/>
          </a:stretch>
        </p:blipFill>
        <p:spPr>
          <a:xfrm>
            <a:off x="503903" y="160569"/>
            <a:ext cx="11024419" cy="6526161"/>
          </a:xfrm>
        </p:spPr>
      </p:pic>
    </p:spTree>
    <p:extLst>
      <p:ext uri="{BB962C8B-B14F-4D97-AF65-F5344CB8AC3E}">
        <p14:creationId xmlns:p14="http://schemas.microsoft.com/office/powerpoint/2010/main" val="4047375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48408-B5DA-8D6B-C38F-57C1D4667BFE}"/>
              </a:ext>
            </a:extLst>
          </p:cNvPr>
          <p:cNvSpPr>
            <a:spLocks noGrp="1"/>
          </p:cNvSpPr>
          <p:nvPr>
            <p:ph type="title"/>
          </p:nvPr>
        </p:nvSpPr>
        <p:spPr/>
        <p:txBody>
          <a:bodyPr/>
          <a:lstStyle/>
          <a:p>
            <a:r>
              <a:rPr lang="en-US" dirty="0"/>
              <a:t>Quiz: Why Was This Published</a:t>
            </a:r>
          </a:p>
        </p:txBody>
      </p:sp>
      <p:sp>
        <p:nvSpPr>
          <p:cNvPr id="3" name="Content Placeholder 2">
            <a:extLst>
              <a:ext uri="{FF2B5EF4-FFF2-40B4-BE49-F238E27FC236}">
                <a16:creationId xmlns:a16="http://schemas.microsoft.com/office/drawing/2014/main" id="{77BA5D2E-3A03-49ED-9F0F-46A78F6F7870}"/>
              </a:ext>
            </a:extLst>
          </p:cNvPr>
          <p:cNvSpPr>
            <a:spLocks noGrp="1"/>
          </p:cNvSpPr>
          <p:nvPr>
            <p:ph idx="1"/>
          </p:nvPr>
        </p:nvSpPr>
        <p:spPr>
          <a:xfrm>
            <a:off x="363747" y="1955021"/>
            <a:ext cx="4419600" cy="4351338"/>
          </a:xfrm>
        </p:spPr>
        <p:txBody>
          <a:bodyPr vert="horz" lIns="91440" tIns="45720" rIns="91440" bIns="45720" rtlCol="0" anchor="t">
            <a:normAutofit/>
          </a:bodyPr>
          <a:lstStyle/>
          <a:p>
            <a:pPr marL="0" indent="0">
              <a:buNone/>
            </a:pPr>
            <a:endParaRPr lang="en-US">
              <a:latin typeface="Futura PT Book"/>
              <a:ea typeface="Source Sans Pro Light"/>
            </a:endParaRPr>
          </a:p>
          <a:p>
            <a:pPr marL="0" indent="0">
              <a:buNone/>
            </a:pPr>
            <a:endParaRPr lang="en-US">
              <a:latin typeface="Futura PT Book"/>
              <a:ea typeface="Source Sans Pro Light"/>
            </a:endParaRPr>
          </a:p>
          <a:p>
            <a:pPr marL="0" indent="0">
              <a:buNone/>
            </a:pPr>
            <a:endParaRPr lang="en-US">
              <a:latin typeface="Futura PT Book"/>
              <a:ea typeface="Source Sans Pro Light"/>
            </a:endParaRPr>
          </a:p>
        </p:txBody>
      </p:sp>
      <p:pic>
        <p:nvPicPr>
          <p:cNvPr id="6" name="Picture 5" descr="Logo&#10;&#10;Description automatically generated">
            <a:extLst>
              <a:ext uri="{FF2B5EF4-FFF2-40B4-BE49-F238E27FC236}">
                <a16:creationId xmlns:a16="http://schemas.microsoft.com/office/drawing/2014/main" id="{A5F041F3-6373-772E-EA80-A29FCEB9F366}"/>
              </a:ext>
            </a:extLst>
          </p:cNvPr>
          <p:cNvPicPr>
            <a:picLocks noChangeAspect="1"/>
          </p:cNvPicPr>
          <p:nvPr/>
        </p:nvPicPr>
        <p:blipFill>
          <a:blip r:embed="rId3"/>
          <a:stretch>
            <a:fillRect/>
          </a:stretch>
        </p:blipFill>
        <p:spPr>
          <a:xfrm>
            <a:off x="8262959" y="5184525"/>
            <a:ext cx="3345425" cy="1213349"/>
          </a:xfrm>
          <a:prstGeom prst="rect">
            <a:avLst/>
          </a:prstGeom>
        </p:spPr>
      </p:pic>
      <p:pic>
        <p:nvPicPr>
          <p:cNvPr id="4" name="Picture 6" descr="Qr code&#10;&#10;Description automatically generated">
            <a:extLst>
              <a:ext uri="{FF2B5EF4-FFF2-40B4-BE49-F238E27FC236}">
                <a16:creationId xmlns:a16="http://schemas.microsoft.com/office/drawing/2014/main" id="{D979BB04-EA41-D060-730C-0E8E8C7E5C44}"/>
              </a:ext>
            </a:extLst>
          </p:cNvPr>
          <p:cNvPicPr>
            <a:picLocks noChangeAspect="1"/>
          </p:cNvPicPr>
          <p:nvPr/>
        </p:nvPicPr>
        <p:blipFill>
          <a:blip r:embed="rId4"/>
          <a:stretch>
            <a:fillRect/>
          </a:stretch>
        </p:blipFill>
        <p:spPr>
          <a:xfrm>
            <a:off x="3732362" y="1884872"/>
            <a:ext cx="3907766" cy="3907766"/>
          </a:xfrm>
          <a:prstGeom prst="rect">
            <a:avLst/>
          </a:prstGeom>
        </p:spPr>
      </p:pic>
    </p:spTree>
    <p:extLst>
      <p:ext uri="{BB962C8B-B14F-4D97-AF65-F5344CB8AC3E}">
        <p14:creationId xmlns:p14="http://schemas.microsoft.com/office/powerpoint/2010/main" val="27912471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220547F-0C5C-F1ED-AD0C-95B6AA5BFBF5}"/>
              </a:ext>
            </a:extLst>
          </p:cNvPr>
          <p:cNvSpPr>
            <a:spLocks noGrp="1"/>
          </p:cNvSpPr>
          <p:nvPr>
            <p:ph type="title"/>
          </p:nvPr>
        </p:nvSpPr>
        <p:spPr>
          <a:xfrm>
            <a:off x="1071716" y="198679"/>
            <a:ext cx="10041896" cy="1227241"/>
          </a:xfrm>
        </p:spPr>
        <p:txBody>
          <a:bodyPr>
            <a:normAutofit/>
          </a:bodyPr>
          <a:lstStyle/>
          <a:p>
            <a:r>
              <a:rPr lang="en-US" dirty="0">
                <a:latin typeface="Futura PT Book"/>
              </a:rPr>
              <a:t>Video and Activity – Types of Content</a:t>
            </a:r>
            <a:endParaRPr lang="en-US" dirty="0"/>
          </a:p>
        </p:txBody>
      </p:sp>
      <p:pic>
        <p:nvPicPr>
          <p:cNvPr id="6" name="Online Media 5" title="Types of Content ENG">
            <a:hlinkClick r:id="" action="ppaction://media"/>
            <a:extLst>
              <a:ext uri="{FF2B5EF4-FFF2-40B4-BE49-F238E27FC236}">
                <a16:creationId xmlns:a16="http://schemas.microsoft.com/office/drawing/2014/main" id="{B42427D7-D81F-A5F9-6792-6FD2ACEA0986}"/>
              </a:ext>
            </a:extLst>
          </p:cNvPr>
          <p:cNvPicPr>
            <a:picLocks noRot="1" noChangeAspect="1"/>
          </p:cNvPicPr>
          <p:nvPr>
            <a:videoFile r:link="rId1"/>
          </p:nvPr>
        </p:nvPicPr>
        <p:blipFill>
          <a:blip r:embed="rId4"/>
          <a:stretch>
            <a:fillRect/>
          </a:stretch>
        </p:blipFill>
        <p:spPr>
          <a:xfrm>
            <a:off x="1741129" y="1371805"/>
            <a:ext cx="8316451" cy="5281970"/>
          </a:xfrm>
          <a:prstGeom prst="rect">
            <a:avLst/>
          </a:prstGeom>
        </p:spPr>
      </p:pic>
    </p:spTree>
    <p:extLst>
      <p:ext uri="{BB962C8B-B14F-4D97-AF65-F5344CB8AC3E}">
        <p14:creationId xmlns:p14="http://schemas.microsoft.com/office/powerpoint/2010/main" val="224760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48408-B5DA-8D6B-C38F-57C1D4667BFE}"/>
              </a:ext>
            </a:extLst>
          </p:cNvPr>
          <p:cNvSpPr>
            <a:spLocks noGrp="1"/>
          </p:cNvSpPr>
          <p:nvPr>
            <p:ph type="title"/>
          </p:nvPr>
        </p:nvSpPr>
        <p:spPr/>
        <p:txBody>
          <a:bodyPr/>
          <a:lstStyle/>
          <a:p>
            <a:r>
              <a:rPr lang="en-US" dirty="0"/>
              <a:t>Quiz: Fact Vs Opinion</a:t>
            </a:r>
          </a:p>
        </p:txBody>
      </p:sp>
      <p:sp>
        <p:nvSpPr>
          <p:cNvPr id="3" name="Content Placeholder 2">
            <a:extLst>
              <a:ext uri="{FF2B5EF4-FFF2-40B4-BE49-F238E27FC236}">
                <a16:creationId xmlns:a16="http://schemas.microsoft.com/office/drawing/2014/main" id="{77BA5D2E-3A03-49ED-9F0F-46A78F6F7870}"/>
              </a:ext>
            </a:extLst>
          </p:cNvPr>
          <p:cNvSpPr>
            <a:spLocks noGrp="1"/>
          </p:cNvSpPr>
          <p:nvPr>
            <p:ph idx="1"/>
          </p:nvPr>
        </p:nvSpPr>
        <p:spPr>
          <a:xfrm>
            <a:off x="363747" y="1955021"/>
            <a:ext cx="4419600" cy="4351338"/>
          </a:xfrm>
        </p:spPr>
        <p:txBody>
          <a:bodyPr vert="horz" lIns="91440" tIns="45720" rIns="91440" bIns="45720" rtlCol="0" anchor="t">
            <a:normAutofit/>
          </a:bodyPr>
          <a:lstStyle/>
          <a:p>
            <a:pPr marL="0" indent="0">
              <a:buNone/>
            </a:pPr>
            <a:endParaRPr lang="en-US">
              <a:latin typeface="Futura PT Book"/>
              <a:ea typeface="Source Sans Pro Light"/>
            </a:endParaRPr>
          </a:p>
          <a:p>
            <a:pPr marL="0" indent="0">
              <a:buNone/>
            </a:pPr>
            <a:endParaRPr lang="en-US">
              <a:latin typeface="Futura PT Book"/>
              <a:ea typeface="Source Sans Pro Light"/>
            </a:endParaRPr>
          </a:p>
          <a:p>
            <a:pPr marL="0" indent="0">
              <a:buNone/>
            </a:pPr>
            <a:endParaRPr lang="en-US">
              <a:latin typeface="Futura PT Book"/>
              <a:ea typeface="Source Sans Pro Light"/>
            </a:endParaRPr>
          </a:p>
        </p:txBody>
      </p:sp>
      <p:pic>
        <p:nvPicPr>
          <p:cNvPr id="6" name="Picture 5" descr="Logo&#10;&#10;Description automatically generated">
            <a:extLst>
              <a:ext uri="{FF2B5EF4-FFF2-40B4-BE49-F238E27FC236}">
                <a16:creationId xmlns:a16="http://schemas.microsoft.com/office/drawing/2014/main" id="{A5F041F3-6373-772E-EA80-A29FCEB9F366}"/>
              </a:ext>
            </a:extLst>
          </p:cNvPr>
          <p:cNvPicPr>
            <a:picLocks noChangeAspect="1"/>
          </p:cNvPicPr>
          <p:nvPr/>
        </p:nvPicPr>
        <p:blipFill>
          <a:blip r:embed="rId3"/>
          <a:stretch>
            <a:fillRect/>
          </a:stretch>
        </p:blipFill>
        <p:spPr>
          <a:xfrm>
            <a:off x="8262959" y="5184525"/>
            <a:ext cx="3345425" cy="1213349"/>
          </a:xfrm>
          <a:prstGeom prst="rect">
            <a:avLst/>
          </a:prstGeom>
        </p:spPr>
      </p:pic>
      <p:pic>
        <p:nvPicPr>
          <p:cNvPr id="4" name="Picture 6" descr="Qr code&#10;&#10;Description automatically generated">
            <a:extLst>
              <a:ext uri="{FF2B5EF4-FFF2-40B4-BE49-F238E27FC236}">
                <a16:creationId xmlns:a16="http://schemas.microsoft.com/office/drawing/2014/main" id="{F3FE3B56-4800-F1F2-8E4F-88EED7284ABA}"/>
              </a:ext>
            </a:extLst>
          </p:cNvPr>
          <p:cNvPicPr>
            <a:picLocks noChangeAspect="1"/>
          </p:cNvPicPr>
          <p:nvPr/>
        </p:nvPicPr>
        <p:blipFill>
          <a:blip r:embed="rId4"/>
          <a:stretch>
            <a:fillRect/>
          </a:stretch>
        </p:blipFill>
        <p:spPr>
          <a:xfrm>
            <a:off x="4092956" y="1873045"/>
            <a:ext cx="3706483" cy="3720860"/>
          </a:xfrm>
          <a:prstGeom prst="rect">
            <a:avLst/>
          </a:prstGeom>
        </p:spPr>
      </p:pic>
    </p:spTree>
    <p:extLst>
      <p:ext uri="{BB962C8B-B14F-4D97-AF65-F5344CB8AC3E}">
        <p14:creationId xmlns:p14="http://schemas.microsoft.com/office/powerpoint/2010/main" val="36702123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220547F-0C5C-F1ED-AD0C-95B6AA5BFBF5}"/>
              </a:ext>
            </a:extLst>
          </p:cNvPr>
          <p:cNvSpPr>
            <a:spLocks noGrp="1"/>
          </p:cNvSpPr>
          <p:nvPr>
            <p:ph type="title"/>
          </p:nvPr>
        </p:nvSpPr>
        <p:spPr>
          <a:xfrm>
            <a:off x="838200" y="321582"/>
            <a:ext cx="10472057" cy="1325563"/>
          </a:xfrm>
        </p:spPr>
        <p:txBody>
          <a:bodyPr/>
          <a:lstStyle/>
          <a:p>
            <a:r>
              <a:rPr lang="en-US" dirty="0">
                <a:latin typeface="Futura PT Book"/>
              </a:rPr>
              <a:t>Quiz – Why Do We Share?</a:t>
            </a:r>
            <a:endParaRPr lang="en-US" dirty="0"/>
          </a:p>
        </p:txBody>
      </p:sp>
      <p:pic>
        <p:nvPicPr>
          <p:cNvPr id="7" name="Picture 6" descr="Logo&#10;&#10;Description automatically generated">
            <a:extLst>
              <a:ext uri="{FF2B5EF4-FFF2-40B4-BE49-F238E27FC236}">
                <a16:creationId xmlns:a16="http://schemas.microsoft.com/office/drawing/2014/main" id="{AA69F39D-42BF-CE3F-CF4C-22BE4785A46D}"/>
              </a:ext>
            </a:extLst>
          </p:cNvPr>
          <p:cNvPicPr>
            <a:picLocks noChangeAspect="1"/>
          </p:cNvPicPr>
          <p:nvPr/>
        </p:nvPicPr>
        <p:blipFill>
          <a:blip r:embed="rId3"/>
          <a:stretch>
            <a:fillRect/>
          </a:stretch>
        </p:blipFill>
        <p:spPr>
          <a:xfrm>
            <a:off x="8262959" y="5184525"/>
            <a:ext cx="3345425" cy="1213349"/>
          </a:xfrm>
          <a:prstGeom prst="rect">
            <a:avLst/>
          </a:prstGeom>
        </p:spPr>
      </p:pic>
      <p:pic>
        <p:nvPicPr>
          <p:cNvPr id="8" name="Picture 8" descr="Qr code&#10;&#10;Description automatically generated">
            <a:extLst>
              <a:ext uri="{FF2B5EF4-FFF2-40B4-BE49-F238E27FC236}">
                <a16:creationId xmlns:a16="http://schemas.microsoft.com/office/drawing/2014/main" id="{B5C556F1-4134-A533-2F89-4D4A4EB639BD}"/>
              </a:ext>
            </a:extLst>
          </p:cNvPr>
          <p:cNvPicPr>
            <a:picLocks noChangeAspect="1"/>
          </p:cNvPicPr>
          <p:nvPr/>
        </p:nvPicPr>
        <p:blipFill>
          <a:blip r:embed="rId4"/>
          <a:stretch>
            <a:fillRect/>
          </a:stretch>
        </p:blipFill>
        <p:spPr>
          <a:xfrm>
            <a:off x="3839497" y="1713271"/>
            <a:ext cx="4082845" cy="4070554"/>
          </a:xfrm>
          <a:prstGeom prst="rect">
            <a:avLst/>
          </a:prstGeom>
        </p:spPr>
      </p:pic>
    </p:spTree>
    <p:extLst>
      <p:ext uri="{BB962C8B-B14F-4D97-AF65-F5344CB8AC3E}">
        <p14:creationId xmlns:p14="http://schemas.microsoft.com/office/powerpoint/2010/main" val="25518497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pic>
        <p:nvPicPr>
          <p:cNvPr id="7" name="Picture 6" descr="Logo&#10;&#10;Description automatically generated">
            <a:extLst>
              <a:ext uri="{FF2B5EF4-FFF2-40B4-BE49-F238E27FC236}">
                <a16:creationId xmlns:a16="http://schemas.microsoft.com/office/drawing/2014/main" id="{AA69F39D-42BF-CE3F-CF4C-22BE4785A46D}"/>
              </a:ext>
            </a:extLst>
          </p:cNvPr>
          <p:cNvPicPr>
            <a:picLocks noChangeAspect="1"/>
          </p:cNvPicPr>
          <p:nvPr/>
        </p:nvPicPr>
        <p:blipFill>
          <a:blip r:embed="rId3"/>
          <a:stretch>
            <a:fillRect/>
          </a:stretch>
        </p:blipFill>
        <p:spPr>
          <a:xfrm>
            <a:off x="8262959" y="5184525"/>
            <a:ext cx="3345425" cy="1213349"/>
          </a:xfrm>
          <a:prstGeom prst="rect">
            <a:avLst/>
          </a:prstGeom>
        </p:spPr>
      </p:pic>
      <p:sp>
        <p:nvSpPr>
          <p:cNvPr id="2" name="TextBox 1">
            <a:extLst>
              <a:ext uri="{FF2B5EF4-FFF2-40B4-BE49-F238E27FC236}">
                <a16:creationId xmlns:a16="http://schemas.microsoft.com/office/drawing/2014/main" id="{C53B2CE4-24CA-C656-EE38-DA03CA0BD9FF}"/>
              </a:ext>
            </a:extLst>
          </p:cNvPr>
          <p:cNvSpPr txBox="1"/>
          <p:nvPr/>
        </p:nvSpPr>
        <p:spPr>
          <a:xfrm>
            <a:off x="1098755" y="2303206"/>
            <a:ext cx="10105102"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latin typeface="Segoe UI"/>
                <a:cs typeface="Segoe UI"/>
              </a:rPr>
              <a:t>When was the last time you saw a headline in your social media feed that made you so angry that you commented on it or shared it with others?  </a:t>
            </a:r>
          </a:p>
        </p:txBody>
      </p:sp>
      <p:sp>
        <p:nvSpPr>
          <p:cNvPr id="4" name="Title 3">
            <a:extLst>
              <a:ext uri="{FF2B5EF4-FFF2-40B4-BE49-F238E27FC236}">
                <a16:creationId xmlns:a16="http://schemas.microsoft.com/office/drawing/2014/main" id="{0B7ABFC1-E598-6127-F4F1-FA4E0CD00F5B}"/>
              </a:ext>
            </a:extLst>
          </p:cNvPr>
          <p:cNvSpPr>
            <a:spLocks noGrp="1"/>
          </p:cNvSpPr>
          <p:nvPr>
            <p:ph type="title"/>
          </p:nvPr>
        </p:nvSpPr>
        <p:spPr/>
        <p:txBody>
          <a:bodyPr>
            <a:normAutofit/>
          </a:bodyPr>
          <a:lstStyle/>
          <a:p>
            <a:r>
              <a:rPr lang="en-US" sz="4800" dirty="0">
                <a:latin typeface="Segoe UI"/>
                <a:cs typeface="Segoe UI"/>
              </a:rPr>
              <a:t>Role of Emotions</a:t>
            </a:r>
          </a:p>
        </p:txBody>
      </p:sp>
      <p:sp>
        <p:nvSpPr>
          <p:cNvPr id="6" name="TextBox 5">
            <a:extLst>
              <a:ext uri="{FF2B5EF4-FFF2-40B4-BE49-F238E27FC236}">
                <a16:creationId xmlns:a16="http://schemas.microsoft.com/office/drawing/2014/main" id="{498EA674-1004-5543-F627-3DE8C8C40C46}"/>
              </a:ext>
            </a:extLst>
          </p:cNvPr>
          <p:cNvSpPr txBox="1"/>
          <p:nvPr/>
        </p:nvSpPr>
        <p:spPr>
          <a:xfrm>
            <a:off x="1184787" y="4159045"/>
            <a:ext cx="1001907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latin typeface="Segoe UI"/>
                <a:cs typeface="Segoe UI"/>
              </a:rPr>
              <a:t>What was it about the headline that made you do this? </a:t>
            </a:r>
          </a:p>
        </p:txBody>
      </p:sp>
    </p:spTree>
    <p:extLst>
      <p:ext uri="{BB962C8B-B14F-4D97-AF65-F5344CB8AC3E}">
        <p14:creationId xmlns:p14="http://schemas.microsoft.com/office/powerpoint/2010/main" val="1656854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theme/theme1.xml><?xml version="1.0" encoding="utf-8"?>
<a:theme xmlns:a="http://schemas.openxmlformats.org/drawingml/2006/main" name="4_Office Theme">
  <a:themeElements>
    <a:clrScheme name="IREX">
      <a:dk1>
        <a:sysClr val="windowText" lastClr="000000"/>
      </a:dk1>
      <a:lt1>
        <a:sysClr val="window" lastClr="FFFFFF"/>
      </a:lt1>
      <a:dk2>
        <a:srgbClr val="44546A"/>
      </a:dk2>
      <a:lt2>
        <a:srgbClr val="E7E6E6"/>
      </a:lt2>
      <a:accent1>
        <a:srgbClr val="098B8E"/>
      </a:accent1>
      <a:accent2>
        <a:srgbClr val="0A5254"/>
      </a:accent2>
      <a:accent3>
        <a:srgbClr val="D76427"/>
      </a:accent3>
      <a:accent4>
        <a:srgbClr val="25BDC1"/>
      </a:accent4>
      <a:accent5>
        <a:srgbClr val="098B8E"/>
      </a:accent5>
      <a:accent6>
        <a:srgbClr val="99B83C"/>
      </a:accent6>
      <a:hlink>
        <a:srgbClr val="0563C1"/>
      </a:hlink>
      <a:folHlink>
        <a:srgbClr val="954F72"/>
      </a:folHlink>
    </a:clrScheme>
    <a:fontScheme name="Custom 2">
      <a:majorFont>
        <a:latin typeface="Museo Sans Cyrl 900"/>
        <a:ea typeface=""/>
        <a:cs typeface=""/>
      </a:majorFont>
      <a:minorFont>
        <a:latin typeface="Source Sans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49c4de8-714a-4d9a-88a7-b286d1a87f85">
      <Terms xmlns="http://schemas.microsoft.com/office/infopath/2007/PartnerControls"/>
    </lcf76f155ced4ddcb4097134ff3c332f>
    <TaxCatchAll xmlns="ce8b8449-7073-4f43-8a1a-984ca5569f20" xsi:nil="true"/>
    <SharedWithUsers xmlns="ce8b8449-7073-4f43-8a1a-984ca5569f20">
      <UserInfo>
        <DisplayName>Sabine Berzina</DisplayName>
        <AccountId>860</AccountId>
        <AccountType/>
      </UserInfo>
      <UserInfo>
        <DisplayName>Kaspars Ruklis</DisplayName>
        <AccountId>176</AccountId>
        <AccountType/>
      </UserInfo>
      <UserInfo>
        <DisplayName>Julija Visnevska</DisplayName>
        <AccountId>211</AccountId>
        <AccountType/>
      </UserInfo>
      <UserInfo>
        <DisplayName>Stanley Currier</DisplayName>
        <AccountId>23</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5FAB63E5A833F4CBA145286B4E7934D" ma:contentTypeVersion="17" ma:contentTypeDescription="Create a new document." ma:contentTypeScope="" ma:versionID="3b27e4761ef888a5f18f160b0f5400d0">
  <xsd:schema xmlns:xsd="http://www.w3.org/2001/XMLSchema" xmlns:xs="http://www.w3.org/2001/XMLSchema" xmlns:p="http://schemas.microsoft.com/office/2006/metadata/properties" xmlns:ns2="e49c4de8-714a-4d9a-88a7-b286d1a87f85" xmlns:ns3="ce8b8449-7073-4f43-8a1a-984ca5569f20" targetNamespace="http://schemas.microsoft.com/office/2006/metadata/properties" ma:root="true" ma:fieldsID="8992a1ff4793e1d6ede9271de0f79757" ns2:_="" ns3:_="">
    <xsd:import namespace="e49c4de8-714a-4d9a-88a7-b286d1a87f85"/>
    <xsd:import namespace="ce8b8449-7073-4f43-8a1a-984ca5569f2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9c4de8-714a-4d9a-88a7-b286d1a87f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e952b0e-87b1-4651-bd97-4ae9bbb31ca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e8b8449-7073-4f43-8a1a-984ca5569f2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9a77cbba-f6d6-4c84-9d71-813b9b40d7fe}" ma:internalName="TaxCatchAll" ma:showField="CatchAllData" ma:web="ce8b8449-7073-4f43-8a1a-984ca5569f2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8EF2496-8566-4131-AE0D-DC2C4FA54EDD}">
  <ds:schemaRefs>
    <ds:schemaRef ds:uri="ce8b8449-7073-4f43-8a1a-984ca5569f20"/>
    <ds:schemaRef ds:uri="http://schemas.microsoft.com/office/2006/metadata/properties"/>
    <ds:schemaRef ds:uri="http://www.w3.org/XML/1998/namespace"/>
    <ds:schemaRef ds:uri="http://purl.org/dc/terms/"/>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e49c4de8-714a-4d9a-88a7-b286d1a87f85"/>
    <ds:schemaRef ds:uri="http://purl.org/dc/elements/1.1/"/>
  </ds:schemaRefs>
</ds:datastoreItem>
</file>

<file path=customXml/itemProps2.xml><?xml version="1.0" encoding="utf-8"?>
<ds:datastoreItem xmlns:ds="http://schemas.openxmlformats.org/officeDocument/2006/customXml" ds:itemID="{2ABD60B9-3E42-47DE-8A6F-AEC2CB5DEA9F}">
  <ds:schemaRefs>
    <ds:schemaRef ds:uri="ce8b8449-7073-4f43-8a1a-984ca5569f20"/>
    <ds:schemaRef ds:uri="e49c4de8-714a-4d9a-88a7-b286d1a87f8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3A78450-96DC-41AD-BF7E-E8315594D66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657</Words>
  <Application>Microsoft Office PowerPoint</Application>
  <PresentationFormat>Widescreen</PresentationFormat>
  <Paragraphs>68</Paragraphs>
  <Slides>22</Slides>
  <Notes>13</Notes>
  <HiddenSlides>0</HiddenSlides>
  <MMClips>2</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-apple-system</vt:lpstr>
      <vt:lpstr>Arial</vt:lpstr>
      <vt:lpstr>Calibri</vt:lpstr>
      <vt:lpstr>Futura FT Book</vt:lpstr>
      <vt:lpstr>Futura PT Bold</vt:lpstr>
      <vt:lpstr>Futura PT Book</vt:lpstr>
      <vt:lpstr>Museo Sans Cyrl 900</vt:lpstr>
      <vt:lpstr>Segoe UI</vt:lpstr>
      <vt:lpstr>Source Sans Pro Light</vt:lpstr>
      <vt:lpstr>4_Office Theme</vt:lpstr>
      <vt:lpstr>Pre-Work for your Participants – Prior to First Session </vt:lpstr>
      <vt:lpstr>PowerPoint Presentation</vt:lpstr>
      <vt:lpstr>Introductions and Warm Up</vt:lpstr>
      <vt:lpstr>PowerPoint Presentation</vt:lpstr>
      <vt:lpstr>Quiz: Why Was This Published</vt:lpstr>
      <vt:lpstr>Video and Activity – Types of Content</vt:lpstr>
      <vt:lpstr>Quiz: Fact Vs Opinion</vt:lpstr>
      <vt:lpstr>Quiz – Why Do We Share?</vt:lpstr>
      <vt:lpstr>Role of Emotions</vt:lpstr>
      <vt:lpstr>Name it To Tame It</vt:lpstr>
      <vt:lpstr>Practice – Name It To Tame It. What are you feeling?</vt:lpstr>
      <vt:lpstr>Practice – Name It To Tame It</vt:lpstr>
      <vt:lpstr>Practice – Name It To Tame It</vt:lpstr>
      <vt:lpstr>Consumption Log</vt:lpstr>
      <vt:lpstr>Discussion: Consumption Log</vt:lpstr>
      <vt:lpstr>Digital Wellness Break</vt:lpstr>
      <vt:lpstr>PowerPoint Presentation</vt:lpstr>
      <vt:lpstr>PowerPoint Presentation</vt:lpstr>
      <vt:lpstr>PowerPoint Presentation</vt:lpstr>
      <vt:lpstr>Unit 1 Conclusion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Sabine Berzina</cp:lastModifiedBy>
  <cp:revision>148</cp:revision>
  <dcterms:created xsi:type="dcterms:W3CDTF">2022-06-10T13:26:10Z</dcterms:created>
  <dcterms:modified xsi:type="dcterms:W3CDTF">2023-06-30T09:04:03Z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0x01010065FAB63E5A833F4CBA145286B4E7934D</vt:lpwstr>
  </property>
  <property fmtid="{D5CDD505-2E9C-101B-9397-08002B2CF9AE}" pid="3" name="MediaServiceImageTags">
    <vt:lpwstr/>
  </property>
</Properties>
</file>