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notesMasterIdLst>
    <p:notesMasterId r:id="rId15"/>
  </p:notesMasterIdLst>
  <p:sldIdLst>
    <p:sldId id="259" r:id="rId5"/>
    <p:sldId id="258" r:id="rId6"/>
    <p:sldId id="260" r:id="rId7"/>
    <p:sldId id="257" r:id="rId8"/>
    <p:sldId id="274" r:id="rId9"/>
    <p:sldId id="261" r:id="rId10"/>
    <p:sldId id="280" r:id="rId11"/>
    <p:sldId id="278" r:id="rId12"/>
    <p:sldId id="267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9B2830D-D6E4-1E60-57D6-453489105170}" name="Stanley Currier" initials="SC" userId="S::scurrier@irex.org::62b8aaa8-5ce6-4197-b882-9703622d5d75" providerId="AD"/>
  <p188:author id="{44900C5D-7F2D-0F05-8F82-2572EE419B8B}" name="Sabine Berzina" initials="SB" userId="S::sberzina@irex.org::1466796a-f43a-429c-85bf-4ebf8b66094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6E4865-0655-475E-B9F6-F6446501B03C}" v="1" dt="2023-02-03T13:41:47.9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2" autoAdjust="0"/>
    <p:restoredTop sz="88034" autoAdjust="0"/>
  </p:normalViewPr>
  <p:slideViewPr>
    <p:cSldViewPr snapToGrid="0">
      <p:cViewPr varScale="1">
        <p:scale>
          <a:sx n="58" d="100"/>
          <a:sy n="58" d="100"/>
        </p:scale>
        <p:origin x="8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bine Berzina" userId="1466796a-f43a-429c-85bf-4ebf8b660949" providerId="ADAL" clId="{A46E4865-0655-475E-B9F6-F6446501B03C}"/>
    <pc:docChg chg="modSld">
      <pc:chgData name="Sabine Berzina" userId="1466796a-f43a-429c-85bf-4ebf8b660949" providerId="ADAL" clId="{A46E4865-0655-475E-B9F6-F6446501B03C}" dt="2023-02-03T13:41:47.954" v="7"/>
      <pc:docMkLst>
        <pc:docMk/>
      </pc:docMkLst>
      <pc:sldChg chg="modAnim">
        <pc:chgData name="Sabine Berzina" userId="1466796a-f43a-429c-85bf-4ebf8b660949" providerId="ADAL" clId="{A46E4865-0655-475E-B9F6-F6446501B03C}" dt="2023-02-03T13:41:47.954" v="7"/>
        <pc:sldMkLst>
          <pc:docMk/>
          <pc:sldMk cId="3658121361" sldId="257"/>
        </pc:sldMkLst>
      </pc:sldChg>
      <pc:sldChg chg="modSp mod">
        <pc:chgData name="Sabine Berzina" userId="1466796a-f43a-429c-85bf-4ebf8b660949" providerId="ADAL" clId="{A46E4865-0655-475E-B9F6-F6446501B03C}" dt="2023-02-03T13:37:43.659" v="1" actId="1076"/>
        <pc:sldMkLst>
          <pc:docMk/>
          <pc:sldMk cId="2247601380" sldId="260"/>
        </pc:sldMkLst>
        <pc:spChg chg="mod">
          <ac:chgData name="Sabine Berzina" userId="1466796a-f43a-429c-85bf-4ebf8b660949" providerId="ADAL" clId="{A46E4865-0655-475E-B9F6-F6446501B03C}" dt="2023-02-03T13:37:40.255" v="0" actId="1076"/>
          <ac:spMkLst>
            <pc:docMk/>
            <pc:sldMk cId="2247601380" sldId="260"/>
            <ac:spMk id="7" creationId="{56F1013F-E73B-F134-8AB3-16554F8FDCB1}"/>
          </ac:spMkLst>
        </pc:spChg>
        <pc:spChg chg="mod">
          <ac:chgData name="Sabine Berzina" userId="1466796a-f43a-429c-85bf-4ebf8b660949" providerId="ADAL" clId="{A46E4865-0655-475E-B9F6-F6446501B03C}" dt="2023-02-03T13:37:43.659" v="1" actId="1076"/>
          <ac:spMkLst>
            <pc:docMk/>
            <pc:sldMk cId="2247601380" sldId="260"/>
            <ac:spMk id="10" creationId="{2DF1227B-B8AB-84F5-2A61-233B7A0442AD}"/>
          </ac:spMkLst>
        </pc:spChg>
      </pc:sldChg>
      <pc:sldChg chg="modSp mod">
        <pc:chgData name="Sabine Berzina" userId="1466796a-f43a-429c-85bf-4ebf8b660949" providerId="ADAL" clId="{A46E4865-0655-475E-B9F6-F6446501B03C}" dt="2023-02-03T13:38:08.793" v="3" actId="1076"/>
        <pc:sldMkLst>
          <pc:docMk/>
          <pc:sldMk cId="3447487943" sldId="261"/>
        </pc:sldMkLst>
        <pc:spChg chg="mod">
          <ac:chgData name="Sabine Berzina" userId="1466796a-f43a-429c-85bf-4ebf8b660949" providerId="ADAL" clId="{A46E4865-0655-475E-B9F6-F6446501B03C}" dt="2023-02-03T13:38:08.793" v="3" actId="1076"/>
          <ac:spMkLst>
            <pc:docMk/>
            <pc:sldMk cId="3447487943" sldId="261"/>
            <ac:spMk id="9" creationId="{80FCF385-CF0B-47A0-E2D1-0C3D1524A75D}"/>
          </ac:spMkLst>
        </pc:spChg>
      </pc:sldChg>
      <pc:sldChg chg="modSp mod">
        <pc:chgData name="Sabine Berzina" userId="1466796a-f43a-429c-85bf-4ebf8b660949" providerId="ADAL" clId="{A46E4865-0655-475E-B9F6-F6446501B03C}" dt="2023-02-03T13:37:56.125" v="2" actId="1076"/>
        <pc:sldMkLst>
          <pc:docMk/>
          <pc:sldMk cId="2791247120" sldId="274"/>
        </pc:sldMkLst>
        <pc:spChg chg="mod">
          <ac:chgData name="Sabine Berzina" userId="1466796a-f43a-429c-85bf-4ebf8b660949" providerId="ADAL" clId="{A46E4865-0655-475E-B9F6-F6446501B03C}" dt="2023-02-03T13:37:56.125" v="2" actId="1076"/>
          <ac:spMkLst>
            <pc:docMk/>
            <pc:sldMk cId="2791247120" sldId="274"/>
            <ac:spMk id="11" creationId="{1F006DB7-03B2-8382-7269-96C21A8BBFA7}"/>
          </ac:spMkLst>
        </pc:spChg>
      </pc:sldChg>
      <pc:sldChg chg="modSp mod">
        <pc:chgData name="Sabine Berzina" userId="1466796a-f43a-429c-85bf-4ebf8b660949" providerId="ADAL" clId="{A46E4865-0655-475E-B9F6-F6446501B03C}" dt="2023-02-03T13:38:35.870" v="6" actId="403"/>
        <pc:sldMkLst>
          <pc:docMk/>
          <pc:sldMk cId="2390252614" sldId="278"/>
        </pc:sldMkLst>
        <pc:spChg chg="mod">
          <ac:chgData name="Sabine Berzina" userId="1466796a-f43a-429c-85bf-4ebf8b660949" providerId="ADAL" clId="{A46E4865-0655-475E-B9F6-F6446501B03C}" dt="2023-02-03T13:38:35.870" v="6" actId="403"/>
          <ac:spMkLst>
            <pc:docMk/>
            <pc:sldMk cId="2390252614" sldId="278"/>
            <ac:spMk id="10" creationId="{EB70052F-D108-356F-741A-225F314D2EBB}"/>
          </ac:spMkLst>
        </pc:spChg>
      </pc:sldChg>
      <pc:sldChg chg="modSp mod">
        <pc:chgData name="Sabine Berzina" userId="1466796a-f43a-429c-85bf-4ebf8b660949" providerId="ADAL" clId="{A46E4865-0655-475E-B9F6-F6446501B03C}" dt="2023-02-03T13:38:18.590" v="4" actId="403"/>
        <pc:sldMkLst>
          <pc:docMk/>
          <pc:sldMk cId="1345208777" sldId="280"/>
        </pc:sldMkLst>
        <pc:spChg chg="mod">
          <ac:chgData name="Sabine Berzina" userId="1466796a-f43a-429c-85bf-4ebf8b660949" providerId="ADAL" clId="{A46E4865-0655-475E-B9F6-F6446501B03C}" dt="2023-02-03T13:38:18.590" v="4" actId="403"/>
          <ac:spMkLst>
            <pc:docMk/>
            <pc:sldMk cId="1345208777" sldId="280"/>
            <ac:spMk id="10" creationId="{2DF1227B-B8AB-84F5-2A61-233B7A0442A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B0E9B-3545-49E0-94AE-740A4C782391}" type="datetimeFigureOut">
              <a:t>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77DE8-B074-4DAA-85F7-45E25845C22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40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-yFvTaPECWs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75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t-E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18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66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Viis</a:t>
            </a:r>
            <a:r>
              <a:rPr lang="en-US" dirty="0"/>
              <a:t> </a:t>
            </a:r>
            <a:r>
              <a:rPr lang="en-US" dirty="0" err="1"/>
              <a:t>võtet</a:t>
            </a:r>
            <a:r>
              <a:rPr lang="en-US" dirty="0"/>
              <a:t>, </a:t>
            </a:r>
            <a:r>
              <a:rPr lang="en-US" dirty="0" err="1"/>
              <a:t>kuidas</a:t>
            </a:r>
            <a:r>
              <a:rPr lang="en-US" dirty="0"/>
              <a:t> end </a:t>
            </a:r>
            <a:r>
              <a:rPr lang="en-US" dirty="0" err="1"/>
              <a:t>valeinfo</a:t>
            </a:r>
            <a:r>
              <a:rPr lang="en-US" dirty="0"/>
              <a:t> </a:t>
            </a:r>
            <a:r>
              <a:rPr lang="en-US" dirty="0" err="1"/>
              <a:t>eest</a:t>
            </a:r>
            <a:r>
              <a:rPr lang="en-US" dirty="0"/>
              <a:t> </a:t>
            </a:r>
            <a:r>
              <a:rPr lang="en-US" dirty="0" err="1"/>
              <a:t>kaitsta</a:t>
            </a:r>
            <a:r>
              <a:rPr lang="en-US" dirty="0"/>
              <a:t> EE </a:t>
            </a:r>
            <a:r>
              <a:rPr lang="en-US" dirty="0">
                <a:hlinkClick r:id="rId3"/>
              </a:rPr>
              <a:t>https://youtu.be/-yFvTaPECWs</a:t>
            </a:r>
            <a:endParaRPr lang="en-US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43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98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60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08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611B1-8BF8-4925-8082-B9E8897117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4F5274-1ECF-469D-99AF-6319B3430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2CEFE-DD27-4971-A80C-6F032904F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1D6A-F961-441A-9298-73C1DCC4158D}" type="datetime1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D1AB-2E95-4FB6-AFDB-D7C42643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51AB8-A963-4590-AD6D-E57EE8C59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5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3B3B8-C4EF-4E56-B82E-0379C38BB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17E9BD-D828-4A3D-A34C-432630B517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E3ADB-9136-439B-BEE5-F22D4AC5C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42D7-78BE-44B5-A4FB-00D84D1F393D}" type="datetime1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E4EAA-5C4D-4713-AB29-FA7D701DB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32BE5-AD8D-4686-B95E-0174BDFBB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90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FAAFEA-6795-4282-8988-202D35E5DA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0EFE79-061A-47F3-AF5B-FC72789138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79CDD-0EFF-473B-A92A-05B8C87B0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4281-8058-467D-AC33-437716C632EA}" type="datetime1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14088-D1F7-4FAC-9473-3A4F7CD12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225E8-926C-4ADA-9720-EC10A5E5F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2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1_Title Slid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713"/>
          <p:cNvSpPr/>
          <p:nvPr userDrawn="1"/>
        </p:nvSpPr>
        <p:spPr>
          <a:xfrm>
            <a:off x="0" y="6762751"/>
            <a:ext cx="12192000" cy="103656"/>
          </a:xfrm>
          <a:prstGeom prst="rect">
            <a:avLst/>
          </a:prstGeom>
          <a:solidFill>
            <a:srgbClr val="43B6C8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endParaRPr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03263" y="270934"/>
            <a:ext cx="10785475" cy="506413"/>
          </a:xfrm>
          <a:noFill/>
          <a:ln>
            <a:noFill/>
          </a:ln>
        </p:spPr>
        <p:txBody>
          <a:bodyPr spcFirstLastPara="1" wrap="square" lIns="0" tIns="60933" rIns="121900" bIns="60933" anchor="ctr" anchorCtr="0">
            <a:noAutofit/>
          </a:bodyPr>
          <a:lstStyle>
            <a:lvl1pPr marL="0" indent="0">
              <a:buNone/>
              <a:defRPr lang="en-US" sz="3200" b="1" dirty="0" smtClean="0">
                <a:solidFill>
                  <a:srgbClr val="009BA0"/>
                </a:solidFill>
                <a:latin typeface="Arial"/>
                <a:ea typeface="Arial"/>
                <a:cs typeface="Arial"/>
              </a:defRPr>
            </a:lvl1pPr>
            <a:lvl2pPr>
              <a:defRPr lang="en-US" sz="1800" dirty="0" smtClean="0"/>
            </a:lvl2pPr>
            <a:lvl3pPr>
              <a:defRPr lang="en-US" sz="1800" dirty="0" smtClean="0"/>
            </a:lvl3pPr>
            <a:lvl4pPr>
              <a:defRPr lang="en-US" dirty="0" smtClean="0"/>
            </a:lvl4pPr>
            <a:lvl5pPr>
              <a:defRPr lang="uk-UA" dirty="0"/>
            </a:lvl5pPr>
          </a:lstStyle>
          <a:p>
            <a:pPr marL="0" lvl="0">
              <a:buClr>
                <a:srgbClr val="009BA0"/>
              </a:buClr>
              <a:buSzPts val="3400"/>
            </a:pPr>
            <a:r>
              <a:rPr lang="en-US"/>
              <a:t>Edit Master text styles</a:t>
            </a:r>
          </a:p>
        </p:txBody>
      </p:sp>
      <p:cxnSp>
        <p:nvCxnSpPr>
          <p:cNvPr id="5" name="Shape 715">
            <a:extLst>
              <a:ext uri="{FF2B5EF4-FFF2-40B4-BE49-F238E27FC236}">
                <a16:creationId xmlns:a16="http://schemas.microsoft.com/office/drawing/2014/main" id="{D58F7EDD-4A8F-422A-95EA-CD89D8BB51EF}"/>
              </a:ext>
            </a:extLst>
          </p:cNvPr>
          <p:cNvCxnSpPr/>
          <p:nvPr userDrawn="1"/>
        </p:nvCxnSpPr>
        <p:spPr>
          <a:xfrm rot="10800000" flipH="1">
            <a:off x="702739" y="872067"/>
            <a:ext cx="10786400" cy="0"/>
          </a:xfrm>
          <a:prstGeom prst="straightConnector1">
            <a:avLst/>
          </a:prstGeom>
          <a:noFill/>
          <a:ln w="15875" cap="flat" cmpd="sng">
            <a:solidFill>
              <a:srgbClr val="009BA0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330963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8C20D-3346-4BE0-960A-2B858900A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ADF1F-69F4-4A88-A067-D669FB40B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62313-B89A-4C98-A500-041A658D2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6AD6-2A1B-42A4-AAD2-BAED84479F1A}" type="datetime1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6758C-4903-454A-9D0E-FE731CE13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8FCF5-D282-44DD-BD8C-3380829CF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8EB9D-5737-452D-BF21-64E13046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A59D1-CBFF-45E9-B7A7-822A1E348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AD870-A144-4E54-94DF-757C11A1E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9BBA-AAD9-4625-B910-ECB7B96082DB}" type="datetime1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5885B-CFAB-468D-939D-295234D24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D06ED-C7D3-4F9B-8F68-40719400E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5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DE918-1792-4844-85C7-63518C180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3FA2B-5631-433E-B04F-5F0A429116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57AD47-8399-4BD0-A892-855A8A16A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DE2BD-7434-4693-BFEB-54FF5E455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7477-B691-465D-AE31-645297B1AAC1}" type="datetime1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780FA-67CC-4056-8386-C3FE186F9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10FFA0-DB6A-4C2C-8B22-E5955889C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9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BF5F5-112B-4079-BFC4-754E7DCE4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3CA595-416E-46C8-A054-8FB7C6BA7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5914BD-0FB8-4FF3-A662-B580EDF85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2A5E7C-17F5-488B-B2F3-DA046E1A2C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DDDE23-73CC-4D71-9BFF-ABF4B4BFE2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780C66-BB2E-48E3-9066-375C4FDC6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7DE-3D6A-40CB-A265-6801E7318149}" type="datetime1">
              <a:rPr lang="en-US" smtClean="0"/>
              <a:t>2/3/2023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D7F3A1-840B-4E52-AEC2-A5B3144B4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B1F7EA-9815-484F-86E4-CC3E23A47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95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D3B9A-05E8-45AF-B94B-1038129E5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A0BF4E-C4FE-445E-97A9-665374D95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EB4A-7BEF-47DE-BF15-3A6740AA2BCB}" type="datetime1">
              <a:rPr lang="en-US" smtClean="0"/>
              <a:t>2/3/2023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29FCC0-3A47-4B94-89F9-EC8340464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32600C-C0DA-4D1D-9C07-6D1A3E39B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9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DB68FD-33F4-4CE3-8C9E-EF83C4F90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D671-D566-4C83-BE99-5D6BCD137A64}" type="datetime1">
              <a:rPr lang="en-US" smtClean="0"/>
              <a:t>2/3/2023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65721F-C0B8-4251-B370-EB0AD9B59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05A292-F788-4AD0-89C3-F8FEA479E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FF617-DF3D-4061-A583-7D5208E8A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53D1B-D1BA-4234-8E2D-C1328B7FB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62655-648D-4D81-B2F1-EE1B3F0D9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AD48BB-FB10-4AA7-A898-5620379F3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7758-8FD1-4EAF-A3DD-3464968E8084}" type="datetime1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D6D2C7-37E9-4248-A69B-28425B98A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29C6D0-3E90-46F3-8203-CB4BD1396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97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F3B00-D58E-4643-B370-991C70EB4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EA4B21-973D-4C91-896F-A9CD4EDE93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AD51E-A4FA-4246-BD82-4A57EF9EC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B0A01-5F67-4671-A837-FB928886C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85CA-4B92-44B9-86E7-161C21505D5C}" type="datetime1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9EB5F-3EAE-4DE0-9090-8001012DD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6D8D4-C5CC-4D90-A9ED-BBFB65513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7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7E8537-46D4-4BD4-85C6-9AC4B3BDA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88066C-445A-40F8-8E05-72E7237A7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0F26C-E672-44BD-873C-7BF170AFF7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EEE81-D5F4-4454-A4C4-71209A65586C}" type="datetime1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CF46E-7D72-483B-9A0F-E8E8EE6C2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9B17F-9E76-4404-B169-9C6AF8A72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50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-yFvTaPECWs?feature=oembed" TargetMode="Externa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48408-B5DA-8D6B-C38F-57C1D466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662" y="347912"/>
            <a:ext cx="9935390" cy="1325563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Futura PT Book"/>
                <a:ea typeface="Source Sans Pro Light"/>
                <a:cs typeface="Calibri"/>
              </a:rPr>
              <a:t>9</a:t>
            </a:r>
            <a:r>
              <a:rPr lang="et-EE" sz="4400" dirty="0">
                <a:latin typeface="Futura PT Book"/>
                <a:ea typeface="Source Sans Pro Light"/>
                <a:cs typeface="Calibri"/>
              </a:rPr>
              <a:t>. tund</a:t>
            </a:r>
            <a:r>
              <a:rPr lang="en-US" dirty="0">
                <a:latin typeface="Futura PT Book"/>
                <a:ea typeface="Source Sans Pro Light"/>
                <a:cs typeface="Calibri"/>
              </a:rPr>
              <a:t>.</a:t>
            </a:r>
            <a:r>
              <a:rPr lang="en-US" sz="4400" b="1" dirty="0">
                <a:latin typeface="Futura PT Book"/>
                <a:ea typeface="Source Sans Pro Light"/>
                <a:cs typeface="Calibri"/>
              </a:rPr>
              <a:t> </a:t>
            </a:r>
            <a:r>
              <a:rPr lang="et-EE" sz="4400" b="1" dirty="0">
                <a:latin typeface="Futura PT Book"/>
                <a:ea typeface="Source Sans Pro Light"/>
                <a:cs typeface="Calibri"/>
              </a:rPr>
              <a:t>KOKKUVÕTE</a:t>
            </a:r>
            <a:br>
              <a:rPr lang="en-US" sz="4400" dirty="0">
                <a:latin typeface="Futura PT Book"/>
                <a:ea typeface="Source Sans Pro Light"/>
                <a:cs typeface="Calibri"/>
              </a:rPr>
            </a:br>
            <a:r>
              <a:rPr lang="en-US" sz="3600" dirty="0">
                <a:latin typeface="Futura PT Book"/>
                <a:ea typeface="Source Sans Pro Light"/>
                <a:cs typeface="Calibri"/>
              </a:rPr>
              <a:t>5</a:t>
            </a:r>
            <a:r>
              <a:rPr lang="et-EE" sz="3600" dirty="0">
                <a:latin typeface="Futura PT Book"/>
                <a:ea typeface="Source Sans Pro Light"/>
                <a:cs typeface="Calibri"/>
              </a:rPr>
              <a:t>. peatükk</a:t>
            </a:r>
            <a:endParaRPr lang="en-US" sz="3600" dirty="0">
              <a:latin typeface="Futura PT Book"/>
              <a:ea typeface="Source Sans Pro Light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A5D2E-3A03-49ED-9F0F-46A78F6F7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747" y="1955021"/>
            <a:ext cx="4419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5F041F3-6373-772E-EA80-A29FCEB9F3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pic>
        <p:nvPicPr>
          <p:cNvPr id="4" name="Picture 4" descr="A picture containing text, accessory, umbrella, rain&#10;&#10;Description automatically generated">
            <a:extLst>
              <a:ext uri="{FF2B5EF4-FFF2-40B4-BE49-F238E27FC236}">
                <a16:creationId xmlns:a16="http://schemas.microsoft.com/office/drawing/2014/main" id="{EBDB2B02-3C99-29D4-E3DA-8FECB5AD6F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6775" y="1728335"/>
            <a:ext cx="6123330" cy="443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300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5">
            <a:extLst>
              <a:ext uri="{FF2B5EF4-FFF2-40B4-BE49-F238E27FC236}">
                <a16:creationId xmlns:a16="http://schemas.microsoft.com/office/drawing/2014/main" id="{723A0955-3431-47EB-8637-A3CF0BE3A2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0190" y="2062764"/>
            <a:ext cx="6671620" cy="273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278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0AE045B-888D-1DB3-6582-385B61B9A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719" y="536193"/>
            <a:ext cx="10472057" cy="1325563"/>
          </a:xfrm>
        </p:spPr>
        <p:txBody>
          <a:bodyPr>
            <a:normAutofit/>
          </a:bodyPr>
          <a:lstStyle/>
          <a:p>
            <a:r>
              <a:rPr lang="et-EE" b="1" dirty="0">
                <a:latin typeface="Futura PT Bold"/>
              </a:rPr>
              <a:t>RÜHMATÖÖ</a:t>
            </a:r>
            <a:endParaRPr lang="en-US" dirty="0">
              <a:latin typeface="Futura PT Bold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3A6C29F-780C-99A6-102C-420117692A9C}"/>
              </a:ext>
            </a:extLst>
          </p:cNvPr>
          <p:cNvSpPr txBox="1">
            <a:spLocks/>
          </p:cNvSpPr>
          <p:nvPr/>
        </p:nvSpPr>
        <p:spPr>
          <a:xfrm>
            <a:off x="1039110" y="1829110"/>
            <a:ext cx="5361689" cy="604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bg1"/>
                </a:solidFill>
                <a:latin typeface="Futura PT Book"/>
              </a:rPr>
              <a:t>AJURÜNNAK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8B7089-1625-8B4C-DF54-974C89E73D29}"/>
              </a:ext>
            </a:extLst>
          </p:cNvPr>
          <p:cNvSpPr txBox="1"/>
          <p:nvPr/>
        </p:nvSpPr>
        <p:spPr>
          <a:xfrm>
            <a:off x="1039111" y="2615520"/>
            <a:ext cx="9317464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Tuletage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meelde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meediapädevuse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/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faktikontrolli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näpunäiteid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,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kogu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kursuse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jooksul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mainitud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soovitusi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või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kõike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muud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teie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hinnangul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kasulikku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,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tänu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millele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suudate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end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paremini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valeinfo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eest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kaitsta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.</a:t>
            </a:r>
            <a:endParaRPr lang="en-US" sz="7200" dirty="0">
              <a:latin typeface="Futura PT Book"/>
              <a:ea typeface="Calibri"/>
              <a:cs typeface="Calibri"/>
            </a:endParaRP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419A69D7-E5A4-47E6-5251-8207C99E09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375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6F1013F-E73B-F134-8AB3-16554F8FDCB1}"/>
              </a:ext>
            </a:extLst>
          </p:cNvPr>
          <p:cNvSpPr txBox="1">
            <a:spLocks/>
          </p:cNvSpPr>
          <p:nvPr/>
        </p:nvSpPr>
        <p:spPr>
          <a:xfrm>
            <a:off x="939250" y="1876168"/>
            <a:ext cx="3498165" cy="604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2800" b="1" dirty="0">
                <a:solidFill>
                  <a:schemeClr val="bg1"/>
                </a:solidFill>
                <a:latin typeface="Futura PT Bold"/>
              </a:rPr>
              <a:t>PIDAGE MEELES!</a:t>
            </a:r>
            <a:endParaRPr lang="en-US" sz="2800" dirty="0">
              <a:solidFill>
                <a:schemeClr val="bg1"/>
              </a:solidFill>
              <a:latin typeface="Futura PT Bold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DF1227B-B8AB-84F5-2A61-233B7A0442AD}"/>
              </a:ext>
            </a:extLst>
          </p:cNvPr>
          <p:cNvSpPr txBox="1">
            <a:spLocks/>
          </p:cNvSpPr>
          <p:nvPr/>
        </p:nvSpPr>
        <p:spPr>
          <a:xfrm>
            <a:off x="939250" y="2775074"/>
            <a:ext cx="9267767" cy="8176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Olge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videot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vaadates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eriti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tähelepanelikud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ja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selgitage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välja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näpunäited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, mis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jäid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ajurünnaku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ajal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mainimata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.</a:t>
            </a:r>
            <a:endParaRPr lang="en-US" sz="6000" dirty="0">
              <a:latin typeface="Futura PT Book"/>
              <a:ea typeface="Calibri"/>
              <a:cs typeface="Calibri"/>
            </a:endParaRP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A7EC4F28-3CF4-23E6-3A23-C3191BE27A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6C0C4A95-845A-AA86-04B6-1245ED230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50" y="332344"/>
            <a:ext cx="10472057" cy="1325563"/>
          </a:xfrm>
        </p:spPr>
        <p:txBody>
          <a:bodyPr>
            <a:normAutofit/>
          </a:bodyPr>
          <a:lstStyle/>
          <a:p>
            <a:r>
              <a:rPr lang="et-EE" sz="3100" b="1" dirty="0">
                <a:latin typeface="Futura PT Bold"/>
              </a:rPr>
              <a:t>VIDEO – </a:t>
            </a:r>
            <a:r>
              <a:rPr lang="en-US" sz="3100" b="1" dirty="0" err="1">
                <a:latin typeface="Futura PT Bold"/>
              </a:rPr>
              <a:t>näpunä</a:t>
            </a:r>
            <a:r>
              <a:rPr lang="et-EE" sz="3100" b="1" dirty="0" err="1">
                <a:latin typeface="Futura PT Bold"/>
              </a:rPr>
              <a:t>ited</a:t>
            </a:r>
            <a:r>
              <a:rPr lang="et-EE" sz="3100" b="1" dirty="0">
                <a:latin typeface="Futura PT Bold"/>
              </a:rPr>
              <a:t>,</a:t>
            </a:r>
            <a:r>
              <a:rPr lang="en-US" sz="3100" b="1" dirty="0">
                <a:latin typeface="Futura PT Bold"/>
              </a:rPr>
              <a:t> </a:t>
            </a:r>
            <a:r>
              <a:rPr lang="en-US" sz="3100" b="1" dirty="0" err="1">
                <a:latin typeface="Futura PT Bold"/>
              </a:rPr>
              <a:t>kuidas</a:t>
            </a:r>
            <a:r>
              <a:rPr lang="en-US" sz="3100" b="1" dirty="0">
                <a:latin typeface="Futura PT Bold"/>
              </a:rPr>
              <a:t> </a:t>
            </a:r>
            <a:r>
              <a:rPr lang="en-US" sz="3100" b="1" dirty="0" err="1">
                <a:latin typeface="Futura PT Bold"/>
              </a:rPr>
              <a:t>kaitsta</a:t>
            </a:r>
            <a:r>
              <a:rPr lang="en-US" sz="3100" b="1" dirty="0">
                <a:latin typeface="Futura PT Bold"/>
              </a:rPr>
              <a:t> end </a:t>
            </a:r>
            <a:r>
              <a:rPr lang="en-US" sz="3100" b="1" dirty="0" err="1">
                <a:latin typeface="Futura PT Bold"/>
              </a:rPr>
              <a:t>valeinfo</a:t>
            </a:r>
            <a:r>
              <a:rPr lang="en-US" sz="3100" b="1" dirty="0">
                <a:latin typeface="Futura PT Bold"/>
              </a:rPr>
              <a:t> </a:t>
            </a:r>
            <a:r>
              <a:rPr lang="en-US" sz="3100" b="1" dirty="0" err="1">
                <a:latin typeface="Futura PT Bold"/>
              </a:rPr>
              <a:t>eest</a:t>
            </a:r>
            <a:endParaRPr lang="en-US" dirty="0">
              <a:latin typeface="Futura PT Bold"/>
            </a:endParaRPr>
          </a:p>
        </p:txBody>
      </p:sp>
    </p:spTree>
    <p:extLst>
      <p:ext uri="{BB962C8B-B14F-4D97-AF65-F5344CB8AC3E}">
        <p14:creationId xmlns:p14="http://schemas.microsoft.com/office/powerpoint/2010/main" val="2247601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Viis võtet, kuidas end valeinfo eest kaitsta EE">
            <a:hlinkClick r:id="" action="ppaction://media"/>
            <a:extLst>
              <a:ext uri="{FF2B5EF4-FFF2-40B4-BE49-F238E27FC236}">
                <a16:creationId xmlns:a16="http://schemas.microsoft.com/office/drawing/2014/main" id="{851D5D5A-3D2F-A6C4-8CFB-60ACCA8D609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38981" y="123526"/>
            <a:ext cx="11928415" cy="662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12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A5D2E-3A03-49ED-9F0F-46A78F6F7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747" y="1955021"/>
            <a:ext cx="4419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5F041F3-6373-772E-EA80-A29FCEB9F3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8DDD1BB6-88DD-BA92-C118-7EE9575DC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>
                <a:latin typeface="Futura PT Bold"/>
              </a:rPr>
              <a:t>ARUTELU</a:t>
            </a:r>
            <a:endParaRPr lang="en-US" dirty="0">
              <a:latin typeface="Futura PT Bold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E4BA828-5655-1AD7-AB84-67C744F3D644}"/>
              </a:ext>
            </a:extLst>
          </p:cNvPr>
          <p:cNvSpPr txBox="1">
            <a:spLocks/>
          </p:cNvSpPr>
          <p:nvPr/>
        </p:nvSpPr>
        <p:spPr>
          <a:xfrm>
            <a:off x="1039111" y="1829110"/>
            <a:ext cx="2471058" cy="604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F006DB7-03B2-8382-7269-96C21A8BBFA7}"/>
              </a:ext>
            </a:extLst>
          </p:cNvPr>
          <p:cNvSpPr txBox="1">
            <a:spLocks/>
          </p:cNvSpPr>
          <p:nvPr/>
        </p:nvSpPr>
        <p:spPr>
          <a:xfrm>
            <a:off x="838200" y="2697888"/>
            <a:ext cx="8999411" cy="8176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i-FI" sz="3600" dirty="0">
                <a:latin typeface="Futura PT Book"/>
                <a:cs typeface="Calibri"/>
              </a:rPr>
              <a:t>Kas </a:t>
            </a:r>
            <a:r>
              <a:rPr lang="fi-FI" sz="3600" dirty="0" err="1">
                <a:latin typeface="Futura PT Book"/>
                <a:cs typeface="Calibri"/>
              </a:rPr>
              <a:t>märkasite</a:t>
            </a:r>
            <a:r>
              <a:rPr lang="fi-FI" sz="3600" dirty="0">
                <a:latin typeface="Futura PT Book"/>
                <a:cs typeface="Calibri"/>
              </a:rPr>
              <a:t> </a:t>
            </a:r>
            <a:r>
              <a:rPr lang="fi-FI" sz="3600" dirty="0" err="1">
                <a:latin typeface="Futura PT Book"/>
                <a:cs typeface="Calibri"/>
              </a:rPr>
              <a:t>mõnda</a:t>
            </a:r>
            <a:r>
              <a:rPr lang="fi-FI" sz="3600" dirty="0">
                <a:latin typeface="Futura PT Book"/>
                <a:cs typeface="Calibri"/>
              </a:rPr>
              <a:t> </a:t>
            </a:r>
            <a:r>
              <a:rPr lang="fi-FI" sz="3600" dirty="0" err="1">
                <a:latin typeface="Futura PT Book"/>
                <a:cs typeface="Calibri"/>
              </a:rPr>
              <a:t>näpunäidet</a:t>
            </a:r>
            <a:r>
              <a:rPr lang="fi-FI" sz="3600" dirty="0">
                <a:latin typeface="Futura PT Book"/>
                <a:cs typeface="Calibri"/>
              </a:rPr>
              <a:t>, </a:t>
            </a:r>
            <a:r>
              <a:rPr lang="fi-FI" sz="3600" dirty="0" err="1">
                <a:latin typeface="Futura PT Book"/>
                <a:cs typeface="Calibri"/>
              </a:rPr>
              <a:t>mis</a:t>
            </a:r>
            <a:r>
              <a:rPr lang="fi-FI" sz="3600" dirty="0">
                <a:latin typeface="Futura PT Book"/>
                <a:cs typeface="Calibri"/>
              </a:rPr>
              <a:t> jäi </a:t>
            </a:r>
            <a:r>
              <a:rPr lang="fi-FI" sz="3600" dirty="0" err="1">
                <a:latin typeface="Futura PT Book"/>
                <a:cs typeface="Calibri"/>
              </a:rPr>
              <a:t>ajurünnaku</a:t>
            </a:r>
            <a:r>
              <a:rPr lang="fi-FI" sz="3600" dirty="0">
                <a:latin typeface="Futura PT Book"/>
                <a:cs typeface="Calibri"/>
              </a:rPr>
              <a:t> </a:t>
            </a:r>
            <a:r>
              <a:rPr lang="fi-FI" sz="3600" dirty="0" err="1">
                <a:latin typeface="Futura PT Book"/>
                <a:cs typeface="Calibri"/>
              </a:rPr>
              <a:t>ajal</a:t>
            </a:r>
            <a:r>
              <a:rPr lang="fi-FI" sz="3600" dirty="0">
                <a:latin typeface="Futura PT Book"/>
                <a:cs typeface="Calibri"/>
              </a:rPr>
              <a:t> </a:t>
            </a:r>
            <a:r>
              <a:rPr lang="fi-FI" sz="3600" dirty="0" err="1">
                <a:latin typeface="Futura PT Book"/>
                <a:cs typeface="Calibri"/>
              </a:rPr>
              <a:t>mainimata</a:t>
            </a:r>
            <a:r>
              <a:rPr lang="fi-FI" sz="3600" dirty="0">
                <a:latin typeface="Futura PT Book"/>
                <a:cs typeface="Calibri"/>
              </a:rPr>
              <a:t>?</a:t>
            </a:r>
            <a:endParaRPr lang="en-US" sz="3600" dirty="0">
              <a:latin typeface="Futura PT Book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1247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26F83AC-D591-03B4-5528-1F5686528F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sp>
        <p:nvSpPr>
          <p:cNvPr id="8" name="Title 6">
            <a:extLst>
              <a:ext uri="{FF2B5EF4-FFF2-40B4-BE49-F238E27FC236}">
                <a16:creationId xmlns:a16="http://schemas.microsoft.com/office/drawing/2014/main" id="{0272C527-C964-F125-4E11-78984CAF3776}"/>
              </a:ext>
            </a:extLst>
          </p:cNvPr>
          <p:cNvSpPr txBox="1">
            <a:spLocks/>
          </p:cNvSpPr>
          <p:nvPr/>
        </p:nvSpPr>
        <p:spPr>
          <a:xfrm>
            <a:off x="838200" y="36843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b="1" dirty="0">
                <a:latin typeface="Futura PT Bold"/>
              </a:rPr>
              <a:t>ARUTELU</a:t>
            </a:r>
            <a:endParaRPr lang="en-US" dirty="0">
              <a:latin typeface="Futura PT Bold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FCF385-CF0B-47A0-E2D1-0C3D1524A75D}"/>
              </a:ext>
            </a:extLst>
          </p:cNvPr>
          <p:cNvSpPr txBox="1"/>
          <p:nvPr/>
        </p:nvSpPr>
        <p:spPr>
          <a:xfrm>
            <a:off x="838200" y="2397948"/>
            <a:ext cx="9116669" cy="206210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</a:rPr>
              <a:t>Millised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</a:rPr>
              <a:t> on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</a:rPr>
              <a:t>teie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</a:rPr>
              <a:t>arvates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</a:rPr>
              <a:t>kolm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</a:rPr>
              <a:t>parimat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</a:rPr>
              <a:t>näpunäidet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</a:rPr>
              <a:t>,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</a:rPr>
              <a:t>mida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</a:rPr>
              <a:t>õpetaksite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</a:rPr>
              <a:t> ka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</a:rPr>
              <a:t>oma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</a:rPr>
              <a:t>sõpradele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</a:rPr>
              <a:t> ja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</a:rPr>
              <a:t>pereliikmetele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</a:rPr>
              <a:t>,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</a:rPr>
              <a:t>aitamaks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</a:rPr>
              <a:t>neil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</a:rPr>
              <a:t> end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</a:rPr>
              <a:t>valeinfo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</a:rPr>
              <a:t>eest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</a:rPr>
              <a:t>paremini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</a:rPr>
              <a:t>kaitsta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</a:rPr>
              <a:t>?</a:t>
            </a:r>
            <a:endParaRPr lang="en-US" sz="3200" dirty="0">
              <a:latin typeface="Futura PT Book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7487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6F1013F-E73B-F134-8AB3-16554F8FDCB1}"/>
              </a:ext>
            </a:extLst>
          </p:cNvPr>
          <p:cNvSpPr txBox="1">
            <a:spLocks/>
          </p:cNvSpPr>
          <p:nvPr/>
        </p:nvSpPr>
        <p:spPr>
          <a:xfrm>
            <a:off x="939250" y="1111269"/>
            <a:ext cx="6433823" cy="604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800" b="1" dirty="0">
                <a:solidFill>
                  <a:schemeClr val="bg1"/>
                </a:solidFill>
                <a:latin typeface="Futura PT Book"/>
              </a:rPr>
              <a:t>VALIGE SIIT VÄLJA ÜKS ÜLESANNE:</a:t>
            </a:r>
            <a:endParaRPr lang="en-US" sz="2800">
              <a:solidFill>
                <a:schemeClr val="bg1"/>
              </a:solidFill>
              <a:latin typeface="Futura PT Book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DF1227B-B8AB-84F5-2A61-233B7A0442AD}"/>
              </a:ext>
            </a:extLst>
          </p:cNvPr>
          <p:cNvSpPr txBox="1">
            <a:spLocks/>
          </p:cNvSpPr>
          <p:nvPr/>
        </p:nvSpPr>
        <p:spPr>
          <a:xfrm>
            <a:off x="939250" y="1723230"/>
            <a:ext cx="10679352" cy="40657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b="1" u="sng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VALMISTAGE ETTE PLAKAT</a:t>
            </a:r>
            <a:r>
              <a:rPr lang="en-US" sz="24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inimestele</a:t>
            </a:r>
            <a:r>
              <a:rPr lang="en-US" sz="24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, </a:t>
            </a:r>
            <a:r>
              <a:rPr lang="en-US" sz="24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kes</a:t>
            </a:r>
            <a:r>
              <a:rPr lang="en-US" sz="24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kuuluvad</a:t>
            </a:r>
            <a:r>
              <a:rPr lang="en-US" sz="24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teie</a:t>
            </a:r>
            <a:r>
              <a:rPr lang="en-US" sz="24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meediamaastiku</a:t>
            </a:r>
            <a:r>
              <a:rPr lang="en-US" sz="24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kategooriasse</a:t>
            </a:r>
            <a:r>
              <a:rPr lang="en-US" sz="24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b="1" u="sng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VALMISTAGE ETTE SOTSIAALMEEDIA POSTITUS</a:t>
            </a:r>
            <a:r>
              <a:rPr lang="en-US" sz="24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, mis </a:t>
            </a:r>
            <a:r>
              <a:rPr lang="en-US" sz="24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õpetab</a:t>
            </a:r>
            <a:r>
              <a:rPr lang="en-US" sz="24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jälgijatele</a:t>
            </a:r>
            <a:r>
              <a:rPr lang="en-US" sz="24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meediapädevust</a:t>
            </a:r>
            <a:r>
              <a:rPr lang="en-US" sz="24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b="1" u="sng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KOOSTAGE OMA PERELIIKMETELE VÕI SÕPRADELE ÜHE TUNNI PLAAN</a:t>
            </a:r>
            <a:r>
              <a:rPr lang="en-US" sz="24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, </a:t>
            </a:r>
            <a:r>
              <a:rPr lang="en-US" sz="24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milles</a:t>
            </a:r>
            <a:r>
              <a:rPr lang="en-US" sz="24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harida</a:t>
            </a:r>
            <a:r>
              <a:rPr lang="en-US" sz="24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neid</a:t>
            </a:r>
            <a:r>
              <a:rPr lang="en-US" sz="24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sotsiaalmeedias</a:t>
            </a:r>
            <a:r>
              <a:rPr lang="en-US" sz="24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käitumise</a:t>
            </a:r>
            <a:r>
              <a:rPr lang="en-US" sz="24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 / </a:t>
            </a:r>
            <a:r>
              <a:rPr lang="en-US" sz="24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meediapädevuse</a:t>
            </a:r>
            <a:r>
              <a:rPr lang="en-US" sz="24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teemal</a:t>
            </a:r>
            <a:r>
              <a:rPr lang="en-US" sz="24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b="1" u="sng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TÖÖTAGE VÄLJA KÕNE </a:t>
            </a:r>
            <a:r>
              <a:rPr lang="en-US" sz="24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täiskasvanutele</a:t>
            </a:r>
            <a:r>
              <a:rPr lang="en-US" sz="24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selle</a:t>
            </a:r>
            <a:r>
              <a:rPr lang="en-US" sz="24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kohta</a:t>
            </a:r>
            <a:r>
              <a:rPr lang="en-US" sz="24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, </a:t>
            </a:r>
            <a:r>
              <a:rPr lang="en-US" sz="24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kuidas</a:t>
            </a:r>
            <a:r>
              <a:rPr lang="en-US" sz="24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 </a:t>
            </a:r>
            <a:br>
              <a:rPr lang="et-EE" sz="2400" dirty="0">
                <a:effectLst/>
                <a:latin typeface="Futura PT Book"/>
                <a:ea typeface="Calibri" panose="020F0502020204030204" pitchFamily="34" charset="0"/>
                <a:cs typeface="DejaVuSans-ExtraLight"/>
              </a:rPr>
            </a:br>
            <a:r>
              <a:rPr lang="en-US" sz="24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meediat</a:t>
            </a:r>
            <a:r>
              <a:rPr lang="en-US" sz="24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kasutada</a:t>
            </a:r>
            <a:r>
              <a:rPr lang="en-US" sz="24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 ja </a:t>
            </a:r>
            <a:r>
              <a:rPr lang="en-US" sz="24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mille</a:t>
            </a:r>
            <a:r>
              <a:rPr lang="et-EE" sz="24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 suhtes</a:t>
            </a:r>
            <a:r>
              <a:rPr lang="en-US" sz="24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 </a:t>
            </a:r>
            <a:r>
              <a:rPr lang="en-US" sz="24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tuleks</a:t>
            </a:r>
            <a:r>
              <a:rPr lang="en-US" sz="24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 </a:t>
            </a:r>
            <a:r>
              <a:rPr lang="et-EE" sz="24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olla ettevaatlik</a:t>
            </a:r>
            <a:r>
              <a:rPr lang="en-US" sz="24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.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A7EC4F28-3CF4-23E6-3A23-C3191BE27A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6C0C4A95-845A-AA86-04B6-1245ED230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50" y="332344"/>
            <a:ext cx="10472057" cy="817681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Futura PT Book"/>
              </a:rPr>
              <a:t>LÕPUPROJEKT</a:t>
            </a:r>
            <a:endParaRPr lang="en-US" sz="5400">
              <a:latin typeface="Futura PT Book"/>
            </a:endParaRPr>
          </a:p>
        </p:txBody>
      </p:sp>
    </p:spTree>
    <p:extLst>
      <p:ext uri="{BB962C8B-B14F-4D97-AF65-F5344CB8AC3E}">
        <p14:creationId xmlns:p14="http://schemas.microsoft.com/office/powerpoint/2010/main" val="1345208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B8EAE339-7A51-A6D6-1F30-B65072904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8" y="1292239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Futura PT Book"/>
              </a:rPr>
              <a:t>ENNE MÕELGE, SIIS JAGAGE!</a:t>
            </a:r>
          </a:p>
        </p:txBody>
      </p:sp>
      <p:sp>
        <p:nvSpPr>
          <p:cNvPr id="12" name="Title 6">
            <a:extLst>
              <a:ext uri="{FF2B5EF4-FFF2-40B4-BE49-F238E27FC236}">
                <a16:creationId xmlns:a16="http://schemas.microsoft.com/office/drawing/2014/main" id="{6082F4EB-7685-7045-3A59-40B60E3AB890}"/>
              </a:ext>
            </a:extLst>
          </p:cNvPr>
          <p:cNvSpPr txBox="1">
            <a:spLocks/>
          </p:cNvSpPr>
          <p:nvPr/>
        </p:nvSpPr>
        <p:spPr>
          <a:xfrm>
            <a:off x="639418" y="12455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Futura PT Book"/>
              </a:rPr>
              <a:t>PIDAGE MEELES</a:t>
            </a:r>
            <a:r>
              <a:rPr lang="et-EE" b="1" dirty="0">
                <a:latin typeface="Futura PT Book"/>
              </a:rPr>
              <a:t>!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70052F-D108-356F-741A-225F314D2EBB}"/>
              </a:ext>
            </a:extLst>
          </p:cNvPr>
          <p:cNvSpPr txBox="1"/>
          <p:nvPr/>
        </p:nvSpPr>
        <p:spPr>
          <a:xfrm>
            <a:off x="639418" y="2552039"/>
            <a:ext cx="10647294" cy="329500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A1FF0A"/>
                </a:solidFill>
                <a:effectLst/>
                <a:latin typeface="Futura PT Book"/>
                <a:ea typeface="SourceSansPro-Semibold"/>
                <a:cs typeface="Calibri"/>
              </a:rPr>
              <a:t>1. </a:t>
            </a:r>
            <a:r>
              <a:rPr lang="fi-FI" sz="2800" dirty="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Tunnete</a:t>
            </a:r>
            <a:r>
              <a:rPr lang="fi-FI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 </a:t>
            </a:r>
            <a:r>
              <a:rPr lang="fi-FI" sz="2800" dirty="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taltsutamiseks</a:t>
            </a:r>
            <a:r>
              <a:rPr lang="fi-FI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 </a:t>
            </a:r>
            <a:r>
              <a:rPr lang="fi-FI" sz="2800" dirty="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andke</a:t>
            </a:r>
            <a:r>
              <a:rPr lang="fi-FI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 </a:t>
            </a:r>
            <a:r>
              <a:rPr lang="fi-FI" sz="2800" dirty="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neile</a:t>
            </a:r>
            <a:r>
              <a:rPr lang="fi-FI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 nimi!</a:t>
            </a:r>
            <a:endParaRPr lang="et-EE" sz="2800" dirty="0">
              <a:solidFill>
                <a:srgbClr val="000000"/>
              </a:solidFill>
              <a:effectLst/>
              <a:latin typeface="Futura PT Book"/>
              <a:ea typeface="SourceSansPro-Regular"/>
              <a:cs typeface="Calibri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A1FF0A"/>
                </a:solidFill>
                <a:effectLst/>
                <a:latin typeface="Futura PT Book"/>
                <a:ea typeface="SourceSansPro-Semibold"/>
                <a:cs typeface="Calibri"/>
              </a:rPr>
              <a:t>2. </a:t>
            </a:r>
            <a:r>
              <a:rPr lang="et-EE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Olge </a:t>
            </a:r>
            <a:r>
              <a:rPr lang="et-EE" sz="2800" b="1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vastutustundlikud</a:t>
            </a:r>
            <a:r>
              <a:rPr lang="en-US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. </a:t>
            </a:r>
            <a:r>
              <a:rPr lang="en-US" sz="2800" dirty="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Teadke</a:t>
            </a:r>
            <a:r>
              <a:rPr lang="en-US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, et TEIE </a:t>
            </a:r>
            <a:r>
              <a:rPr lang="en-US" sz="2800" dirty="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olete</a:t>
            </a:r>
            <a:r>
              <a:rPr lang="en-US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infofiltrid</a:t>
            </a:r>
            <a:r>
              <a:rPr lang="en-US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. </a:t>
            </a:r>
            <a:br>
              <a:rPr lang="et-EE" sz="2800" dirty="0">
                <a:effectLst/>
                <a:latin typeface="Futura PT Book"/>
                <a:ea typeface="SourceSansPro-Regular"/>
                <a:cs typeface="Calibri" panose="020F0502020204030204" pitchFamily="34" charset="0"/>
              </a:rPr>
            </a:br>
            <a:r>
              <a:rPr lang="en-US" sz="2800" b="1" dirty="0" err="1">
                <a:solidFill>
                  <a:schemeClr val="bg1"/>
                </a:solidFill>
                <a:effectLst/>
                <a:latin typeface="Futura PT Book"/>
                <a:ea typeface="SourceSansPro-Regular"/>
                <a:cs typeface="Calibri"/>
              </a:rPr>
              <a:t>Ärge</a:t>
            </a:r>
            <a:r>
              <a:rPr lang="en-US" sz="2800" b="1" dirty="0">
                <a:solidFill>
                  <a:schemeClr val="bg1"/>
                </a:solidFill>
                <a:effectLst/>
                <a:latin typeface="Futura PT Book"/>
                <a:ea typeface="SourceSansPro-Regular"/>
                <a:cs typeface="Calibri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Futura PT Book"/>
                <a:ea typeface="SourceSansPro-Regular"/>
                <a:cs typeface="Calibri"/>
              </a:rPr>
              <a:t>levitage</a:t>
            </a:r>
            <a:r>
              <a:rPr lang="en-US" sz="2800" b="1" dirty="0">
                <a:solidFill>
                  <a:schemeClr val="bg1"/>
                </a:solidFill>
                <a:effectLst/>
                <a:latin typeface="Futura PT Book"/>
                <a:ea typeface="SourceSansPro-Regular"/>
                <a:cs typeface="Calibri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Futura PT Book"/>
                <a:ea typeface="SourceSansPro-Regular"/>
                <a:cs typeface="Calibri"/>
              </a:rPr>
              <a:t>valeinfot</a:t>
            </a:r>
            <a:r>
              <a:rPr lang="en-US" sz="2800" b="1" dirty="0">
                <a:solidFill>
                  <a:schemeClr val="bg1"/>
                </a:solidFill>
                <a:effectLst/>
                <a:latin typeface="Futura PT Book"/>
                <a:ea typeface="SourceSansPro-Regular"/>
                <a:cs typeface="Calibri"/>
              </a:rPr>
              <a:t>!</a:t>
            </a:r>
            <a:endParaRPr lang="en-US" sz="2800" b="1" dirty="0">
              <a:solidFill>
                <a:schemeClr val="bg1"/>
              </a:solidFill>
              <a:effectLst/>
              <a:latin typeface="Futura PT Book"/>
              <a:ea typeface="Calibri" panose="020F0502020204030204" pitchFamily="34" charset="0"/>
              <a:cs typeface="Calibri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A1FF0A"/>
                </a:solidFill>
                <a:effectLst/>
                <a:latin typeface="Futura PT Book"/>
                <a:ea typeface="SourceSansPro-Semibold"/>
                <a:cs typeface="Calibri"/>
              </a:rPr>
              <a:t>3. </a:t>
            </a:r>
            <a:r>
              <a:rPr lang="et-EE" sz="2800" b="1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Aktsepteerige </a:t>
            </a:r>
            <a:r>
              <a:rPr lang="fi-FI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ka </a:t>
            </a:r>
            <a:r>
              <a:rPr lang="fi-FI" sz="2800" dirty="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seda</a:t>
            </a:r>
            <a:r>
              <a:rPr lang="fi-FI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, </a:t>
            </a:r>
            <a:r>
              <a:rPr lang="fi-FI" sz="2800" dirty="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mida</a:t>
            </a:r>
            <a:r>
              <a:rPr lang="fi-FI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 te ei </a:t>
            </a:r>
            <a:r>
              <a:rPr lang="fi-FI" sz="2800" dirty="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pruugi</a:t>
            </a:r>
            <a:r>
              <a:rPr lang="fi-FI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 </a:t>
            </a:r>
            <a:r>
              <a:rPr lang="fi-FI" sz="2800" dirty="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teada</a:t>
            </a:r>
            <a:r>
              <a:rPr lang="fi-FI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.</a:t>
            </a:r>
            <a:endParaRPr lang="en-US" sz="2800" dirty="0">
              <a:effectLst/>
              <a:latin typeface="Futura PT Book"/>
              <a:ea typeface="Calibri" panose="020F0502020204030204" pitchFamily="34" charset="0"/>
              <a:cs typeface="Calibri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A1FF0A"/>
                </a:solidFill>
                <a:effectLst/>
                <a:latin typeface="Futura PT Book"/>
                <a:ea typeface="SourceSansPro-Semibold"/>
                <a:cs typeface="Calibri"/>
              </a:rPr>
              <a:t>4. </a:t>
            </a:r>
            <a:r>
              <a:rPr lang="en-US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Kui teil on </a:t>
            </a:r>
            <a:r>
              <a:rPr lang="en-US" sz="2800" dirty="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aega</a:t>
            </a:r>
            <a:r>
              <a:rPr lang="en-US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, </a:t>
            </a:r>
            <a:r>
              <a:rPr lang="et-EE" sz="2800" b="1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kontrollige </a:t>
            </a:r>
            <a:r>
              <a:rPr lang="et-EE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infot</a:t>
            </a:r>
            <a:r>
              <a:rPr lang="en-US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! </a:t>
            </a:r>
            <a:r>
              <a:rPr lang="en-US" sz="2800" dirty="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Tehke</a:t>
            </a:r>
            <a:r>
              <a:rPr lang="en-US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kõik</a:t>
            </a:r>
            <a:r>
              <a:rPr lang="en-US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endast</a:t>
            </a:r>
            <a:r>
              <a:rPr lang="en-US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oleneva</a:t>
            </a:r>
            <a:r>
              <a:rPr lang="en-US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, et </a:t>
            </a:r>
            <a:r>
              <a:rPr lang="et-EE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veenduda </a:t>
            </a:r>
            <a:r>
              <a:rPr lang="en-US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info </a:t>
            </a:r>
            <a:r>
              <a:rPr lang="et-EE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õigsuses</a:t>
            </a:r>
            <a:r>
              <a:rPr lang="en-US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.</a:t>
            </a:r>
            <a:endParaRPr lang="en-US" sz="2800" dirty="0">
              <a:effectLst/>
              <a:latin typeface="Futura PT Book"/>
              <a:ea typeface="Calibri" panose="020F0502020204030204" pitchFamily="34" charset="0"/>
              <a:cs typeface="Calibri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A1FF0A"/>
                </a:solidFill>
                <a:effectLst/>
                <a:latin typeface="Futura PT Book"/>
                <a:ea typeface="SourceSansPro-Semibold"/>
                <a:cs typeface="Calibri"/>
              </a:rPr>
              <a:t>5. </a:t>
            </a:r>
            <a:r>
              <a:rPr lang="en-US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Kui </a:t>
            </a:r>
            <a:r>
              <a:rPr lang="en-US" sz="2800" dirty="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te</a:t>
            </a:r>
            <a:r>
              <a:rPr lang="en-US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ei</a:t>
            </a:r>
            <a:r>
              <a:rPr lang="en-US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 ole </a:t>
            </a:r>
            <a:r>
              <a:rPr lang="en-US" sz="2800" dirty="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ikka</a:t>
            </a:r>
            <a:r>
              <a:rPr lang="en-US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veel</a:t>
            </a:r>
            <a:r>
              <a:rPr lang="en-US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kindel</a:t>
            </a:r>
            <a:r>
              <a:rPr lang="en-US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, et info on </a:t>
            </a:r>
            <a:r>
              <a:rPr lang="en-US" sz="2800" dirty="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tõene</a:t>
            </a:r>
            <a:r>
              <a:rPr lang="en-US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, </a:t>
            </a:r>
            <a:r>
              <a:rPr lang="en-US" sz="2800" b="1" i="1" dirty="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ärge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seda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jagage</a:t>
            </a:r>
            <a:r>
              <a:rPr lang="en-US" sz="2800" i="1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.</a:t>
            </a:r>
            <a:endParaRPr lang="en-US" sz="2800" dirty="0">
              <a:effectLst/>
              <a:latin typeface="Futura PT Book"/>
              <a:ea typeface="Calibri" panose="020F050202020403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0252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79B13-FD3B-9A4A-54DC-7A2D24795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50" y="2832893"/>
            <a:ext cx="4981575" cy="1325563"/>
          </a:xfrm>
        </p:spPr>
        <p:txBody>
          <a:bodyPr/>
          <a:lstStyle/>
          <a:p>
            <a:r>
              <a:rPr lang="et-EE" dirty="0">
                <a:latin typeface="Futura PT Bold"/>
              </a:rPr>
              <a:t>Kokkuvõte</a:t>
            </a:r>
            <a:r>
              <a:rPr lang="en-US" dirty="0">
                <a:latin typeface="Futura PT Bold"/>
              </a:rPr>
              <a:t> 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7AE960C-B692-02A2-2B13-C77828ABF4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931827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IREX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98B8E"/>
      </a:accent1>
      <a:accent2>
        <a:srgbClr val="0A5254"/>
      </a:accent2>
      <a:accent3>
        <a:srgbClr val="D76427"/>
      </a:accent3>
      <a:accent4>
        <a:srgbClr val="25BDC1"/>
      </a:accent4>
      <a:accent5>
        <a:srgbClr val="098B8E"/>
      </a:accent5>
      <a:accent6>
        <a:srgbClr val="99B83C"/>
      </a:accent6>
      <a:hlink>
        <a:srgbClr val="0563C1"/>
      </a:hlink>
      <a:folHlink>
        <a:srgbClr val="954F72"/>
      </a:folHlink>
    </a:clrScheme>
    <a:fontScheme name="Custom 2">
      <a:majorFont>
        <a:latin typeface="Museo Sans Cyrl 900"/>
        <a:ea typeface=""/>
        <a:cs typeface=""/>
      </a:majorFont>
      <a:minorFont>
        <a:latin typeface="Source Sans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FAB63E5A833F4CBA145286B4E7934D" ma:contentTypeVersion="17" ma:contentTypeDescription="Create a new document." ma:contentTypeScope="" ma:versionID="3b27e4761ef888a5f18f160b0f5400d0">
  <xsd:schema xmlns:xsd="http://www.w3.org/2001/XMLSchema" xmlns:xs="http://www.w3.org/2001/XMLSchema" xmlns:p="http://schemas.microsoft.com/office/2006/metadata/properties" xmlns:ns2="e49c4de8-714a-4d9a-88a7-b286d1a87f85" xmlns:ns3="ce8b8449-7073-4f43-8a1a-984ca5569f20" targetNamespace="http://schemas.microsoft.com/office/2006/metadata/properties" ma:root="true" ma:fieldsID="8992a1ff4793e1d6ede9271de0f79757" ns2:_="" ns3:_="">
    <xsd:import namespace="e49c4de8-714a-4d9a-88a7-b286d1a87f85"/>
    <xsd:import namespace="ce8b8449-7073-4f43-8a1a-984ca5569f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9c4de8-714a-4d9a-88a7-b286d1a87f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e952b0e-87b1-4651-bd97-4ae9bbb31c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b8449-7073-4f43-8a1a-984ca5569f2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9a77cbba-f6d6-4c84-9d71-813b9b40d7fe}" ma:internalName="TaxCatchAll" ma:showField="CatchAllData" ma:web="ce8b8449-7073-4f43-8a1a-984ca5569f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49c4de8-714a-4d9a-88a7-b286d1a87f85">
      <Terms xmlns="http://schemas.microsoft.com/office/infopath/2007/PartnerControls"/>
    </lcf76f155ced4ddcb4097134ff3c332f>
    <TaxCatchAll xmlns="ce8b8449-7073-4f43-8a1a-984ca5569f20" xsi:nil="true"/>
    <SharedWithUsers xmlns="ce8b8449-7073-4f43-8a1a-984ca5569f20">
      <UserInfo>
        <DisplayName>Sabine Berzina</DisplayName>
        <AccountId>860</AccountId>
        <AccountType/>
      </UserInfo>
      <UserInfo>
        <DisplayName>Kaspars Ruklis</DisplayName>
        <AccountId>176</AccountId>
        <AccountType/>
      </UserInfo>
      <UserInfo>
        <DisplayName>Julija Visnevska</DisplayName>
        <AccountId>211</AccountId>
        <AccountType/>
      </UserInfo>
      <UserInfo>
        <DisplayName>Stanley Currier</DisplayName>
        <AccountId>23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3A78450-96DC-41AD-BF7E-E8315594D66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BD60B9-3E42-47DE-8A6F-AEC2CB5DEA9F}">
  <ds:schemaRefs>
    <ds:schemaRef ds:uri="ce8b8449-7073-4f43-8a1a-984ca5569f20"/>
    <ds:schemaRef ds:uri="e49c4de8-714a-4d9a-88a7-b286d1a87f8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8EF2496-8566-4131-AE0D-DC2C4FA54EDD}">
  <ds:schemaRefs>
    <ds:schemaRef ds:uri="ce8b8449-7073-4f43-8a1a-984ca5569f20"/>
    <ds:schemaRef ds:uri="e49c4de8-714a-4d9a-88a7-b286d1a87f8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278</Words>
  <Application>Microsoft Office PowerPoint</Application>
  <PresentationFormat>Widescreen</PresentationFormat>
  <Paragraphs>35</Paragraphs>
  <Slides>10</Slides>
  <Notes>7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Futura PT Bold</vt:lpstr>
      <vt:lpstr>Futura PT Book</vt:lpstr>
      <vt:lpstr>Museo Sans Cyrl 900</vt:lpstr>
      <vt:lpstr>Source Sans Pro Light</vt:lpstr>
      <vt:lpstr>4_Office Theme</vt:lpstr>
      <vt:lpstr>9. tund. KOKKUVÕTE 5. peatükk</vt:lpstr>
      <vt:lpstr>RÜHMATÖÖ</vt:lpstr>
      <vt:lpstr>VIDEO – näpunäited, kuidas kaitsta end valeinfo eest</vt:lpstr>
      <vt:lpstr>PowerPoint Presentation</vt:lpstr>
      <vt:lpstr>ARUTELU</vt:lpstr>
      <vt:lpstr>PowerPoint Presentation</vt:lpstr>
      <vt:lpstr>LÕPUPROJEKT</vt:lpstr>
      <vt:lpstr>ENNE MÕELGE, SIIS JAGAGE!</vt:lpstr>
      <vt:lpstr>Kokkuvõte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Tamar Gabisonia</dc:creator>
  <cp:lastModifiedBy>Sabine Berzina</cp:lastModifiedBy>
  <cp:revision>78</cp:revision>
  <dcterms:created xsi:type="dcterms:W3CDTF">2022-06-10T13:26:10Z</dcterms:created>
  <dcterms:modified xsi:type="dcterms:W3CDTF">2023-02-03T13:41:51Z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0x01010065FAB63E5A833F4CBA145286B4E7934D</vt:lpwstr>
  </property>
  <property fmtid="{D5CDD505-2E9C-101B-9397-08002B2CF9AE}" pid="3" name="MediaServiceImageTags">
    <vt:lpwstr/>
  </property>
</Properties>
</file>