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5"/>
  </p:notesMasterIdLst>
  <p:sldIdLst>
    <p:sldId id="259" r:id="rId5"/>
    <p:sldId id="258" r:id="rId6"/>
    <p:sldId id="260" r:id="rId7"/>
    <p:sldId id="257" r:id="rId8"/>
    <p:sldId id="274" r:id="rId9"/>
    <p:sldId id="261" r:id="rId10"/>
    <p:sldId id="280" r:id="rId11"/>
    <p:sldId id="278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448CF6-4B22-4114-BA27-BC3F8B0E05AA}" v="1" dt="2023-02-06T10:56:5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4885" autoAdjust="0"/>
  </p:normalViewPr>
  <p:slideViewPr>
    <p:cSldViewPr snapToGrid="0">
      <p:cViewPr varScale="1">
        <p:scale>
          <a:sx n="56" d="100"/>
          <a:sy n="56" d="100"/>
        </p:scale>
        <p:origin x="8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B803DC0D-3553-41E2-9201-516FE25851A4}"/>
    <pc:docChg chg="undo custSel modSld">
      <pc:chgData name="Sabine Berzina" userId="1466796a-f43a-429c-85bf-4ebf8b660949" providerId="ADAL" clId="{B803DC0D-3553-41E2-9201-516FE25851A4}" dt="2023-02-03T13:32:47.809" v="13" actId="2711"/>
      <pc:docMkLst>
        <pc:docMk/>
      </pc:docMkLst>
      <pc:sldChg chg="modSp mod modNotesTx">
        <pc:chgData name="Sabine Berzina" userId="1466796a-f43a-429c-85bf-4ebf8b660949" providerId="ADAL" clId="{B803DC0D-3553-41E2-9201-516FE25851A4}" dt="2023-02-03T13:31:48.839" v="3" actId="20577"/>
        <pc:sldMkLst>
          <pc:docMk/>
          <pc:sldMk cId="4047375651" sldId="258"/>
        </pc:sldMkLst>
        <pc:spChg chg="mod">
          <ac:chgData name="Sabine Berzina" userId="1466796a-f43a-429c-85bf-4ebf8b660949" providerId="ADAL" clId="{B803DC0D-3553-41E2-9201-516FE25851A4}" dt="2023-02-03T13:31:28.883" v="1" actId="2711"/>
          <ac:spMkLst>
            <pc:docMk/>
            <pc:sldMk cId="4047375651" sldId="258"/>
            <ac:spMk id="8" creationId="{0A8B7089-1625-8B4C-DF54-974C89E73D29}"/>
          </ac:spMkLst>
        </pc:spChg>
      </pc:sldChg>
      <pc:sldChg chg="modSp mod">
        <pc:chgData name="Sabine Berzina" userId="1466796a-f43a-429c-85bf-4ebf8b660949" providerId="ADAL" clId="{B803DC0D-3553-41E2-9201-516FE25851A4}" dt="2023-02-03T13:31:42.648" v="2" actId="2711"/>
        <pc:sldMkLst>
          <pc:docMk/>
          <pc:sldMk cId="2247601380" sldId="260"/>
        </pc:sldMkLst>
        <pc:spChg chg="mod">
          <ac:chgData name="Sabine Berzina" userId="1466796a-f43a-429c-85bf-4ebf8b660949" providerId="ADAL" clId="{B803DC0D-3553-41E2-9201-516FE25851A4}" dt="2023-02-03T13:31:42.648" v="2" actId="2711"/>
          <ac:spMkLst>
            <pc:docMk/>
            <pc:sldMk cId="2247601380" sldId="260"/>
            <ac:spMk id="10" creationId="{2DF1227B-B8AB-84F5-2A61-233B7A0442AD}"/>
          </ac:spMkLst>
        </pc:spChg>
      </pc:sldChg>
      <pc:sldChg chg="modSp mod">
        <pc:chgData name="Sabine Berzina" userId="1466796a-f43a-429c-85bf-4ebf8b660949" providerId="ADAL" clId="{B803DC0D-3553-41E2-9201-516FE25851A4}" dt="2023-02-03T13:32:17.722" v="5" actId="2711"/>
        <pc:sldMkLst>
          <pc:docMk/>
          <pc:sldMk cId="3447487943" sldId="261"/>
        </pc:sldMkLst>
        <pc:spChg chg="mod">
          <ac:chgData name="Sabine Berzina" userId="1466796a-f43a-429c-85bf-4ebf8b660949" providerId="ADAL" clId="{B803DC0D-3553-41E2-9201-516FE25851A4}" dt="2023-02-03T13:32:17.722" v="5" actId="2711"/>
          <ac:spMkLst>
            <pc:docMk/>
            <pc:sldMk cId="3447487943" sldId="261"/>
            <ac:spMk id="9" creationId="{80FCF385-CF0B-47A0-E2D1-0C3D1524A75D}"/>
          </ac:spMkLst>
        </pc:spChg>
      </pc:sldChg>
      <pc:sldChg chg="modSp mod">
        <pc:chgData name="Sabine Berzina" userId="1466796a-f43a-429c-85bf-4ebf8b660949" providerId="ADAL" clId="{B803DC0D-3553-41E2-9201-516FE25851A4}" dt="2023-02-03T13:31:58.360" v="4" actId="2711"/>
        <pc:sldMkLst>
          <pc:docMk/>
          <pc:sldMk cId="2791247120" sldId="274"/>
        </pc:sldMkLst>
        <pc:spChg chg="mod">
          <ac:chgData name="Sabine Berzina" userId="1466796a-f43a-429c-85bf-4ebf8b660949" providerId="ADAL" clId="{B803DC0D-3553-41E2-9201-516FE25851A4}" dt="2023-02-03T13:31:58.360" v="4" actId="2711"/>
          <ac:spMkLst>
            <pc:docMk/>
            <pc:sldMk cId="2791247120" sldId="274"/>
            <ac:spMk id="11" creationId="{1F006DB7-03B2-8382-7269-96C21A8BBFA7}"/>
          </ac:spMkLst>
        </pc:spChg>
      </pc:sldChg>
      <pc:sldChg chg="modSp mod">
        <pc:chgData name="Sabine Berzina" userId="1466796a-f43a-429c-85bf-4ebf8b660949" providerId="ADAL" clId="{B803DC0D-3553-41E2-9201-516FE25851A4}" dt="2023-02-03T13:32:47.809" v="13" actId="2711"/>
        <pc:sldMkLst>
          <pc:docMk/>
          <pc:sldMk cId="2390252614" sldId="278"/>
        </pc:sldMkLst>
        <pc:spChg chg="mod">
          <ac:chgData name="Sabine Berzina" userId="1466796a-f43a-429c-85bf-4ebf8b660949" providerId="ADAL" clId="{B803DC0D-3553-41E2-9201-516FE25851A4}" dt="2023-02-03T13:32:47.809" v="13" actId="2711"/>
          <ac:spMkLst>
            <pc:docMk/>
            <pc:sldMk cId="2390252614" sldId="278"/>
            <ac:spMk id="9" creationId="{B8EAE339-7A51-A6D6-1F30-B65072904DB9}"/>
          </ac:spMkLst>
        </pc:spChg>
        <pc:spChg chg="mod">
          <ac:chgData name="Sabine Berzina" userId="1466796a-f43a-429c-85bf-4ebf8b660949" providerId="ADAL" clId="{B803DC0D-3553-41E2-9201-516FE25851A4}" dt="2023-02-03T13:32:42.652" v="12" actId="2711"/>
          <ac:spMkLst>
            <pc:docMk/>
            <pc:sldMk cId="2390252614" sldId="278"/>
            <ac:spMk id="10" creationId="{EB70052F-D108-356F-741A-225F314D2EBB}"/>
          </ac:spMkLst>
        </pc:spChg>
      </pc:sldChg>
      <pc:sldChg chg="modSp mod">
        <pc:chgData name="Sabine Berzina" userId="1466796a-f43a-429c-85bf-4ebf8b660949" providerId="ADAL" clId="{B803DC0D-3553-41E2-9201-516FE25851A4}" dt="2023-02-03T13:32:27.243" v="6" actId="2711"/>
        <pc:sldMkLst>
          <pc:docMk/>
          <pc:sldMk cId="1345208777" sldId="280"/>
        </pc:sldMkLst>
        <pc:spChg chg="mod">
          <ac:chgData name="Sabine Berzina" userId="1466796a-f43a-429c-85bf-4ebf8b660949" providerId="ADAL" clId="{B803DC0D-3553-41E2-9201-516FE25851A4}" dt="2023-02-03T13:32:27.243" v="6" actId="2711"/>
          <ac:spMkLst>
            <pc:docMk/>
            <pc:sldMk cId="1345208777" sldId="280"/>
            <ac:spMk id="10" creationId="{2DF1227B-B8AB-84F5-2A61-233B7A0442AD}"/>
          </ac:spMkLst>
        </pc:spChg>
      </pc:sldChg>
    </pc:docChg>
  </pc:docChgLst>
  <pc:docChgLst>
    <pc:chgData name="Sabine Berzina" userId="1466796a-f43a-429c-85bf-4ebf8b660949" providerId="ADAL" clId="{61448CF6-4B22-4114-BA27-BC3F8B0E05AA}"/>
    <pc:docChg chg="modSld">
      <pc:chgData name="Sabine Berzina" userId="1466796a-f43a-429c-85bf-4ebf8b660949" providerId="ADAL" clId="{61448CF6-4B22-4114-BA27-BC3F8B0E05AA}" dt="2023-02-06T10:56:56.555" v="0"/>
      <pc:docMkLst>
        <pc:docMk/>
      </pc:docMkLst>
      <pc:sldChg chg="modAnim">
        <pc:chgData name="Sabine Berzina" userId="1466796a-f43a-429c-85bf-4ebf8b660949" providerId="ADAL" clId="{61448CF6-4B22-4114-BA27-BC3F8B0E05AA}" dt="2023-02-06T10:56:56.555" v="0"/>
        <pc:sldMkLst>
          <pc:docMk/>
          <pc:sldMk cId="3658121361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XGpVkx7nZ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Pieci</a:t>
            </a:r>
            <a:r>
              <a:rPr lang="en-US" dirty="0"/>
              <a:t> </a:t>
            </a:r>
            <a:r>
              <a:rPr lang="en-US" dirty="0" err="1"/>
              <a:t>ieteikumi</a:t>
            </a:r>
            <a:r>
              <a:rPr lang="en-US" dirty="0"/>
              <a:t>, </a:t>
            </a:r>
            <a:r>
              <a:rPr lang="en-US" dirty="0" err="1"/>
              <a:t>kā</a:t>
            </a:r>
            <a:r>
              <a:rPr lang="en-US" dirty="0"/>
              <a:t> </a:t>
            </a:r>
            <a:r>
              <a:rPr lang="en-US" dirty="0" err="1"/>
              <a:t>pasargāt</a:t>
            </a:r>
            <a:r>
              <a:rPr lang="en-US" dirty="0"/>
              <a:t> </a:t>
            </a:r>
            <a:r>
              <a:rPr lang="en-US" dirty="0" err="1"/>
              <a:t>sevi</a:t>
            </a:r>
            <a:r>
              <a:rPr lang="en-US" dirty="0"/>
              <a:t> no </a:t>
            </a:r>
            <a:r>
              <a:rPr lang="en-US" dirty="0" err="1"/>
              <a:t>nepatiesas</a:t>
            </a:r>
            <a:r>
              <a:rPr lang="en-US" dirty="0"/>
              <a:t> </a:t>
            </a:r>
            <a:r>
              <a:rPr lang="en-US" dirty="0" err="1"/>
              <a:t>informācijas</a:t>
            </a:r>
            <a:r>
              <a:rPr lang="en-US" dirty="0"/>
              <a:t> LV </a:t>
            </a:r>
            <a:r>
              <a:rPr lang="en-US" dirty="0">
                <a:hlinkClick r:id="rId3"/>
              </a:rPr>
              <a:t>https://youtu.be/rXGpVkx7nZ0</a:t>
            </a:r>
            <a:endParaRPr lang="en-US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9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XGpVkx7nZ0?feature=oembed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62" y="347912"/>
            <a:ext cx="9935390" cy="132556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Futura PT Book"/>
                <a:ea typeface="Source Sans Pro Light"/>
                <a:cs typeface="Calibri"/>
              </a:rPr>
              <a:t>9</a:t>
            </a:r>
            <a:r>
              <a:rPr lang="en-US" dirty="0">
                <a:latin typeface="Futura PT Book"/>
                <a:ea typeface="Source Sans Pro Light"/>
                <a:cs typeface="Calibri"/>
              </a:rPr>
              <a:t>.nodarbība.</a:t>
            </a:r>
            <a:r>
              <a:rPr lang="en-US" b="1" dirty="0">
                <a:latin typeface="Futura PT Book"/>
                <a:ea typeface="Source Sans Pro Light"/>
                <a:cs typeface="Calibri"/>
              </a:rPr>
              <a:t> KOPSAVILKUMS</a:t>
            </a:r>
            <a:br>
              <a:rPr lang="en-US" sz="4400" dirty="0">
                <a:latin typeface="Futura PT Book"/>
                <a:ea typeface="Source Sans Pro Light"/>
                <a:cs typeface="Calibri"/>
              </a:rPr>
            </a:br>
            <a:r>
              <a:rPr lang="en-US" sz="3600" dirty="0">
                <a:latin typeface="Futura PT Book"/>
                <a:ea typeface="Source Sans Pro Light"/>
                <a:cs typeface="Calibri"/>
              </a:rPr>
              <a:t>5.nodaļa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4" descr="A picture containing text, accessory, umbrella, rain&#10;&#10;Description automatically generated">
            <a:extLst>
              <a:ext uri="{FF2B5EF4-FFF2-40B4-BE49-F238E27FC236}">
                <a16:creationId xmlns:a16="http://schemas.microsoft.com/office/drawing/2014/main" id="{EBDB2B02-3C99-29D4-E3DA-8FECB5AD6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75" y="1716045"/>
            <a:ext cx="7008233" cy="50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AE045B-888D-1DB3-6582-385B61B9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719" y="536193"/>
            <a:ext cx="10472057" cy="1325563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Futura PT Book"/>
              </a:rPr>
              <a:t>Grupu</a:t>
            </a:r>
            <a:r>
              <a:rPr lang="en-US" b="1" dirty="0">
                <a:latin typeface="Futura PT Book"/>
              </a:rPr>
              <a:t> </a:t>
            </a:r>
            <a:r>
              <a:rPr lang="en-US" b="1" dirty="0" err="1">
                <a:latin typeface="Futura PT Book"/>
              </a:rPr>
              <a:t>darbs</a:t>
            </a:r>
            <a:endParaRPr lang="en-US" dirty="0" err="1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A6C29F-780C-99A6-102C-420117692A9C}"/>
              </a:ext>
            </a:extLst>
          </p:cNvPr>
          <p:cNvSpPr txBox="1">
            <a:spLocks/>
          </p:cNvSpPr>
          <p:nvPr/>
        </p:nvSpPr>
        <p:spPr>
          <a:xfrm>
            <a:off x="1039110" y="1829110"/>
            <a:ext cx="5361689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Futura PT Book"/>
              </a:rPr>
              <a:t>Ideju</a:t>
            </a:r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Futura PT Book"/>
              </a:rPr>
              <a:t>apmaiņas</a:t>
            </a:r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Futura PT Book"/>
              </a:rPr>
              <a:t>sesija</a:t>
            </a:r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B7089-1625-8B4C-DF54-974C89E73D29}"/>
              </a:ext>
            </a:extLst>
          </p:cNvPr>
          <p:cNvSpPr txBox="1"/>
          <p:nvPr/>
        </p:nvSpPr>
        <p:spPr>
          <a:xfrm>
            <a:off x="1039111" y="2615520"/>
            <a:ext cx="9317464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Uzskaiti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visus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medijpratības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faktu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pārbaudes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padomus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ieteikumus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šī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kursa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vai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jebkurus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citus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padomus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kas var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noderēt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lai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pasargātu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sevi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apkārtējos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nepatiesas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informācijas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19A69D7-E5A4-47E6-5251-8207C99E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ATCERIES: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9267767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Klausies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video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rūpīgi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 un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centies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identificēt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padomus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, ko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aizmirsāt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nosaukt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iepriekš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.</a:t>
            </a:r>
            <a:endParaRPr lang="en-US" sz="3200" dirty="0">
              <a:latin typeface="Futura PT Book" panose="020B0502020204020303" pitchFamily="34" charset="0"/>
              <a:cs typeface="Calibri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1325563"/>
          </a:xfrm>
        </p:spPr>
        <p:txBody>
          <a:bodyPr>
            <a:normAutofit/>
          </a:bodyPr>
          <a:lstStyle/>
          <a:p>
            <a:r>
              <a:rPr lang="en-US" sz="3100" b="1" dirty="0">
                <a:latin typeface="Futura PT Book"/>
              </a:rPr>
              <a:t>Video – </a:t>
            </a:r>
            <a:r>
              <a:rPr lang="en-US" sz="3100" b="1" dirty="0" err="1">
                <a:latin typeface="Futura PT Book"/>
              </a:rPr>
              <a:t>Pieci</a:t>
            </a:r>
            <a:r>
              <a:rPr lang="en-US" sz="3100" b="1" dirty="0">
                <a:latin typeface="Futura PT Book"/>
              </a:rPr>
              <a:t> </a:t>
            </a:r>
            <a:r>
              <a:rPr lang="en-US" sz="3100" b="1" dirty="0" err="1">
                <a:latin typeface="Futura PT Book"/>
              </a:rPr>
              <a:t>ieteikumi</a:t>
            </a:r>
            <a:r>
              <a:rPr lang="en-US" sz="3100" b="1" dirty="0">
                <a:latin typeface="Futura PT Book"/>
              </a:rPr>
              <a:t>, </a:t>
            </a:r>
            <a:r>
              <a:rPr lang="en-US" sz="3100" b="1" dirty="0" err="1">
                <a:latin typeface="Futura PT Book"/>
              </a:rPr>
              <a:t>kā</a:t>
            </a:r>
            <a:r>
              <a:rPr lang="en-US" sz="3100" b="1" dirty="0">
                <a:latin typeface="Futura PT Book"/>
              </a:rPr>
              <a:t> </a:t>
            </a:r>
            <a:r>
              <a:rPr lang="en-US" sz="3100" b="1" dirty="0" err="1">
                <a:latin typeface="Futura PT Book"/>
              </a:rPr>
              <a:t>pasargāt</a:t>
            </a:r>
            <a:r>
              <a:rPr lang="en-US" sz="3100" b="1" dirty="0">
                <a:latin typeface="Futura PT Book"/>
              </a:rPr>
              <a:t> </a:t>
            </a:r>
            <a:r>
              <a:rPr lang="en-US" sz="3100" b="1" dirty="0" err="1">
                <a:latin typeface="Futura PT Book"/>
              </a:rPr>
              <a:t>sevi</a:t>
            </a:r>
            <a:r>
              <a:rPr lang="en-US" sz="3100" b="1" dirty="0">
                <a:latin typeface="Futura PT Book"/>
              </a:rPr>
              <a:t> no </a:t>
            </a:r>
            <a:r>
              <a:rPr lang="en-US" sz="3100" b="1" dirty="0" err="1">
                <a:latin typeface="Futura PT Book"/>
              </a:rPr>
              <a:t>nepatiesas</a:t>
            </a:r>
            <a:r>
              <a:rPr lang="en-US" sz="3100" b="1" dirty="0">
                <a:latin typeface="Futura PT Book"/>
              </a:rPr>
              <a:t> </a:t>
            </a:r>
            <a:r>
              <a:rPr lang="en-US" sz="3100" b="1" dirty="0" err="1">
                <a:latin typeface="Futura PT Book"/>
              </a:rPr>
              <a:t>informācijas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Pieci ieteikumi, kā pasargāt sevi no nepatiesas informācijas LV">
            <a:hlinkClick r:id="" action="ppaction://media"/>
            <a:extLst>
              <a:ext uri="{FF2B5EF4-FFF2-40B4-BE49-F238E27FC236}">
                <a16:creationId xmlns:a16="http://schemas.microsoft.com/office/drawing/2014/main" id="{56C31BEA-D7E6-2D5A-0948-6EF503B00C0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6491" y="166658"/>
            <a:ext cx="11856528" cy="648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DDD1BB6-88DD-BA92-C118-7EE9575D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Futura PT Book"/>
              </a:rPr>
              <a:t>Diskusija</a:t>
            </a:r>
            <a:endParaRPr lang="en-US" dirty="0" err="1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E4BA828-5655-1AD7-AB84-67C744F3D644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006DB7-03B2-8382-7269-96C21A8BBFA7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8999411" cy="12202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latin typeface="Futura PT Book" panose="020B0502020204020303" pitchFamily="34" charset="0"/>
                <a:cs typeface="Calibri"/>
              </a:rPr>
              <a:t>Kurus no video </a:t>
            </a:r>
            <a:r>
              <a:rPr lang="en-US" sz="3600" dirty="0" err="1">
                <a:latin typeface="Futura PT Book" panose="020B0502020204020303" pitchFamily="34" charset="0"/>
                <a:cs typeface="Calibri"/>
              </a:rPr>
              <a:t>pieminētajiem</a:t>
            </a:r>
            <a:r>
              <a:rPr lang="en-US" sz="3600" dirty="0">
                <a:latin typeface="Futura PT Book" panose="020B0502020204020303" pitchFamily="34" charset="0"/>
                <a:cs typeface="Calibri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cs typeface="Calibri"/>
              </a:rPr>
              <a:t>padomiem</a:t>
            </a:r>
            <a:r>
              <a:rPr lang="en-US" sz="3600" dirty="0">
                <a:latin typeface="Futura PT Book" panose="020B0502020204020303" pitchFamily="34" charset="0"/>
                <a:cs typeface="Calibri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cs typeface="Calibri"/>
              </a:rPr>
              <a:t>iepriekš</a:t>
            </a:r>
            <a:r>
              <a:rPr lang="en-US" sz="3600" dirty="0">
                <a:latin typeface="Futura PT Book" panose="020B0502020204020303" pitchFamily="34" charset="0"/>
                <a:cs typeface="Calibri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cs typeface="Calibri"/>
              </a:rPr>
              <a:t>aizmirsāt</a:t>
            </a:r>
            <a:r>
              <a:rPr lang="en-US" sz="3600" dirty="0">
                <a:latin typeface="Futura PT Book" panose="020B0502020204020303" pitchFamily="34" charset="0"/>
                <a:cs typeface="Calibri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cs typeface="Calibri"/>
              </a:rPr>
              <a:t>uzskaitīt</a:t>
            </a:r>
            <a:r>
              <a:rPr lang="en-US" sz="3600" dirty="0">
                <a:latin typeface="Futura PT Book" panose="020B0502020204020303" pitchFamily="34" charset="0"/>
                <a:cs typeface="Calibri"/>
              </a:rPr>
              <a:t>?</a:t>
            </a:r>
            <a:endParaRPr lang="en-US" sz="3600" dirty="0">
              <a:latin typeface="Futura PT Book" panose="020B05020202040203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24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0272C527-C964-F125-4E11-78984CAF3776}"/>
              </a:ext>
            </a:extLst>
          </p:cNvPr>
          <p:cNvSpPr txBox="1">
            <a:spLocks/>
          </p:cNvSpPr>
          <p:nvPr/>
        </p:nvSpPr>
        <p:spPr>
          <a:xfrm>
            <a:off x="838200" y="368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latin typeface="Futura PT Book"/>
              </a:rPr>
              <a:t>Diskusija</a:t>
            </a:r>
            <a:endParaRPr lang="en-US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CF385-CF0B-47A0-E2D1-0C3D1524A75D}"/>
              </a:ext>
            </a:extLst>
          </p:cNvPr>
          <p:cNvSpPr txBox="1"/>
          <p:nvPr/>
        </p:nvSpPr>
        <p:spPr>
          <a:xfrm>
            <a:off x="1220027" y="2505670"/>
            <a:ext cx="9116669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Kurus no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padomiem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tu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uzskati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par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trīs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svarīgākajiem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 un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vislabprātāk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iemācītu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draugiem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vai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ģimenes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locekļiem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lai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palīdzētu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atpazīt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nepatiesu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informāciju</a:t>
            </a:r>
            <a:r>
              <a:rPr lang="en-US" sz="32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/>
              </a:rPr>
              <a:t>?</a:t>
            </a:r>
            <a:endParaRPr lang="en-US" sz="3200" dirty="0">
              <a:latin typeface="Futura PT Book" panose="020B0502020204020303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939250" y="1018808"/>
            <a:ext cx="3005595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Futura PT Book"/>
              </a:rPr>
              <a:t>Izvēlies</a:t>
            </a:r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Futura PT Book"/>
              </a:rPr>
              <a:t>vienu</a:t>
            </a:r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939250" y="1805280"/>
            <a:ext cx="10311490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IZVEIDO PLAKĀTU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ar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padomiem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cilvēkiem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ar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līdzīgiem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mediju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patēriņa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paradumiem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kā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tev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(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padomā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, ko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tu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iepriekš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nezināji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un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tagad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esi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iemācījies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)</a:t>
            </a:r>
            <a:endParaRPr lang="en-US" sz="2400" dirty="0">
              <a:solidFill>
                <a:srgbClr val="373535"/>
              </a:solidFill>
              <a:effectLst/>
              <a:latin typeface="Futura PT Book" panose="020B0502020204020303" pitchFamily="34" charset="0"/>
              <a:ea typeface="Calibri" panose="020F0502020204030204" pitchFamily="34" charset="0"/>
              <a:cs typeface="DejaVuSans-ExtraLight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IZVEIDO SOCIĀLO MEDIJU IERAKSTU VAI IERAKSTUS,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kas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sniedz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medijpratības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padomus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taviem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sekotājiem</a:t>
            </a:r>
            <a:endParaRPr lang="en-US" sz="2400" dirty="0" err="1">
              <a:solidFill>
                <a:srgbClr val="373535"/>
              </a:solidFill>
              <a:effectLst/>
              <a:latin typeface="Futura PT Book" panose="020B050202020402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SASTĀDI MĀCĪBU STUNDAS PLĀNU,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lai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pasniegtu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mācību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stundu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ģimenes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locekļiem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vai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vienaudžiem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par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uzvedību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sociālajos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medijos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vai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medijpratību</a:t>
            </a:r>
            <a:endParaRPr lang="en-US" sz="2400" dirty="0">
              <a:solidFill>
                <a:srgbClr val="373535"/>
              </a:solidFill>
              <a:effectLst/>
              <a:latin typeface="Futura PT Book" panose="020B0502020204020303" pitchFamily="34" charset="0"/>
              <a:ea typeface="Calibri" panose="020F0502020204030204" pitchFamily="34" charset="0"/>
              <a:cs typeface="DejaVuSans-ExtraLight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SAGATAVO RUNU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pieaugušajiem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,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lai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palīdzētu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viņiem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saprast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,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kā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labāk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lietot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sociālos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medijus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un no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kā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uzmanīties</a:t>
            </a:r>
            <a:r>
              <a:rPr lang="en-US" sz="2400" dirty="0">
                <a:solidFill>
                  <a:srgbClr val="373535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DejaVuSans-ExtraLight"/>
              </a:rPr>
              <a:t>.</a:t>
            </a:r>
            <a:endParaRPr lang="en-US" sz="2400" dirty="0">
              <a:solidFill>
                <a:srgbClr val="373535"/>
              </a:solidFill>
              <a:effectLst/>
              <a:latin typeface="Futura PT Book" panose="020B050202020402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2400" dirty="0">
              <a:effectLst/>
              <a:latin typeface="Futura PT Book" panose="020B050202020402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843" y="5346889"/>
            <a:ext cx="3305763" cy="11997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209889"/>
            <a:ext cx="10472057" cy="817681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Futura PT Book"/>
              </a:rPr>
              <a:t>Noslēguma</a:t>
            </a:r>
            <a:r>
              <a:rPr lang="en-US" sz="3600" b="1" dirty="0">
                <a:latin typeface="Futura PT Book"/>
              </a:rPr>
              <a:t> </a:t>
            </a:r>
            <a:r>
              <a:rPr lang="en-US" sz="3600" b="1" dirty="0" err="1">
                <a:latin typeface="Futura PT Book"/>
              </a:rPr>
              <a:t>darbs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34520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8EAE339-7A51-A6D6-1F30-B6507290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8" y="1292239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latin typeface="Futura PT Book" panose="020B0502020204020303" pitchFamily="34" charset="0"/>
              </a:rPr>
              <a:t>Pirms</a:t>
            </a:r>
            <a:r>
              <a:rPr lang="en-US" b="1" dirty="0">
                <a:solidFill>
                  <a:schemeClr val="bg1"/>
                </a:solidFill>
                <a:latin typeface="Futura PT Book" panose="020B0502020204020303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utura PT Book" panose="020B0502020204020303" pitchFamily="34" charset="0"/>
              </a:rPr>
              <a:t>dalies</a:t>
            </a:r>
            <a:r>
              <a:rPr lang="en-US" b="1" dirty="0">
                <a:solidFill>
                  <a:schemeClr val="bg1"/>
                </a:solidFill>
                <a:latin typeface="Futura PT Book" panose="020B0502020204020303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Futura PT Book" panose="020B0502020204020303" pitchFamily="34" charset="0"/>
              </a:rPr>
              <a:t>apdomājies</a:t>
            </a:r>
            <a:r>
              <a:rPr lang="en-US" b="1" dirty="0">
                <a:solidFill>
                  <a:schemeClr val="bg1"/>
                </a:solidFill>
                <a:latin typeface="Futura PT Book" panose="020B0502020204020303" pitchFamily="34" charset="0"/>
              </a:rPr>
              <a:t>!</a:t>
            </a:r>
            <a:endParaRPr lang="en-US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082F4EB-7685-7045-3A59-40B60E3AB890}"/>
              </a:ext>
            </a:extLst>
          </p:cNvPr>
          <p:cNvSpPr txBox="1">
            <a:spLocks/>
          </p:cNvSpPr>
          <p:nvPr/>
        </p:nvSpPr>
        <p:spPr>
          <a:xfrm>
            <a:off x="639418" y="1245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latin typeface="Futura PT Book"/>
              </a:rPr>
              <a:t>Atceries</a:t>
            </a:r>
            <a:r>
              <a:rPr lang="en-US" b="1" dirty="0">
                <a:latin typeface="Futura PT Book"/>
              </a:rPr>
              <a:t>!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70052F-D108-356F-741A-225F314D2EBB}"/>
              </a:ext>
            </a:extLst>
          </p:cNvPr>
          <p:cNvSpPr txBox="1"/>
          <p:nvPr/>
        </p:nvSpPr>
        <p:spPr>
          <a:xfrm>
            <a:off x="639418" y="2552039"/>
            <a:ext cx="10647294" cy="329904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 panose="020B0502020204020303" pitchFamily="34" charset="0"/>
                <a:ea typeface="SourceSansPro-Semibold"/>
                <a:cs typeface="Calibri"/>
              </a:rPr>
              <a:t>1.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Apzinies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emocijas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!</a:t>
            </a:r>
            <a:endParaRPr lang="en-US" sz="2800" dirty="0">
              <a:effectLst/>
              <a:latin typeface="Futura PT Book" panose="020B0502020204020303" pitchFamily="34" charset="0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 panose="020B0502020204020303" pitchFamily="34" charset="0"/>
                <a:ea typeface="SourceSansPro-Semibold"/>
                <a:cs typeface="Calibri"/>
              </a:rPr>
              <a:t>2.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Uzņemies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atbildību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Arī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tu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sargā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apkārtējos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no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nepatiesas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informācijas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izplatīšanās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.</a:t>
            </a:r>
            <a:endParaRPr lang="en-US" sz="2800" b="1" dirty="0">
              <a:solidFill>
                <a:schemeClr val="bg1"/>
              </a:solidFill>
              <a:effectLst/>
              <a:latin typeface="Futura PT Book" panose="020B0502020204020303" pitchFamily="34" charset="0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 panose="020B0502020204020303" pitchFamily="34" charset="0"/>
                <a:ea typeface="SourceSansPro-Semibold"/>
                <a:cs typeface="Calibri"/>
              </a:rPr>
              <a:t>3. </a:t>
            </a:r>
            <a:r>
              <a:rPr lang="en-US" sz="2800" b="1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Apzinies</a:t>
            </a:r>
            <a:r>
              <a:rPr lang="en-US" sz="2800" b="1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ko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tu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nezini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.</a:t>
            </a:r>
            <a:endParaRPr lang="en-US" sz="2800" dirty="0">
              <a:effectLst/>
              <a:latin typeface="Futura PT Book" panose="020B0502020204020303" pitchFamily="34" charset="0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 panose="020B0502020204020303" pitchFamily="34" charset="0"/>
                <a:ea typeface="SourceSansPro-Semibold"/>
                <a:cs typeface="Calibri"/>
              </a:rPr>
              <a:t>4. 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Ja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tev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ir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laiks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izzini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. Dari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SourceSansPro-Regular"/>
                <a:cs typeface="Calibri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ko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spēj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lai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pārbaudītu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informāciju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.</a:t>
            </a:r>
            <a:endParaRPr lang="en-US" sz="2800" dirty="0">
              <a:effectLst/>
              <a:latin typeface="Futura PT Book" panose="020B0502020204020303" pitchFamily="34" charset="0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 panose="020B0502020204020303" pitchFamily="34" charset="0"/>
                <a:ea typeface="SourceSansPro-Semibold"/>
                <a:cs typeface="Calibri"/>
              </a:rPr>
              <a:t>5. 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Semibold"/>
                <a:cs typeface="Calibri"/>
              </a:rPr>
              <a:t>Ja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neesi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drošs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vai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tā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ir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taisnība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nedalies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Labāk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nogaidīt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nekā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maldināt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citus</a:t>
            </a:r>
            <a:r>
              <a:rPr lang="en-US" sz="2800" dirty="0">
                <a:solidFill>
                  <a:srgbClr val="000000"/>
                </a:solidFill>
                <a:latin typeface="Futura PT Book" panose="020B0502020204020303" pitchFamily="34" charset="0"/>
                <a:ea typeface="SourceSansPro-Regular"/>
                <a:cs typeface="Calibri"/>
              </a:rPr>
              <a:t>.</a:t>
            </a:r>
            <a:endParaRPr lang="en-US" sz="2800" i="1" dirty="0">
              <a:effectLst/>
              <a:latin typeface="Futura PT Book" panose="020B0502020204020303" pitchFamily="34" charset="0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2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147" y="2767203"/>
            <a:ext cx="4981575" cy="1325563"/>
          </a:xfrm>
        </p:spPr>
        <p:txBody>
          <a:bodyPr/>
          <a:lstStyle/>
          <a:p>
            <a:r>
              <a:rPr lang="en-US" dirty="0" err="1">
                <a:latin typeface="Futura PT Bold"/>
              </a:rPr>
              <a:t>Noslēgums</a:t>
            </a:r>
            <a:endParaRPr lang="en-US" dirty="0" err="1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3182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  <SharedWithUsers xmlns="ce8b8449-7073-4f43-8a1a-984ca5569f20">
      <UserInfo>
        <DisplayName>Sabine Berzina</DisplayName>
        <AccountId>860</AccountId>
        <AccountType/>
      </UserInfo>
      <UserInfo>
        <DisplayName>Kaspars Ruklis</DisplayName>
        <AccountId>176</AccountId>
        <AccountType/>
      </UserInfo>
      <UserInfo>
        <DisplayName>Julija Visnevska</DisplayName>
        <AccountId>211</AccountId>
        <AccountType/>
      </UserInfo>
      <UserInfo>
        <DisplayName>Stanley Currier</DisplayName>
        <AccountId>23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EF2496-8566-4131-AE0D-DC2C4FA54EDD}">
  <ds:schemaRefs>
    <ds:schemaRef ds:uri="ce8b8449-7073-4f43-8a1a-984ca5569f20"/>
    <ds:schemaRef ds:uri="e49c4de8-714a-4d9a-88a7-b286d1a87f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BD60B9-3E42-47DE-8A6F-AEC2CB5DEA9F}">
  <ds:schemaRefs>
    <ds:schemaRef ds:uri="ce8b8449-7073-4f43-8a1a-984ca5569f20"/>
    <ds:schemaRef ds:uri="e49c4de8-714a-4d9a-88a7-b286d1a87f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280</Words>
  <Application>Microsoft Office PowerPoint</Application>
  <PresentationFormat>Widescreen</PresentationFormat>
  <Paragraphs>35</Paragraphs>
  <Slides>10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Futura PT Bold</vt:lpstr>
      <vt:lpstr>Futura PT Book</vt:lpstr>
      <vt:lpstr>Museo Sans Cyrl 900</vt:lpstr>
      <vt:lpstr>Source Sans Pro Light</vt:lpstr>
      <vt:lpstr>4_Office Theme</vt:lpstr>
      <vt:lpstr>9.nodarbība. KOPSAVILKUMS 5.nodaļa</vt:lpstr>
      <vt:lpstr>Grupu darbs</vt:lpstr>
      <vt:lpstr>Video – Pieci ieteikumi, kā pasargāt sevi no nepatiesas informācijas</vt:lpstr>
      <vt:lpstr>PowerPoint Presentation</vt:lpstr>
      <vt:lpstr>Diskusija</vt:lpstr>
      <vt:lpstr>PowerPoint Presentation</vt:lpstr>
      <vt:lpstr>Noslēguma darbs</vt:lpstr>
      <vt:lpstr>Pirms dalies, apdomājies!</vt:lpstr>
      <vt:lpstr>Noslēgums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Gabisonia</dc:creator>
  <cp:lastModifiedBy>Sabine Berzina</cp:lastModifiedBy>
  <cp:revision>207</cp:revision>
  <dcterms:created xsi:type="dcterms:W3CDTF">2022-06-10T13:26:10Z</dcterms:created>
  <dcterms:modified xsi:type="dcterms:W3CDTF">2023-02-06T10:56:57Z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