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B759A-36BF-4ECE-8954-DC479B237ECA}" v="1" dt="2023-02-05T16:57:04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9082" autoAdjust="0"/>
  </p:normalViewPr>
  <p:slideViewPr>
    <p:cSldViewPr snapToGrid="0">
      <p:cViewPr varScale="1">
        <p:scale>
          <a:sx n="53" d="100"/>
          <a:sy n="53" d="100"/>
        </p:scale>
        <p:origin x="9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0A9B759A-36BF-4ECE-8954-DC479B237ECA}"/>
    <pc:docChg chg="modSld">
      <pc:chgData name="Sabine Berzina" userId="1466796a-f43a-429c-85bf-4ebf8b660949" providerId="ADAL" clId="{0A9B759A-36BF-4ECE-8954-DC479B237ECA}" dt="2023-02-05T16:57:04.504" v="0"/>
      <pc:docMkLst>
        <pc:docMk/>
      </pc:docMkLst>
      <pc:sldChg chg="modAnim">
        <pc:chgData name="Sabine Berzina" userId="1466796a-f43a-429c-85bf-4ebf8b660949" providerId="ADAL" clId="{0A9B759A-36BF-4ECE-8954-DC479B237ECA}" dt="2023-02-05T16:57:04.504" v="0"/>
        <pc:sldMkLst>
          <pc:docMk/>
          <pc:sldMk cId="3658121361" sldId="257"/>
        </pc:sldMkLst>
      </pc:sldChg>
    </pc:docChg>
  </pc:docChgLst>
  <pc:docChgLst>
    <pc:chgData name="Sabine Berzina" userId="1466796a-f43a-429c-85bf-4ebf8b660949" providerId="ADAL" clId="{E914AB85-1DD5-48E5-81BA-5C8E9833BF4A}"/>
    <pc:docChg chg="modSld">
      <pc:chgData name="Sabine Berzina" userId="1466796a-f43a-429c-85bf-4ebf8b660949" providerId="ADAL" clId="{E914AB85-1DD5-48E5-81BA-5C8E9833BF4A}" dt="2023-02-03T13:35:45.848" v="12" actId="2711"/>
      <pc:docMkLst>
        <pc:docMk/>
      </pc:docMkLst>
      <pc:sldChg chg="modSp mod">
        <pc:chgData name="Sabine Berzina" userId="1466796a-f43a-429c-85bf-4ebf8b660949" providerId="ADAL" clId="{E914AB85-1DD5-48E5-81BA-5C8E9833BF4A}" dt="2023-02-03T13:34:33.634" v="2" actId="2711"/>
        <pc:sldMkLst>
          <pc:docMk/>
          <pc:sldMk cId="4047375651" sldId="258"/>
        </pc:sldMkLst>
        <pc:spChg chg="mod">
          <ac:chgData name="Sabine Berzina" userId="1466796a-f43a-429c-85bf-4ebf8b660949" providerId="ADAL" clId="{E914AB85-1DD5-48E5-81BA-5C8E9833BF4A}" dt="2023-02-03T13:34:33.634" v="2" actId="2711"/>
          <ac:spMkLst>
            <pc:docMk/>
            <pc:sldMk cId="4047375651" sldId="258"/>
            <ac:spMk id="2" creationId="{CC53B50E-91B1-DF73-00B6-B592F7C46089}"/>
          </ac:spMkLst>
        </pc:spChg>
        <pc:spChg chg="mod">
          <ac:chgData name="Sabine Berzina" userId="1466796a-f43a-429c-85bf-4ebf8b660949" providerId="ADAL" clId="{E914AB85-1DD5-48E5-81BA-5C8E9833BF4A}" dt="2023-02-03T13:34:29.268" v="1" actId="2711"/>
          <ac:spMkLst>
            <pc:docMk/>
            <pc:sldMk cId="4047375651" sldId="258"/>
            <ac:spMk id="6" creationId="{03A6C29F-780C-99A6-102C-420117692A9C}"/>
          </ac:spMkLst>
        </pc:spChg>
      </pc:sldChg>
      <pc:sldChg chg="modSp mod">
        <pc:chgData name="Sabine Berzina" userId="1466796a-f43a-429c-85bf-4ebf8b660949" providerId="ADAL" clId="{E914AB85-1DD5-48E5-81BA-5C8E9833BF4A}" dt="2023-02-03T13:34:54.699" v="5" actId="2711"/>
        <pc:sldMkLst>
          <pc:docMk/>
          <pc:sldMk cId="2247601380" sldId="260"/>
        </pc:sldMkLst>
        <pc:spChg chg="mod">
          <ac:chgData name="Sabine Berzina" userId="1466796a-f43a-429c-85bf-4ebf8b660949" providerId="ADAL" clId="{E914AB85-1DD5-48E5-81BA-5C8E9833BF4A}" dt="2023-02-03T13:34:45.466" v="3" actId="2711"/>
          <ac:spMkLst>
            <pc:docMk/>
            <pc:sldMk cId="2247601380" sldId="260"/>
            <ac:spMk id="6" creationId="{6C0C4A95-845A-AA86-04B6-1245ED230E9F}"/>
          </ac:spMkLst>
        </pc:spChg>
        <pc:spChg chg="mod">
          <ac:chgData name="Sabine Berzina" userId="1466796a-f43a-429c-85bf-4ebf8b660949" providerId="ADAL" clId="{E914AB85-1DD5-48E5-81BA-5C8E9833BF4A}" dt="2023-02-03T13:34:49.984" v="4" actId="2711"/>
          <ac:spMkLst>
            <pc:docMk/>
            <pc:sldMk cId="2247601380" sldId="260"/>
            <ac:spMk id="7" creationId="{56F1013F-E73B-F134-8AB3-16554F8FDCB1}"/>
          </ac:spMkLst>
        </pc:spChg>
        <pc:spChg chg="mod">
          <ac:chgData name="Sabine Berzina" userId="1466796a-f43a-429c-85bf-4ebf8b660949" providerId="ADAL" clId="{E914AB85-1DD5-48E5-81BA-5C8E9833BF4A}" dt="2023-02-03T13:34:54.699" v="5" actId="2711"/>
          <ac:spMkLst>
            <pc:docMk/>
            <pc:sldMk cId="2247601380" sldId="260"/>
            <ac:spMk id="10" creationId="{2DF1227B-B8AB-84F5-2A61-233B7A0442AD}"/>
          </ac:spMkLst>
        </pc:spChg>
      </pc:sldChg>
      <pc:sldChg chg="modSp mod">
        <pc:chgData name="Sabine Berzina" userId="1466796a-f43a-429c-85bf-4ebf8b660949" providerId="ADAL" clId="{E914AB85-1DD5-48E5-81BA-5C8E9833BF4A}" dt="2023-02-03T13:35:20.677" v="9" actId="2711"/>
        <pc:sldMkLst>
          <pc:docMk/>
          <pc:sldMk cId="3447487943" sldId="261"/>
        </pc:sldMkLst>
        <pc:spChg chg="mod">
          <ac:chgData name="Sabine Berzina" userId="1466796a-f43a-429c-85bf-4ebf8b660949" providerId="ADAL" clId="{E914AB85-1DD5-48E5-81BA-5C8E9833BF4A}" dt="2023-02-03T13:35:16.774" v="8" actId="2711"/>
          <ac:spMkLst>
            <pc:docMk/>
            <pc:sldMk cId="3447487943" sldId="261"/>
            <ac:spMk id="8" creationId="{0272C527-C964-F125-4E11-78984CAF3776}"/>
          </ac:spMkLst>
        </pc:spChg>
        <pc:spChg chg="mod">
          <ac:chgData name="Sabine Berzina" userId="1466796a-f43a-429c-85bf-4ebf8b660949" providerId="ADAL" clId="{E914AB85-1DD5-48E5-81BA-5C8E9833BF4A}" dt="2023-02-03T13:35:20.677" v="9" actId="2711"/>
          <ac:spMkLst>
            <pc:docMk/>
            <pc:sldMk cId="3447487943" sldId="261"/>
            <ac:spMk id="9" creationId="{80FCF385-CF0B-47A0-E2D1-0C3D1524A75D}"/>
          </ac:spMkLst>
        </pc:spChg>
      </pc:sldChg>
      <pc:sldChg chg="modSp mod">
        <pc:chgData name="Sabine Berzina" userId="1466796a-f43a-429c-85bf-4ebf8b660949" providerId="ADAL" clId="{E914AB85-1DD5-48E5-81BA-5C8E9833BF4A}" dt="2023-02-03T13:35:09.073" v="7" actId="2711"/>
        <pc:sldMkLst>
          <pc:docMk/>
          <pc:sldMk cId="2791247120" sldId="274"/>
        </pc:sldMkLst>
        <pc:spChg chg="mod">
          <ac:chgData name="Sabine Berzina" userId="1466796a-f43a-429c-85bf-4ebf8b660949" providerId="ADAL" clId="{E914AB85-1DD5-48E5-81BA-5C8E9833BF4A}" dt="2023-02-03T13:35:04.969" v="6" actId="2711"/>
          <ac:spMkLst>
            <pc:docMk/>
            <pc:sldMk cId="2791247120" sldId="274"/>
            <ac:spMk id="7" creationId="{8DDD1BB6-88DD-BA92-C118-7EE9575DC5A1}"/>
          </ac:spMkLst>
        </pc:spChg>
        <pc:spChg chg="mod">
          <ac:chgData name="Sabine Berzina" userId="1466796a-f43a-429c-85bf-4ebf8b660949" providerId="ADAL" clId="{E914AB85-1DD5-48E5-81BA-5C8E9833BF4A}" dt="2023-02-03T13:35:09.073" v="7" actId="2711"/>
          <ac:spMkLst>
            <pc:docMk/>
            <pc:sldMk cId="2791247120" sldId="274"/>
            <ac:spMk id="11" creationId="{1F006DB7-03B2-8382-7269-96C21A8BBFA7}"/>
          </ac:spMkLst>
        </pc:spChg>
      </pc:sldChg>
      <pc:sldChg chg="modSp mod">
        <pc:chgData name="Sabine Berzina" userId="1466796a-f43a-429c-85bf-4ebf8b660949" providerId="ADAL" clId="{E914AB85-1DD5-48E5-81BA-5C8E9833BF4A}" dt="2023-02-03T13:35:45.848" v="12" actId="2711"/>
        <pc:sldMkLst>
          <pc:docMk/>
          <pc:sldMk cId="2390252614" sldId="278"/>
        </pc:sldMkLst>
        <pc:spChg chg="mod">
          <ac:chgData name="Sabine Berzina" userId="1466796a-f43a-429c-85bf-4ebf8b660949" providerId="ADAL" clId="{E914AB85-1DD5-48E5-81BA-5C8E9833BF4A}" dt="2023-02-03T13:35:41.537" v="11" actId="2711"/>
          <ac:spMkLst>
            <pc:docMk/>
            <pc:sldMk cId="2390252614" sldId="278"/>
            <ac:spMk id="9" creationId="{B8EAE339-7A51-A6D6-1F30-B65072904DB9}"/>
          </ac:spMkLst>
        </pc:spChg>
        <pc:spChg chg="mod">
          <ac:chgData name="Sabine Berzina" userId="1466796a-f43a-429c-85bf-4ebf8b660949" providerId="ADAL" clId="{E914AB85-1DD5-48E5-81BA-5C8E9833BF4A}" dt="2023-02-03T13:35:45.848" v="12" actId="2711"/>
          <ac:spMkLst>
            <pc:docMk/>
            <pc:sldMk cId="2390252614" sldId="278"/>
            <ac:spMk id="10" creationId="{EB70052F-D108-356F-741A-225F314D2EBB}"/>
          </ac:spMkLst>
        </pc:spChg>
      </pc:sldChg>
      <pc:sldChg chg="modSp mod">
        <pc:chgData name="Sabine Berzina" userId="1466796a-f43a-429c-85bf-4ebf8b660949" providerId="ADAL" clId="{E914AB85-1DD5-48E5-81BA-5C8E9833BF4A}" dt="2023-02-03T13:35:31.785" v="10" actId="403"/>
        <pc:sldMkLst>
          <pc:docMk/>
          <pc:sldMk cId="1345208777" sldId="280"/>
        </pc:sldMkLst>
        <pc:spChg chg="mod">
          <ac:chgData name="Sabine Berzina" userId="1466796a-f43a-429c-85bf-4ebf8b660949" providerId="ADAL" clId="{E914AB85-1DD5-48E5-81BA-5C8E9833BF4A}" dt="2023-02-03T13:35:31.785" v="10" actId="403"/>
          <ac:spMkLst>
            <pc:docMk/>
            <pc:sldMk cId="1345208777" sldId="280"/>
            <ac:spMk id="10" creationId="{2DF1227B-B8AB-84F5-2A61-233B7A0442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ws7djWB5T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Penki </a:t>
            </a:r>
            <a:r>
              <a:rPr lang="en-US" dirty="0" err="1"/>
              <a:t>patarimai</a:t>
            </a:r>
            <a:r>
              <a:rPr lang="en-US" dirty="0"/>
              <a:t>,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apsisaugoti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dezinformacijos</a:t>
            </a:r>
            <a:r>
              <a:rPr lang="en-US" dirty="0"/>
              <a:t> LT </a:t>
            </a:r>
            <a:r>
              <a:rPr lang="en-US" dirty="0">
                <a:hlinkClick r:id="rId3"/>
              </a:rPr>
              <a:t>https://youtu.be/fws7djWB5T8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ws7djWB5T8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Autofit/>
          </a:bodyPr>
          <a:lstStyle/>
          <a:p>
            <a:pPr>
              <a:lnSpc>
                <a:spcPts val="2925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9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Pamoka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APIBENDRINIMA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S</a:t>
            </a:r>
            <a:br>
              <a:rPr lang="lt-LT" sz="3200" dirty="0"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5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Skyriu</a:t>
            </a:r>
            <a:r>
              <a:rPr lang="en-US" sz="3200" dirty="0" err="1">
                <a:effectLst/>
                <a:latin typeface="Futura PT Book" panose="020B0502020204020303" pitchFamily="34" charset="-70"/>
                <a:ea typeface="Times New Roman" panose="02020603050405020304" pitchFamily="18" charset="0"/>
              </a:rPr>
              <a:t>s</a:t>
            </a:r>
            <a:endParaRPr lang="lt-LT" sz="3200" dirty="0">
              <a:effectLst/>
              <a:latin typeface="Futura PT Book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A picture containing text, accessory, umbrella, rain&#10;&#10;Description automatically generated">
            <a:extLst>
              <a:ext uri="{FF2B5EF4-FFF2-40B4-BE49-F238E27FC236}">
                <a16:creationId xmlns:a16="http://schemas.microsoft.com/office/drawing/2014/main" id="{EBDB2B02-3C99-29D4-E3DA-8FECB5AD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" y="1728335"/>
            <a:ext cx="6123330" cy="443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103" y="129097"/>
            <a:ext cx="10472057" cy="1325563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Grupinis</a:t>
            </a:r>
            <a:r>
              <a:rPr lang="en-US" dirty="0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 u</a:t>
            </a:r>
            <a:r>
              <a:rPr lang="lt-LT" dirty="0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ž</a:t>
            </a:r>
            <a:r>
              <a:rPr lang="en-US" dirty="0" err="1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siėmimas</a:t>
            </a:r>
            <a:r>
              <a:rPr lang="en-US" dirty="0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 </a:t>
            </a:r>
            <a:endParaRPr lang="en-US" dirty="0">
              <a:latin typeface="Futura PT Book" panose="020B0502020204020303" pitchFamily="34" charset="-7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0" y="1860424"/>
            <a:ext cx="10570428" cy="573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>
                <a:solidFill>
                  <a:schemeClr val="bg1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Minčių</a:t>
            </a:r>
            <a:r>
              <a:rPr lang="en-US" sz="4000" dirty="0">
                <a:solidFill>
                  <a:schemeClr val="bg1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lietus</a:t>
            </a:r>
            <a:r>
              <a:rPr lang="en-US" sz="4000" dirty="0">
                <a:solidFill>
                  <a:schemeClr val="bg1"/>
                </a:solidFill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 </a:t>
            </a:r>
            <a:r>
              <a:rPr lang="en-US" sz="4000" dirty="0" err="1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Medijų</a:t>
            </a:r>
            <a:r>
              <a:rPr lang="en-US" sz="4000" dirty="0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raštingumo</a:t>
            </a:r>
            <a:r>
              <a:rPr lang="en-US" sz="4000" dirty="0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en-US" sz="4000" dirty="0" err="1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Faktų</a:t>
            </a:r>
            <a:r>
              <a:rPr lang="en-US" sz="4000" dirty="0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tikrinimo</a:t>
            </a:r>
            <a:r>
              <a:rPr lang="en-US" sz="4000" dirty="0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 </a:t>
            </a:r>
            <a:r>
              <a:rPr lang="en-US" sz="4000" dirty="0" err="1">
                <a:latin typeface="Futura PT Book" panose="020B0502020204020303" pitchFamily="34" charset="0"/>
                <a:ea typeface="+mj-lt"/>
                <a:cs typeface="Calibri" panose="020F0502020204030204" pitchFamily="34" charset="0"/>
              </a:rPr>
              <a:t>patarimai</a:t>
            </a:r>
            <a:r>
              <a:rPr lang="lt-LT" sz="4000" dirty="0">
                <a:solidFill>
                  <a:schemeClr val="bg1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000" dirty="0">
              <a:solidFill>
                <a:schemeClr val="bg1"/>
              </a:solidFill>
              <a:latin typeface="Futura PT Book" panose="020B0502020204020303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53B50E-91B1-DF73-00B6-B592F7C46089}"/>
              </a:ext>
            </a:extLst>
          </p:cNvPr>
          <p:cNvSpPr txBox="1"/>
          <p:nvPr/>
        </p:nvSpPr>
        <p:spPr>
          <a:xfrm>
            <a:off x="1043213" y="3226470"/>
            <a:ext cx="9749971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Prisiminkite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ir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pasidalinkite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Medijų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raštingumo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/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Faktų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tikrinimo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patarimais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kuriuos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prisimenate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iš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šio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kurso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arba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tiesiog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patarimais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jūsų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manymu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naudingais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siekiant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didinti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atsparumą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 panose="020B0502020204020303" pitchFamily="34" charset="0"/>
                <a:ea typeface="+mn-lt"/>
                <a:cs typeface="+mn-lt"/>
              </a:rPr>
              <a:t>dezinformacijai</a:t>
            </a:r>
            <a:r>
              <a:rPr lang="en-US" sz="3200" dirty="0">
                <a:latin typeface="Futura PT Book" panose="020B0502020204020303" pitchFamily="34" charset="0"/>
                <a:ea typeface="+mn-lt"/>
                <a:cs typeface="+mn-lt"/>
              </a:rPr>
              <a:t>.  </a:t>
            </a:r>
            <a:endParaRPr lang="en-US" sz="3200" dirty="0">
              <a:latin typeface="Futura PT Book" panose="020B0502020204020303" pitchFamily="34" charset="0"/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0254" y="2155681"/>
            <a:ext cx="279762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Futura PT Book" panose="020B0502020204020303" pitchFamily="34" charset="0"/>
                <a:ea typeface="+mj-lt"/>
                <a:cs typeface="+mj-lt"/>
              </a:rPr>
              <a:t>Prisiminkite</a:t>
            </a:r>
            <a:r>
              <a:rPr lang="en-US" sz="3600" dirty="0">
                <a:solidFill>
                  <a:schemeClr val="bg1"/>
                </a:solidFill>
                <a:ea typeface="+mj-lt"/>
                <a:cs typeface="+mj-lt"/>
              </a:rPr>
              <a:t>: 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5039" y="3206874"/>
            <a:ext cx="9267767" cy="12168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Atkreipkite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ypatingą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dėmesį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į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tuos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patarimus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kuriuos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praleidote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per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minčių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lietaus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n-lt"/>
                <a:cs typeface="+mn-lt"/>
              </a:rPr>
              <a:t>veiklą</a:t>
            </a:r>
            <a:r>
              <a:rPr lang="en-US" sz="3600" dirty="0">
                <a:latin typeface="Futura PT Book" panose="020B0502020204020303" pitchFamily="34" charset="0"/>
                <a:ea typeface="+mn-lt"/>
                <a:cs typeface="+mn-lt"/>
              </a:rPr>
              <a:t>. </a:t>
            </a:r>
            <a:endParaRPr lang="en-US" sz="3600" dirty="0">
              <a:latin typeface="Futura PT Book" panose="020B0502020204020303" pitchFamily="34" charset="0"/>
              <a:ea typeface="Source Sans Pro Light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Vaizdo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įrašas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 - “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Patarimai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kaip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apsisaugoti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nuo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 </a:t>
            </a:r>
            <a:r>
              <a:rPr lang="en-US" sz="3600" dirty="0" err="1">
                <a:latin typeface="Futura PT Book" panose="020B0502020204020303" pitchFamily="34" charset="0"/>
                <a:ea typeface="+mj-lt"/>
                <a:cs typeface="+mj-lt"/>
              </a:rPr>
              <a:t>dezinformacijos</a:t>
            </a:r>
            <a:r>
              <a:rPr lang="en-US" sz="3600" dirty="0">
                <a:latin typeface="Futura PT Book" panose="020B0502020204020303" pitchFamily="34" charset="0"/>
                <a:ea typeface="+mj-lt"/>
                <a:cs typeface="+mj-lt"/>
              </a:rPr>
              <a:t>”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2" name="Online Media 1" title="Penki patarimai, kaip apsisaugoti nuo dezinformacijos LT">
            <a:hlinkClick r:id="" action="ppaction://media"/>
            <a:extLst>
              <a:ext uri="{FF2B5EF4-FFF2-40B4-BE49-F238E27FC236}">
                <a16:creationId xmlns:a16="http://schemas.microsoft.com/office/drawing/2014/main" id="{E9309C3C-86F2-47BE-8E14-0204F069BC8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7736" y="152280"/>
            <a:ext cx="11813396" cy="649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Diskusija</a:t>
            </a:r>
            <a:endParaRPr lang="en-US" dirty="0">
              <a:latin typeface="Futura PT Book" panose="020B05020202040203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927280" y="2066270"/>
            <a:ext cx="8999411" cy="1967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t-LT" sz="3600" dirty="0">
                <a:latin typeface="Futura PT Book" panose="020B0502020204020303" pitchFamily="34" charset="0"/>
                <a:cs typeface="Calibri"/>
              </a:rPr>
              <a:t>Ar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minčių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lietaus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veikl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o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metu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praleido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te kokiu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nor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naudingu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patarimu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, apie kuriuo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buvo kalbama vaizdo įraše? Pa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idalinkite.</a:t>
            </a:r>
            <a:endParaRPr lang="en-US" sz="3600" dirty="0">
              <a:latin typeface="Futura PT Book" panose="020B05020202040203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838200" y="368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Diskusija</a:t>
            </a:r>
            <a:endParaRPr lang="en-US" dirty="0">
              <a:latin typeface="Futura PT Book" panose="020B05020202040203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831838" y="1973708"/>
            <a:ext cx="9116669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K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urie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3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iš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visų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patarimų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, j</a:t>
            </a:r>
            <a:r>
              <a:rPr lang="lt-LT" sz="36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</a:rPr>
              <a:t>ū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ų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manymu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svarbiausi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/</a:t>
            </a:r>
            <a:r>
              <a:rPr lang="en-US" sz="3600" dirty="0" err="1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geriausi</a:t>
            </a:r>
            <a:r>
              <a:rPr lang="lt-LT" sz="36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</a:rPr>
              <a:t>, kuriai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</a:rPr>
              <a:t> norėtumėte pa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idalinti 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u šeimo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nariai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 ir draugai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</a:rPr>
              <a:t>, 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latin typeface="Futura PT Book" panose="020B0502020204020303" pitchFamily="34" charset="0"/>
                <a:ea typeface="Calibri" panose="020F0502020204030204" pitchFamily="34" charset="0"/>
              </a:rPr>
              <a:t>iekiant padidinti jų at</a:t>
            </a:r>
            <a:r>
              <a:rPr lang="en-US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s</a:t>
            </a:r>
            <a:r>
              <a:rPr lang="lt-LT" sz="3600" dirty="0">
                <a:solidFill>
                  <a:srgbClr val="000000"/>
                </a:solidFill>
                <a:effectLst/>
                <a:latin typeface="Futura PT Book" panose="020B0502020204020303" pitchFamily="34" charset="0"/>
                <a:ea typeface="Calibri" panose="020F0502020204030204" pitchFamily="34" charset="0"/>
              </a:rPr>
              <a:t>parumą dezinformacijai?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355684"/>
            <a:ext cx="3911368" cy="561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000" dirty="0">
                <a:solidFill>
                  <a:schemeClr val="bg1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šsirink</a:t>
            </a:r>
            <a:r>
              <a:rPr lang="lt-LT" sz="4000" dirty="0">
                <a:solidFill>
                  <a:schemeClr val="bg1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ite</a:t>
            </a:r>
            <a:r>
              <a:rPr lang="en-US" sz="4000" dirty="0">
                <a:solidFill>
                  <a:schemeClr val="bg1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vieną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2065807"/>
            <a:ext cx="10178516" cy="3970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b="1" u="sng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Sukurkite</a:t>
            </a:r>
            <a:r>
              <a:rPr lang="en-US" b="1" u="sng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plakatą</a:t>
            </a:r>
            <a:r>
              <a:rPr lang="en-US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žmonėms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,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kurie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patenka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į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jūsų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medijų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kraštovaizdžio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kategoriją</a:t>
            </a:r>
            <a:endParaRPr lang="lt-LT" dirty="0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b="1" u="sng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Sukurkite</a:t>
            </a:r>
            <a:r>
              <a:rPr lang="en-US" b="1" u="sng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 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socialinių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tinkle 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įrašą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,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kuris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moko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apie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medijų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raštingumą</a:t>
            </a:r>
            <a:r>
              <a:rPr lang="en-US" b="1" u="sng" dirty="0">
                <a:solidFill>
                  <a:srgbClr val="373535"/>
                </a:solidFill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 </a:t>
            </a:r>
            <a:endParaRPr lang="lt-LT" dirty="0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b="1" u="sng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Sukurkite</a:t>
            </a:r>
            <a:r>
              <a:rPr lang="en-US" b="1" u="sng" dirty="0">
                <a:solidFill>
                  <a:srgbClr val="000000"/>
                </a:solidFill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 </a:t>
            </a:r>
            <a:r>
              <a:rPr lang="en-US" b="1" u="sng" dirty="0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pamoko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planą</a:t>
            </a:r>
            <a:r>
              <a:rPr lang="en-US" b="1" u="sng" dirty="0">
                <a:solidFill>
                  <a:srgbClr val="000000"/>
                </a:solidFill>
                <a:latin typeface="Futura PT Book" panose="020B0502020204020303" pitchFamily="34" charset="-70"/>
                <a:ea typeface="Calibri" panose="020F0502020204030204" pitchFamily="34" charset="0"/>
                <a:cs typeface="Calibri"/>
              </a:rPr>
              <a:t> 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savo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šeimos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nariams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ir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draugams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,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kaip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nesunkiai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galėtumėte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juos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pamokyti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svarbiausių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medijų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raštingumo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idėjų</a:t>
            </a:r>
            <a:r>
              <a:rPr lang="en-US" b="1" u="sng" dirty="0">
                <a:solidFill>
                  <a:srgbClr val="373535"/>
                </a:solidFill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 </a:t>
            </a:r>
            <a:endParaRPr lang="lt-LT" dirty="0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Parenkite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kalbą</a:t>
            </a:r>
            <a:r>
              <a:rPr lang="en-US" b="1" u="sng" dirty="0">
                <a:solidFill>
                  <a:srgbClr val="373535"/>
                </a:solidFill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 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b="1" u="sng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suaugusiems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apie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tai,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kaip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reikia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naudotis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medijomis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(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ryšium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su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medijų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raštingumu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)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ir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ko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reikėtų</a:t>
            </a:r>
            <a:r>
              <a:rPr lang="en-US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saugotis</a:t>
            </a:r>
            <a:r>
              <a:rPr lang="en-US" b="1" u="sng" dirty="0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 </a:t>
            </a:r>
            <a:r>
              <a:rPr lang="en-US" dirty="0" err="1">
                <a:solidFill>
                  <a:srgbClr val="373535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DejaVuSans-ExtraLight"/>
              </a:rPr>
              <a:t>internete</a:t>
            </a:r>
            <a:endParaRPr lang="lt-LT" dirty="0" err="1">
              <a:effectLst/>
              <a:latin typeface="Futura PT Book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817681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Grupinis</a:t>
            </a:r>
            <a:r>
              <a:rPr lang="en-US" dirty="0">
                <a:effectLst/>
                <a:latin typeface="Futura PT Book" panose="020B0502020204020303" pitchFamily="34" charset="-7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Futura PT Book" panose="020B0502020204020303" pitchFamily="34" charset="-70"/>
                <a:ea typeface="Calibri" panose="020F0502020204030204" pitchFamily="34" charset="0"/>
                <a:cs typeface="Arial" panose="020B0604020202020204" pitchFamily="34" charset="0"/>
              </a:rPr>
              <a:t>Projektas</a:t>
            </a:r>
            <a:endParaRPr lang="en-US" dirty="0">
              <a:latin typeface="Futura PT Book" panose="020B0502020204020303" pitchFamily="34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29223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utura PT Book" panose="020B0502020204020303" pitchFamily="34" charset="0"/>
                <a:ea typeface="+mj-lt"/>
                <a:cs typeface="+mj-lt"/>
              </a:rPr>
              <a:t>PRIEŠ PASIDALINANT, PAGALVOK! </a:t>
            </a:r>
            <a:endParaRPr lang="en-US" dirty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dirty="0">
                <a:latin typeface="Futura PT Book"/>
              </a:rPr>
              <a:t>Atmink</a:t>
            </a:r>
            <a:r>
              <a:rPr lang="en-US" b="1" dirty="0">
                <a:latin typeface="Futura PT Book"/>
              </a:rPr>
              <a:t>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552039"/>
            <a:ext cx="10647294" cy="32978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1.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Įvardyk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ir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prisijaukink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! 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2.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Prisiimk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atsakomybę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.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Suprask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kad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tu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esi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informacijos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vartų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sargas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.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Neplatink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klaidingos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informacijos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! 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3.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Pripažink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kad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galbūt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ne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viską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žinai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. 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4. Jei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turi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laiko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patikrink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!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Stenkis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daryti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viską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ką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gali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kad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patikrintum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informaciją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. 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5. Jei vis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dar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nesi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tikras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/a, </a:t>
            </a:r>
            <a:r>
              <a:rPr lang="en-US" sz="2800" dirty="0" err="1">
                <a:latin typeface="Futura PT Book" panose="020B0502020204020303" pitchFamily="34" charset="0"/>
                <a:ea typeface="+mn-lt"/>
                <a:cs typeface="+mn-lt"/>
              </a:rPr>
              <a:t>nesidalyk</a:t>
            </a:r>
            <a:r>
              <a:rPr lang="en-US" sz="2800" dirty="0">
                <a:latin typeface="Futura PT Book" panose="020B0502020204020303" pitchFamily="34" charset="0"/>
                <a:ea typeface="+mn-lt"/>
                <a:cs typeface="+mn-lt"/>
              </a:rPr>
              <a:t>. </a:t>
            </a:r>
            <a:endParaRPr lang="en-US" sz="2800" dirty="0">
              <a:latin typeface="Futura PT Book" panose="020B0502020204020303" pitchFamily="34" charset="0"/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0" y="2832893"/>
            <a:ext cx="4981575" cy="1325563"/>
          </a:xfrm>
        </p:spPr>
        <p:txBody>
          <a:bodyPr/>
          <a:lstStyle/>
          <a:p>
            <a:r>
              <a:rPr lang="lt-LT" dirty="0">
                <a:latin typeface="Futura PT Bold"/>
              </a:rPr>
              <a:t>Apibendrinima</a:t>
            </a:r>
            <a:r>
              <a:rPr lang="en-US" dirty="0">
                <a:latin typeface="Futura PT Bold"/>
              </a:rPr>
              <a:t>s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Widescreen</PresentationFormat>
  <Paragraphs>35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PT Bold</vt:lpstr>
      <vt:lpstr>Futura PT Book</vt:lpstr>
      <vt:lpstr>Museo Sans Cyrl 900</vt:lpstr>
      <vt:lpstr>Source Sans Pro Light</vt:lpstr>
      <vt:lpstr>4_Office Theme</vt:lpstr>
      <vt:lpstr>9 Pamoka. APIBENDRINIMAS 5 Skyrius</vt:lpstr>
      <vt:lpstr>Grupinis užsiėmimas </vt:lpstr>
      <vt:lpstr>Vaizdo įrašas - “Patarimai kaip apsisaugoti nuo dezinformacijos”</vt:lpstr>
      <vt:lpstr>PowerPoint Presentation</vt:lpstr>
      <vt:lpstr>Diskusija</vt:lpstr>
      <vt:lpstr>PowerPoint Presentation</vt:lpstr>
      <vt:lpstr>Grupinis Projektas</vt:lpstr>
      <vt:lpstr>PRIEŠ PASIDALINANT, PAGALVOK! </vt:lpstr>
      <vt:lpstr>Apibendrinimas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102</cp:revision>
  <dcterms:created xsi:type="dcterms:W3CDTF">2022-06-10T13:26:10Z</dcterms:created>
  <dcterms:modified xsi:type="dcterms:W3CDTF">2023-02-05T16:57:06Z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