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8"/>
  </p:notesMasterIdLst>
  <p:sldIdLst>
    <p:sldId id="259" r:id="rId5"/>
    <p:sldId id="257" r:id="rId6"/>
    <p:sldId id="258" r:id="rId7"/>
    <p:sldId id="274" r:id="rId8"/>
    <p:sldId id="280" r:id="rId9"/>
    <p:sldId id="260" r:id="rId10"/>
    <p:sldId id="261" r:id="rId11"/>
    <p:sldId id="278" r:id="rId12"/>
    <p:sldId id="256" r:id="rId13"/>
    <p:sldId id="275" r:id="rId14"/>
    <p:sldId id="279" r:id="rId15"/>
    <p:sldId id="26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5E1C5710-97AE-FA32-D4FC-C85F118E5B7C}" name="Agnes Ojala" initials="AO" userId="1b7c4e03f4584be7" providerId="Windows Live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801B6-57BB-4BCA-86FB-238ABD536A84}" v="2" dt="2023-02-04T18:51:23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6184" autoAdjust="0"/>
  </p:normalViewPr>
  <p:slideViewPr>
    <p:cSldViewPr snapToGrid="0">
      <p:cViewPr varScale="1">
        <p:scale>
          <a:sx n="51" d="100"/>
          <a:sy n="51" d="100"/>
        </p:scale>
        <p:origin x="1068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FBA801B6-57BB-4BCA-86FB-238ABD536A84}"/>
    <pc:docChg chg="modSld">
      <pc:chgData name="Sabine Berzina" userId="1466796a-f43a-429c-85bf-4ebf8b660949" providerId="ADAL" clId="{FBA801B6-57BB-4BCA-86FB-238ABD536A84}" dt="2023-02-04T18:51:23.530" v="1"/>
      <pc:docMkLst>
        <pc:docMk/>
      </pc:docMkLst>
      <pc:sldChg chg="modAnim">
        <pc:chgData name="Sabine Berzina" userId="1466796a-f43a-429c-85bf-4ebf8b660949" providerId="ADAL" clId="{FBA801B6-57BB-4BCA-86FB-238ABD536A84}" dt="2023-02-04T18:51:16.952" v="0"/>
        <pc:sldMkLst>
          <pc:docMk/>
          <pc:sldMk cId="3447487943" sldId="261"/>
        </pc:sldMkLst>
      </pc:sldChg>
      <pc:sldChg chg="modAnim">
        <pc:chgData name="Sabine Berzina" userId="1466796a-f43a-429c-85bf-4ebf8b660949" providerId="ADAL" clId="{FBA801B6-57BB-4BCA-86FB-238ABD536A84}" dt="2023-02-04T18:51:23.530" v="1"/>
        <pc:sldMkLst>
          <pc:docMk/>
          <pc:sldMk cId="526379119" sldId="280"/>
        </pc:sldMkLst>
      </pc:sldChg>
    </pc:docChg>
  </pc:docChgLst>
  <pc:docChgLst>
    <pc:chgData name="Sabine Berzina" userId="1466796a-f43a-429c-85bf-4ebf8b660949" providerId="ADAL" clId="{1AA03C47-31CA-49BD-981F-DF9ED85F4305}"/>
    <pc:docChg chg="custSel modSld sldOrd">
      <pc:chgData name="Sabine Berzina" userId="1466796a-f43a-429c-85bf-4ebf8b660949" providerId="ADAL" clId="{1AA03C47-31CA-49BD-981F-DF9ED85F4305}" dt="2023-02-01T16:00:15.598" v="41" actId="1037"/>
      <pc:docMkLst>
        <pc:docMk/>
      </pc:docMkLst>
      <pc:sldChg chg="delCm">
        <pc:chgData name="Sabine Berzina" userId="1466796a-f43a-429c-85bf-4ebf8b660949" providerId="ADAL" clId="{1AA03C47-31CA-49BD-981F-DF9ED85F4305}" dt="2023-02-01T15:58:59.134" v="3"/>
        <pc:sldMkLst>
          <pc:docMk/>
          <pc:sldMk cId="2573446544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1AA03C47-31CA-49BD-981F-DF9ED85F4305}" dt="2023-02-01T15:58:59.134" v="3"/>
              <pc2:cmMkLst xmlns:pc2="http://schemas.microsoft.com/office/powerpoint/2019/9/main/command">
                <pc:docMk/>
                <pc:sldMk cId="2573446544" sldId="256"/>
                <pc2:cmMk id="{5898F29C-72AA-4857-853B-BC269C700333}"/>
              </pc2:cmMkLst>
            </pc226:cmChg>
          </p:ext>
        </pc:extLst>
      </pc:sldChg>
      <pc:sldChg chg="delCm">
        <pc:chgData name="Sabine Berzina" userId="1466796a-f43a-429c-85bf-4ebf8b660949" providerId="ADAL" clId="{1AA03C47-31CA-49BD-981F-DF9ED85F4305}" dt="2023-02-01T15:58:51.657" v="2"/>
        <pc:sldMkLst>
          <pc:docMk/>
          <pc:sldMk cId="2390252614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1AA03C47-31CA-49BD-981F-DF9ED85F4305}" dt="2023-02-01T15:58:51.657" v="2"/>
              <pc2:cmMkLst xmlns:pc2="http://schemas.microsoft.com/office/powerpoint/2019/9/main/command">
                <pc:docMk/>
                <pc:sldMk cId="2390252614" sldId="278"/>
                <pc2:cmMk id="{98907470-EA3D-49B9-9547-6D158937756F}"/>
              </pc2:cmMkLst>
            </pc226:cmChg>
          </p:ext>
        </pc:extLst>
      </pc:sldChg>
      <pc:sldChg chg="ord">
        <pc:chgData name="Sabine Berzina" userId="1466796a-f43a-429c-85bf-4ebf8b660949" providerId="ADAL" clId="{1AA03C47-31CA-49BD-981F-DF9ED85F4305}" dt="2023-02-01T15:59:06.258" v="5"/>
        <pc:sldMkLst>
          <pc:docMk/>
          <pc:sldMk cId="1106042594" sldId="279"/>
        </pc:sldMkLst>
      </pc:sldChg>
      <pc:sldChg chg="addSp delSp modSp mod delAnim modAnim modNotesTx">
        <pc:chgData name="Sabine Berzina" userId="1466796a-f43a-429c-85bf-4ebf8b660949" providerId="ADAL" clId="{1AA03C47-31CA-49BD-981F-DF9ED85F4305}" dt="2023-02-01T16:00:15.598" v="41" actId="1037"/>
        <pc:sldMkLst>
          <pc:docMk/>
          <pc:sldMk cId="526379119" sldId="280"/>
        </pc:sldMkLst>
        <pc:picChg chg="del">
          <ac:chgData name="Sabine Berzina" userId="1466796a-f43a-429c-85bf-4ebf8b660949" providerId="ADAL" clId="{1AA03C47-31CA-49BD-981F-DF9ED85F4305}" dt="2023-02-01T15:58:41.612" v="1" actId="478"/>
          <ac:picMkLst>
            <pc:docMk/>
            <pc:sldMk cId="526379119" sldId="280"/>
            <ac:picMk id="2" creationId="{FF8E51BD-E67B-3418-2FCF-9C15FDBF0014}"/>
          </ac:picMkLst>
        </pc:picChg>
        <pc:picChg chg="add mod">
          <ac:chgData name="Sabine Berzina" userId="1466796a-f43a-429c-85bf-4ebf8b660949" providerId="ADAL" clId="{1AA03C47-31CA-49BD-981F-DF9ED85F4305}" dt="2023-02-01T16:00:15.598" v="41" actId="1037"/>
          <ac:picMkLst>
            <pc:docMk/>
            <pc:sldMk cId="526379119" sldId="280"/>
            <ac:picMk id="3" creationId="{A7368F38-C5D1-6F91-2878-C31818FD86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0E9B-3545-49E0-94AE-740A4C782391}" type="datetimeFigureOut"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7DE8-B074-4DAA-85F7-45E25845C2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et/peatukid/4-peatukk/osa-c-stereotuupiseerimine-ja-vaenukone/viktoriin-kaasav-kee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3oETE3uAQ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Kaasav</a:t>
            </a:r>
            <a:r>
              <a:rPr lang="en-US" dirty="0"/>
              <a:t> keel </a:t>
            </a:r>
            <a:r>
              <a:rPr lang="en-US" dirty="0">
                <a:hlinkClick r:id="rId3"/>
              </a:rPr>
              <a:t>https://veryverified.eu/et/peatukid/4-peatukk/osa-c-stereotuupiseerimine-ja-vaenukone/viktoriin-kaasav-keel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3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 siia link ja joonkood.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https://youtu.be/dxrPeFKtUwQ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Vaenukõne</a:t>
            </a:r>
            <a:r>
              <a:rPr lang="en-US" dirty="0"/>
              <a:t> vs. </a:t>
            </a:r>
            <a:r>
              <a:rPr lang="en-US" dirty="0" err="1"/>
              <a:t>sõnavabadus</a:t>
            </a:r>
            <a:r>
              <a:rPr lang="en-US" dirty="0"/>
              <a:t> EE </a:t>
            </a:r>
            <a:r>
              <a:rPr lang="en-US" dirty="0">
                <a:hlinkClick r:id="rId3"/>
              </a:rPr>
              <a:t>https://youtu.be/a3oETE3uAQg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rPeFKtUwQ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3oETE3uAQg?feature=oembed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7" y="279272"/>
            <a:ext cx="3846953" cy="187862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Futura PT Book"/>
                <a:ea typeface="Source Sans Pro Light"/>
                <a:cs typeface="Calibri"/>
              </a:rPr>
              <a:t>8.</a:t>
            </a:r>
            <a:r>
              <a:rPr lang="et-EE" sz="3200" dirty="0">
                <a:latin typeface="Futura PT Book"/>
                <a:ea typeface="Source Sans Pro Light"/>
                <a:cs typeface="Calibri"/>
              </a:rPr>
              <a:t> tund.</a:t>
            </a:r>
            <a:r>
              <a:rPr lang="et-EE" sz="3200" b="1" dirty="0">
                <a:latin typeface="Futura PT Book"/>
                <a:ea typeface="Source Sans Pro Light"/>
                <a:cs typeface="Calibri"/>
              </a:rPr>
              <a:t> </a:t>
            </a:r>
            <a:r>
              <a:rPr lang="en-US" sz="3200" b="1" dirty="0" err="1">
                <a:latin typeface="Futura PT Bold"/>
                <a:ea typeface="Source Sans Pro Light"/>
                <a:cs typeface="Calibri"/>
              </a:rPr>
              <a:t>Stereot</a:t>
            </a:r>
            <a:r>
              <a:rPr lang="et-EE" sz="3200" b="1" dirty="0" err="1">
                <a:latin typeface="Futura PT Bold"/>
                <a:ea typeface="Source Sans Pro Light"/>
                <a:cs typeface="Calibri"/>
              </a:rPr>
              <a:t>üübid</a:t>
            </a:r>
            <a:r>
              <a:rPr lang="et-EE" sz="3200" b="1" dirty="0">
                <a:latin typeface="Futura PT Bold"/>
                <a:ea typeface="Source Sans Pro Light"/>
                <a:cs typeface="Calibri"/>
              </a:rPr>
              <a:t> ja vaenukõne</a:t>
            </a:r>
            <a:br>
              <a:rPr lang="en-US" sz="3200" dirty="0">
                <a:latin typeface="Futura PT Book"/>
                <a:ea typeface="Source Sans Pro Light"/>
                <a:cs typeface="Calibri"/>
              </a:rPr>
            </a:br>
            <a:r>
              <a:rPr lang="en-US" sz="3200" dirty="0">
                <a:latin typeface="Futura PT Book"/>
                <a:ea typeface="Source Sans Pro Light"/>
                <a:cs typeface="Calibri"/>
              </a:rPr>
              <a:t>4</a:t>
            </a:r>
            <a:r>
              <a:rPr lang="et-EE" sz="3200" dirty="0">
                <a:latin typeface="Futura PT Book"/>
                <a:ea typeface="Source Sans Pro Light"/>
                <a:cs typeface="Calibri"/>
              </a:rPr>
              <a:t>. peatükk, osa</a:t>
            </a:r>
            <a:r>
              <a:rPr lang="en-US" sz="3200" dirty="0">
                <a:latin typeface="Futura PT Book"/>
                <a:ea typeface="Source Sans Pro Light"/>
                <a:cs typeface="Calibri"/>
              </a:rPr>
              <a:t>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2" y="5185608"/>
            <a:ext cx="3345425" cy="1213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9E670-1029-3B7F-3156-04675E9FA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74" t="33358" r="13193" b="14641"/>
          <a:stretch/>
        </p:blipFill>
        <p:spPr>
          <a:xfrm>
            <a:off x="4232803" y="442064"/>
            <a:ext cx="6979534" cy="59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79" y="191387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KAHTLUSE KORRAL KÜSIGE ENDALT: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24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2400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21AC4-836C-F59A-03E0-53F4C754C5BA}"/>
              </a:ext>
            </a:extLst>
          </p:cNvPr>
          <p:cNvSpPr txBox="1"/>
          <p:nvPr/>
        </p:nvSpPr>
        <p:spPr>
          <a:xfrm>
            <a:off x="1088708" y="3062551"/>
            <a:ext cx="903501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mis on </a:t>
            </a:r>
            <a:r>
              <a:rPr lang="en-US" sz="2800" dirty="0" err="1">
                <a:latin typeface="Futura PT Book" panose="020B0502020204020303" pitchFamily="34" charset="0"/>
              </a:rPr>
              <a:t>jutu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eesmärk</a:t>
            </a:r>
            <a:r>
              <a:rPr lang="en-US" sz="2800" dirty="0">
                <a:latin typeface="Futura PT Book" panose="020B0502020204020303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Futura PT Book" panose="020B0502020204020303" pitchFamily="34" charset="0"/>
              </a:rPr>
              <a:t>millele</a:t>
            </a:r>
            <a:r>
              <a:rPr lang="en-US" sz="2800" dirty="0">
                <a:latin typeface="Futura PT Book" panose="020B0502020204020303" pitchFamily="34" charset="0"/>
              </a:rPr>
              <a:t> see </a:t>
            </a:r>
            <a:r>
              <a:rPr lang="en-US" sz="2800" dirty="0" err="1">
                <a:latin typeface="Futura PT Book" panose="020B0502020204020303" pitchFamily="34" charset="0"/>
              </a:rPr>
              <a:t>üles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kutsub</a:t>
            </a:r>
            <a:r>
              <a:rPr lang="en-US" sz="2800" dirty="0">
                <a:latin typeface="Futura PT Book" panose="020B0502020204020303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Futura PT Book" panose="020B0502020204020303" pitchFamily="34" charset="0"/>
              </a:rPr>
              <a:t>kuidas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mõjutab</a:t>
            </a:r>
            <a:r>
              <a:rPr lang="en-US" sz="2800" dirty="0">
                <a:latin typeface="Futura PT Book" panose="020B0502020204020303" pitchFamily="34" charset="0"/>
              </a:rPr>
              <a:t> see </a:t>
            </a:r>
            <a:r>
              <a:rPr lang="en-US" sz="2800" dirty="0" err="1">
                <a:latin typeface="Futura PT Book" panose="020B0502020204020303" pitchFamily="34" charset="0"/>
              </a:rPr>
              <a:t>ühiskonda</a:t>
            </a:r>
            <a:r>
              <a:rPr lang="en-US" sz="2800" dirty="0">
                <a:latin typeface="Futura PT Book" panose="020B0502020204020303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Futura PT Book" panose="020B0502020204020303" pitchFamily="34" charset="0"/>
              </a:rPr>
              <a:t>kuidas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suhtutakse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selles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vähemusrahvustesse</a:t>
            </a:r>
            <a:r>
              <a:rPr lang="en-US" sz="2800" dirty="0">
                <a:latin typeface="Futura PT Book" panose="020B0502020204020303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kas see on </a:t>
            </a:r>
            <a:r>
              <a:rPr lang="en-US" sz="2800" dirty="0" err="1">
                <a:latin typeface="Futura PT Book" panose="020B0502020204020303" pitchFamily="34" charset="0"/>
              </a:rPr>
              <a:t>inimlik</a:t>
            </a:r>
            <a:r>
              <a:rPr lang="en-US" sz="2800" dirty="0">
                <a:latin typeface="Futura PT Book" panose="020B0502020204020303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kas see </a:t>
            </a:r>
            <a:r>
              <a:rPr lang="en-US" sz="2800" dirty="0" err="1">
                <a:latin typeface="Futura PT Book" panose="020B0502020204020303" pitchFamily="34" charset="0"/>
              </a:rPr>
              <a:t>õhutab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kedagi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vihakuritegudele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F1D95-EADB-67E2-CFB8-91DF2B74B7C4}"/>
              </a:ext>
            </a:extLst>
          </p:cNvPr>
          <p:cNvSpPr txBox="1"/>
          <p:nvPr/>
        </p:nvSpPr>
        <p:spPr>
          <a:xfrm>
            <a:off x="518677" y="397222"/>
            <a:ext cx="10066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Futura PT Bold" panose="020B0902020204020203" pitchFamily="34" charset="0"/>
                <a:ea typeface="+mj-ea"/>
                <a:cs typeface="+mj-cs"/>
              </a:rPr>
              <a:t>Sõnavabadus</a:t>
            </a:r>
            <a:r>
              <a:rPr lang="en-US" sz="4400" dirty="0">
                <a:solidFill>
                  <a:schemeClr val="bg1"/>
                </a:solidFill>
                <a:latin typeface="Futura PT Bold" panose="020B0902020204020203" pitchFamily="34" charset="0"/>
                <a:ea typeface="+mj-ea"/>
                <a:cs typeface="+mj-cs"/>
              </a:rPr>
              <a:t> </a:t>
            </a:r>
            <a:r>
              <a:rPr lang="en-US" sz="4400" i="1" dirty="0">
                <a:solidFill>
                  <a:schemeClr val="bg1"/>
                </a:solidFill>
                <a:latin typeface="Futura PT Bold" panose="020B0902020204020203" pitchFamily="34" charset="0"/>
                <a:ea typeface="+mj-ea"/>
                <a:cs typeface="+mj-cs"/>
              </a:rPr>
              <a:t>vs.</a:t>
            </a:r>
            <a:r>
              <a:rPr lang="en-US" sz="4400" dirty="0">
                <a:solidFill>
                  <a:schemeClr val="bg1"/>
                </a:solidFill>
                <a:latin typeface="Futura PT Bold" panose="020B0902020204020203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Futura PT Bold" panose="020B0902020204020203" pitchFamily="34" charset="0"/>
                <a:ea typeface="+mj-ea"/>
                <a:cs typeface="+mj-cs"/>
              </a:rPr>
              <a:t>vaenukõne</a:t>
            </a:r>
            <a:endParaRPr lang="en-US" sz="4400" dirty="0">
              <a:solidFill>
                <a:schemeClr val="bg1"/>
              </a:solidFill>
              <a:latin typeface="Futura PT Bold" panose="020B0902020204020203" pitchFamily="34" charset="0"/>
              <a:ea typeface="+mj-ea"/>
              <a:cs typeface="+mj-cs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B2C29E9-E584-2779-AFDD-E58CB56BFB8D}"/>
              </a:ext>
            </a:extLst>
          </p:cNvPr>
          <p:cNvSpPr/>
          <p:nvPr/>
        </p:nvSpPr>
        <p:spPr>
          <a:xfrm>
            <a:off x="3073792" y="1163795"/>
            <a:ext cx="1115342" cy="752945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6439CC-8B65-E595-45E9-E51917BA3F78}"/>
              </a:ext>
            </a:extLst>
          </p:cNvPr>
          <p:cNvSpPr/>
          <p:nvPr/>
        </p:nvSpPr>
        <p:spPr>
          <a:xfrm>
            <a:off x="4926465" y="1184369"/>
            <a:ext cx="1169535" cy="75294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5B8D9-0376-6C10-8410-A3EF49B1CD1A}"/>
              </a:ext>
            </a:extLst>
          </p:cNvPr>
          <p:cNvSpPr/>
          <p:nvPr/>
        </p:nvSpPr>
        <p:spPr>
          <a:xfrm>
            <a:off x="3954720" y="1035806"/>
            <a:ext cx="11153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021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AF5687D-A1F9-43AC-5030-A064A935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FT Book"/>
              </a:rPr>
              <a:t>Test: </a:t>
            </a:r>
            <a:r>
              <a:rPr lang="en-US" dirty="0" err="1">
                <a:latin typeface="Futura FT Book"/>
              </a:rPr>
              <a:t>Kaasav</a:t>
            </a:r>
            <a:r>
              <a:rPr lang="en-US" dirty="0">
                <a:latin typeface="Futura FT Book"/>
              </a:rPr>
              <a:t> keel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E3AA7-29C3-0B78-1981-1000684CD831}"/>
              </a:ext>
            </a:extLst>
          </p:cNvPr>
          <p:cNvSpPr txBox="1"/>
          <p:nvPr/>
        </p:nvSpPr>
        <p:spPr>
          <a:xfrm>
            <a:off x="1043609" y="2385391"/>
            <a:ext cx="5769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Futura PT Book" panose="020B0502020204020303" pitchFamily="34" charset="0"/>
              </a:rPr>
              <a:t>Palun</a:t>
            </a:r>
            <a:r>
              <a:rPr lang="en-US" sz="3200" dirty="0">
                <a:latin typeface="Futura PT Book" panose="020B0502020204020303" pitchFamily="34" charset="0"/>
              </a:rPr>
              <a:t> </a:t>
            </a:r>
            <a:r>
              <a:rPr lang="en-US" sz="3200" dirty="0" err="1">
                <a:latin typeface="Futura PT Book" panose="020B0502020204020303" pitchFamily="34" charset="0"/>
              </a:rPr>
              <a:t>tehke</a:t>
            </a:r>
            <a:r>
              <a:rPr lang="en-US" sz="3200" dirty="0">
                <a:latin typeface="Futura PT Book" panose="020B0502020204020303" pitchFamily="34" charset="0"/>
              </a:rPr>
              <a:t> </a:t>
            </a:r>
            <a:r>
              <a:rPr lang="en-US" sz="3200" dirty="0" err="1">
                <a:latin typeface="Futura PT Book" panose="020B0502020204020303" pitchFamily="34" charset="0"/>
              </a:rPr>
              <a:t>ära</a:t>
            </a:r>
            <a:r>
              <a:rPr lang="en-US" sz="3200" dirty="0">
                <a:latin typeface="Futura PT Book" panose="020B0502020204020303" pitchFamily="34" charset="0"/>
              </a:rPr>
              <a:t> see test! QR-</a:t>
            </a:r>
            <a:r>
              <a:rPr lang="en-US" sz="3200" dirty="0" err="1">
                <a:latin typeface="Futura PT Book" panose="020B0502020204020303" pitchFamily="34" charset="0"/>
              </a:rPr>
              <a:t>kood</a:t>
            </a:r>
            <a:r>
              <a:rPr lang="en-US" sz="3200" dirty="0">
                <a:latin typeface="Futura PT Book" panose="020B0502020204020303" pitchFamily="34" charset="0"/>
              </a:rPr>
              <a:t>:</a:t>
            </a:r>
            <a:endParaRPr lang="en-US" dirty="0"/>
          </a:p>
        </p:txBody>
      </p:sp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82B398AA-C903-9E48-480C-096BE279B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155" y="208615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4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0" y="2832893"/>
            <a:ext cx="4981575" cy="1325563"/>
          </a:xfrm>
        </p:spPr>
        <p:txBody>
          <a:bodyPr/>
          <a:lstStyle/>
          <a:p>
            <a:r>
              <a:rPr lang="et-EE" dirty="0">
                <a:latin typeface="Futura PT Bold"/>
              </a:rPr>
              <a:t>Kokkuvõte</a:t>
            </a:r>
            <a:r>
              <a:rPr lang="en-US" dirty="0">
                <a:latin typeface="Futura PT Bold"/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et-EE" b="1" dirty="0">
                <a:latin typeface="Futura PT Bold" panose="020B0902020204020203" pitchFamily="34" charset="0"/>
              </a:rPr>
              <a:t>Arutelu</a:t>
            </a:r>
            <a:r>
              <a:rPr lang="en-US" b="1" dirty="0">
                <a:latin typeface="Futura PT Book"/>
              </a:rPr>
              <a:t> 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021AA2-4D2B-A9D5-F4BF-649360C46112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1</a:t>
            </a:r>
            <a:r>
              <a:rPr lang="et-EE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. KÜSIMUS</a:t>
            </a:r>
            <a:endParaRPr lang="en-US" sz="2800" dirty="0">
              <a:solidFill>
                <a:schemeClr val="bg1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7A250-D1B9-D708-C1BE-351182446231}"/>
              </a:ext>
            </a:extLst>
          </p:cNvPr>
          <p:cNvSpPr txBox="1"/>
          <p:nvPr/>
        </p:nvSpPr>
        <p:spPr>
          <a:xfrm>
            <a:off x="1039111" y="2723141"/>
            <a:ext cx="979454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400" dirty="0" err="1">
                <a:latin typeface="Futura PT Book"/>
                <a:ea typeface="Source Sans Pro Light"/>
              </a:rPr>
              <a:t>Mis</a:t>
            </a:r>
            <a:r>
              <a:rPr lang="fi-FI" sz="4400" dirty="0">
                <a:latin typeface="Futura PT Book"/>
                <a:ea typeface="Source Sans Pro Light"/>
              </a:rPr>
              <a:t> on </a:t>
            </a:r>
            <a:r>
              <a:rPr lang="fi-FI" sz="4400" dirty="0" err="1">
                <a:latin typeface="Futura PT Book"/>
                <a:ea typeface="Source Sans Pro Light"/>
              </a:rPr>
              <a:t>vaenukõne</a:t>
            </a:r>
            <a:r>
              <a:rPr lang="fi-FI" sz="4400" dirty="0">
                <a:latin typeface="Futura PT Book"/>
                <a:ea typeface="Source Sans Pro Light"/>
              </a:rPr>
              <a:t> </a:t>
            </a:r>
            <a:br>
              <a:rPr lang="et-EE" sz="4400" dirty="0">
                <a:latin typeface="Futura PT Book"/>
                <a:ea typeface="Source Sans Pro Light"/>
              </a:rPr>
            </a:br>
            <a:r>
              <a:rPr lang="fi-FI" sz="4400" dirty="0">
                <a:latin typeface="Futura PT Book"/>
                <a:ea typeface="Source Sans Pro Light"/>
              </a:rPr>
              <a:t>ja </a:t>
            </a:r>
            <a:r>
              <a:rPr lang="fi-FI" sz="4400" dirty="0" err="1">
                <a:latin typeface="Futura PT Book"/>
                <a:ea typeface="Source Sans Pro Light"/>
              </a:rPr>
              <a:t>kust</a:t>
            </a:r>
            <a:r>
              <a:rPr lang="fi-FI" sz="4400" dirty="0">
                <a:latin typeface="Futura PT Book"/>
                <a:ea typeface="Source Sans Pro Light"/>
              </a:rPr>
              <a:t> </a:t>
            </a:r>
            <a:r>
              <a:rPr lang="fi-FI" sz="4400" dirty="0" err="1">
                <a:latin typeface="Futura PT Book"/>
                <a:ea typeface="Source Sans Pro Light"/>
              </a:rPr>
              <a:t>see</a:t>
            </a:r>
            <a:r>
              <a:rPr lang="fi-FI" sz="4400" dirty="0">
                <a:latin typeface="Futura PT Book"/>
                <a:ea typeface="Source Sans Pro Light"/>
              </a:rPr>
              <a:t> </a:t>
            </a:r>
            <a:r>
              <a:rPr lang="fi-FI" sz="4400" dirty="0" err="1">
                <a:latin typeface="Futura PT Book"/>
                <a:ea typeface="Source Sans Pro Light"/>
              </a:rPr>
              <a:t>pärit</a:t>
            </a:r>
            <a:r>
              <a:rPr lang="fi-FI" sz="4400" dirty="0">
                <a:latin typeface="Futura PT Book"/>
                <a:ea typeface="Source Sans Pro Light"/>
              </a:rPr>
              <a:t> on?</a:t>
            </a:r>
            <a:r>
              <a:rPr lang="en-US" sz="3200" dirty="0">
                <a:latin typeface="Futura FT Book"/>
              </a:rPr>
              <a:t> </a:t>
            </a:r>
          </a:p>
          <a:p>
            <a:pPr algn="l"/>
            <a:endParaRPr lang="en-US" sz="4000" dirty="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365812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AE045B-888D-1DB3-6582-385B61B9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et-EE" b="1" dirty="0">
                <a:latin typeface="Futura PT Bold" panose="020B0902020204020203" pitchFamily="34" charset="0"/>
              </a:rPr>
              <a:t>Arutelu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A6C29F-780C-99A6-102C-420117692A9C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800" b="1" dirty="0">
                <a:solidFill>
                  <a:schemeClr val="bg1"/>
                </a:solidFill>
                <a:latin typeface="Futura PT Book"/>
              </a:rPr>
              <a:t>2. KÜSIMUS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B7089-1625-8B4C-DF54-974C89E73D29}"/>
              </a:ext>
            </a:extLst>
          </p:cNvPr>
          <p:cNvSpPr txBox="1"/>
          <p:nvPr/>
        </p:nvSpPr>
        <p:spPr>
          <a:xfrm>
            <a:off x="1039110" y="2615520"/>
            <a:ext cx="979454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 err="1">
                <a:latin typeface="Futura FT Book"/>
              </a:rPr>
              <a:t>Kust</a:t>
            </a:r>
            <a:r>
              <a:rPr lang="en-US" sz="4000" dirty="0">
                <a:latin typeface="Futura FT Book"/>
              </a:rPr>
              <a:t> </a:t>
            </a:r>
            <a:r>
              <a:rPr lang="en-US" sz="4000" dirty="0" err="1">
                <a:latin typeface="Futura FT Book"/>
              </a:rPr>
              <a:t>jookseb</a:t>
            </a:r>
            <a:r>
              <a:rPr lang="en-US" sz="4000" dirty="0">
                <a:latin typeface="Futura FT Book"/>
              </a:rPr>
              <a:t> </a:t>
            </a:r>
            <a:r>
              <a:rPr lang="en-US" sz="4000" dirty="0" err="1">
                <a:latin typeface="Futura FT Book"/>
              </a:rPr>
              <a:t>piir</a:t>
            </a:r>
            <a:r>
              <a:rPr lang="en-US" sz="4000" dirty="0">
                <a:latin typeface="Futura FT Book"/>
              </a:rPr>
              <a:t> </a:t>
            </a:r>
            <a:r>
              <a:rPr lang="en-US" sz="4000" dirty="0" err="1">
                <a:latin typeface="Futura FT Book"/>
              </a:rPr>
              <a:t>sõnavabaduse</a:t>
            </a:r>
            <a:r>
              <a:rPr lang="en-US" sz="4000" dirty="0">
                <a:latin typeface="Futura FT Book"/>
              </a:rPr>
              <a:t> ja </a:t>
            </a:r>
            <a:r>
              <a:rPr lang="en-US" sz="4000" dirty="0" err="1">
                <a:latin typeface="Futura FT Book"/>
              </a:rPr>
              <a:t>vaenukõne</a:t>
            </a:r>
            <a:r>
              <a:rPr lang="en-US" sz="4000" dirty="0">
                <a:latin typeface="Futura FT Book"/>
              </a:rPr>
              <a:t> </a:t>
            </a:r>
            <a:r>
              <a:rPr lang="en-US" sz="4000" dirty="0" err="1">
                <a:latin typeface="Futura FT Book"/>
              </a:rPr>
              <a:t>vahel</a:t>
            </a:r>
            <a:r>
              <a:rPr lang="en-US" sz="4000" dirty="0">
                <a:latin typeface="Futura FT Book"/>
              </a:rPr>
              <a:t>? </a:t>
            </a:r>
          </a:p>
          <a:p>
            <a:pPr algn="l"/>
            <a:endParaRPr lang="en-US" sz="4800" dirty="0">
              <a:latin typeface="Futura FT Book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19A69D7-E5A4-47E6-5251-8207C99E0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DDD1BB6-88DD-BA92-C118-7EE9575D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Futura PT Bold" panose="020B0902020204020203" pitchFamily="34" charset="0"/>
              </a:rPr>
              <a:t>Arutelu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4BA828-5655-1AD7-AB84-67C744F3D644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3</a:t>
            </a:r>
            <a:r>
              <a:rPr lang="et-EE" sz="2800" b="1" dirty="0">
                <a:solidFill>
                  <a:schemeClr val="bg1"/>
                </a:solidFill>
                <a:latin typeface="Futura PT Book"/>
              </a:rPr>
              <a:t>. KÜSIMUS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06DB7-03B2-8382-7269-96C21A8BBFA7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8999411" cy="817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latin typeface="Futura FT Book"/>
              </a:rPr>
              <a:t>Kuidas</a:t>
            </a:r>
            <a:r>
              <a:rPr lang="en-US" sz="4000" dirty="0">
                <a:latin typeface="Futura FT Book"/>
              </a:rPr>
              <a:t> on </a:t>
            </a:r>
            <a:r>
              <a:rPr lang="en-US" sz="4000" dirty="0" err="1">
                <a:latin typeface="Futura FT Book"/>
              </a:rPr>
              <a:t>stereotüüpide</a:t>
            </a:r>
            <a:r>
              <a:rPr lang="en-US" sz="4000" dirty="0">
                <a:latin typeface="Futura FT Book"/>
              </a:rPr>
              <a:t> </a:t>
            </a:r>
            <a:r>
              <a:rPr lang="en-US" sz="4000" dirty="0" err="1">
                <a:latin typeface="Futura FT Book"/>
              </a:rPr>
              <a:t>kasutamine</a:t>
            </a:r>
            <a:r>
              <a:rPr lang="en-US" sz="4000" dirty="0">
                <a:latin typeface="Futura FT Book"/>
              </a:rPr>
              <a:t> </a:t>
            </a:r>
            <a:r>
              <a:rPr lang="en-US" sz="4000" dirty="0" err="1">
                <a:latin typeface="Futura FT Book"/>
              </a:rPr>
              <a:t>seotud</a:t>
            </a:r>
            <a:r>
              <a:rPr lang="en-US" sz="4000" dirty="0">
                <a:latin typeface="Futura FT Book"/>
              </a:rPr>
              <a:t> </a:t>
            </a:r>
            <a:r>
              <a:rPr lang="en-US" sz="4000" dirty="0" err="1">
                <a:latin typeface="Futura FT Book"/>
              </a:rPr>
              <a:t>vaenukõnega</a:t>
            </a:r>
            <a:r>
              <a:rPr lang="en-US" sz="4000" dirty="0">
                <a:latin typeface="Futura FT Boo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124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Always #LikeAGirl">
            <a:hlinkClick r:id="" action="ppaction://media"/>
            <a:extLst>
              <a:ext uri="{FF2B5EF4-FFF2-40B4-BE49-F238E27FC236}">
                <a16:creationId xmlns:a16="http://schemas.microsoft.com/office/drawing/2014/main" id="{A7368F38-C5D1-6F91-2878-C31818FD86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441" y="71848"/>
            <a:ext cx="11883721" cy="67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9484BDC-8F48-79FE-38FF-97E24795DF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b="1" dirty="0">
                <a:latin typeface="Futura PT Bold" panose="020B0902020204020203" pitchFamily="34" charset="0"/>
              </a:rPr>
              <a:t>Arutelu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F1013F-E73B-F134-8AB3-16554F8FDCB1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800" b="1" dirty="0">
                <a:solidFill>
                  <a:schemeClr val="bg1"/>
                </a:solidFill>
                <a:latin typeface="Futura PT Book"/>
              </a:rPr>
              <a:t>4. KÜSIMUS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1227B-B8AB-84F5-2A61-233B7A0442AD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9830985" cy="817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4000" dirty="0" err="1">
                <a:latin typeface="Futura FT Book"/>
              </a:rPr>
              <a:t>Kuidas</a:t>
            </a:r>
            <a:r>
              <a:rPr lang="fi-FI" sz="4000" dirty="0">
                <a:latin typeface="Futura FT Book"/>
              </a:rPr>
              <a:t> </a:t>
            </a:r>
            <a:r>
              <a:rPr lang="fi-FI" sz="4000" dirty="0" err="1">
                <a:latin typeface="Futura FT Book"/>
              </a:rPr>
              <a:t>võib</a:t>
            </a:r>
            <a:r>
              <a:rPr lang="fi-FI" sz="4000" dirty="0">
                <a:latin typeface="Futura FT Book"/>
              </a:rPr>
              <a:t> </a:t>
            </a:r>
            <a:r>
              <a:rPr lang="fi-FI" sz="4000" dirty="0" err="1">
                <a:latin typeface="Futura FT Book"/>
              </a:rPr>
              <a:t>stereotüüpide</a:t>
            </a:r>
            <a:r>
              <a:rPr lang="fi-FI" sz="4000" dirty="0">
                <a:latin typeface="Futura FT Book"/>
              </a:rPr>
              <a:t> </a:t>
            </a:r>
            <a:r>
              <a:rPr lang="fi-FI" sz="4000" dirty="0" err="1">
                <a:latin typeface="Futura FT Book"/>
              </a:rPr>
              <a:t>kasutamine</a:t>
            </a:r>
            <a:r>
              <a:rPr lang="fi-FI" sz="4000" dirty="0">
                <a:latin typeface="Futura FT Book"/>
              </a:rPr>
              <a:t> </a:t>
            </a:r>
            <a:r>
              <a:rPr lang="fi-FI" sz="4000" dirty="0" err="1">
                <a:latin typeface="Futura FT Book"/>
              </a:rPr>
              <a:t>viia</a:t>
            </a:r>
            <a:r>
              <a:rPr lang="fi-FI" sz="4000" dirty="0">
                <a:latin typeface="Futura FT Book"/>
              </a:rPr>
              <a:t> </a:t>
            </a:r>
            <a:r>
              <a:rPr lang="fi-FI" sz="4000" dirty="0" err="1">
                <a:latin typeface="Futura FT Book"/>
              </a:rPr>
              <a:t>vägivalla</a:t>
            </a:r>
            <a:r>
              <a:rPr lang="fi-FI" sz="4000" dirty="0">
                <a:latin typeface="Futura FT Book"/>
              </a:rPr>
              <a:t> ja </a:t>
            </a:r>
            <a:r>
              <a:rPr lang="fi-FI" sz="4000" dirty="0" err="1">
                <a:latin typeface="Futura FT Book"/>
              </a:rPr>
              <a:t>vihkamiseni</a:t>
            </a:r>
            <a:r>
              <a:rPr lang="fi-FI" sz="4000" dirty="0">
                <a:latin typeface="Futura FT Book"/>
              </a:rPr>
              <a:t>?</a:t>
            </a:r>
            <a:endParaRPr lang="en-US" sz="4000" dirty="0">
              <a:latin typeface="Futura FT Book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7EC4F28-3CF4-23E6-3A23-C3191BE2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Vaenukõne vs. sõnavabadus EE">
            <a:hlinkClick r:id="" action="ppaction://media"/>
            <a:extLst>
              <a:ext uri="{FF2B5EF4-FFF2-40B4-BE49-F238E27FC236}">
                <a16:creationId xmlns:a16="http://schemas.microsoft.com/office/drawing/2014/main" id="{7EA6E16B-62AE-57F9-D917-D33642EEC4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3359" y="123526"/>
            <a:ext cx="11813396" cy="65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6082F4EB-7685-7045-3A59-40B60E3AB890}"/>
              </a:ext>
            </a:extLst>
          </p:cNvPr>
          <p:cNvSpPr txBox="1">
            <a:spLocks/>
          </p:cNvSpPr>
          <p:nvPr/>
        </p:nvSpPr>
        <p:spPr>
          <a:xfrm>
            <a:off x="742122" y="1007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Futura PT Bold" panose="020B0902020204020203" pitchFamily="34" charset="0"/>
              </a:rPr>
              <a:t>Vaenukõne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D841D-301F-5859-75CB-BB215783DC2A}"/>
              </a:ext>
            </a:extLst>
          </p:cNvPr>
          <p:cNvSpPr txBox="1"/>
          <p:nvPr/>
        </p:nvSpPr>
        <p:spPr>
          <a:xfrm>
            <a:off x="6205331" y="578907"/>
            <a:ext cx="608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Futura PT Book" panose="020B0502020204020303" pitchFamily="34" charset="0"/>
              </a:rPr>
              <a:t>Euroopa</a:t>
            </a:r>
            <a:r>
              <a:rPr lang="en-US" b="1" dirty="0">
                <a:latin typeface="Futura PT Book" panose="020B0502020204020303" pitchFamily="34" charset="0"/>
              </a:rPr>
              <a:t> </a:t>
            </a:r>
            <a:r>
              <a:rPr lang="en-US" b="1" dirty="0" err="1">
                <a:latin typeface="Futura PT Book" panose="020B0502020204020303" pitchFamily="34" charset="0"/>
              </a:rPr>
              <a:t>Inimõiguste</a:t>
            </a:r>
            <a:r>
              <a:rPr lang="en-US" b="1" dirty="0">
                <a:latin typeface="Futura PT Book" panose="020B0502020204020303" pitchFamily="34" charset="0"/>
              </a:rPr>
              <a:t> </a:t>
            </a:r>
            <a:r>
              <a:rPr lang="en-US" b="1" dirty="0" err="1">
                <a:latin typeface="Futura PT Book" panose="020B0502020204020303" pitchFamily="34" charset="0"/>
              </a:rPr>
              <a:t>Kohtu</a:t>
            </a:r>
            <a:r>
              <a:rPr lang="en-US" b="1" dirty="0">
                <a:latin typeface="Futura PT Book" panose="020B0502020204020303" pitchFamily="34" charset="0"/>
              </a:rPr>
              <a:t> </a:t>
            </a:r>
            <a:r>
              <a:rPr lang="en-US" b="1" dirty="0" err="1">
                <a:latin typeface="Futura PT Book" panose="020B0502020204020303" pitchFamily="34" charset="0"/>
              </a:rPr>
              <a:t>määratlus</a:t>
            </a:r>
            <a:r>
              <a:rPr lang="et-EE" b="1" dirty="0">
                <a:latin typeface="Futura PT Book" panose="020B0502020204020303" pitchFamily="34" charset="0"/>
              </a:rPr>
              <a:t>:</a:t>
            </a:r>
            <a:endParaRPr lang="en-US" b="1" dirty="0">
              <a:latin typeface="Futura PT Book" panose="020B0502020204020303" pitchFamily="34" charset="0"/>
            </a:endParaRPr>
          </a:p>
        </p:txBody>
      </p:sp>
      <p:pic>
        <p:nvPicPr>
          <p:cNvPr id="2" name="Picture 3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FBA8A41B-4DF1-5AED-431B-E3AB61A86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3" y="1119974"/>
            <a:ext cx="10521349" cy="55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84AFA779-DB51-1CCD-B0E9-64B0EC2C5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654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  <SharedWithUsers xmlns="ce8b8449-7073-4f43-8a1a-984ca5569f20">
      <UserInfo>
        <DisplayName>Sabine Berzina</DisplayName>
        <AccountId>860</AccountId>
        <AccountType/>
      </UserInfo>
      <UserInfo>
        <DisplayName>Kaspars Ruklis</DisplayName>
        <AccountId>176</AccountId>
        <AccountType/>
      </UserInfo>
      <UserInfo>
        <DisplayName>Julija Visnevska</DisplayName>
        <AccountId>211</AccountId>
        <AccountType/>
      </UserInfo>
      <UserInfo>
        <DisplayName>Stanley Currier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BD60B9-3E42-47DE-8A6F-AEC2CB5DEA9F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A78450-96DC-41AD-BF7E-E8315594D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F2496-8566-4131-AE0D-DC2C4FA54EDD}">
  <ds:schemaRefs>
    <ds:schemaRef ds:uri="ce8b8449-7073-4f43-8a1a-984ca5569f20"/>
    <ds:schemaRef ds:uri="e49c4de8-714a-4d9a-88a7-b286d1a87f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177</Words>
  <Application>Microsoft Office PowerPoint</Application>
  <PresentationFormat>Widescreen</PresentationFormat>
  <Paragraphs>45</Paragraphs>
  <Slides>13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Futura FT Book</vt:lpstr>
      <vt:lpstr>Futura PT Bold</vt:lpstr>
      <vt:lpstr>Futura PT Book</vt:lpstr>
      <vt:lpstr>Museo Sans Cyrl 900</vt:lpstr>
      <vt:lpstr>Source Sans Pro Light</vt:lpstr>
      <vt:lpstr>4_Office Theme</vt:lpstr>
      <vt:lpstr>8. tund. Stereotüübid ja vaenukõne 4. peatükk, osa C</vt:lpstr>
      <vt:lpstr>Arutelu </vt:lpstr>
      <vt:lpstr>Arutelu</vt:lpstr>
      <vt:lpstr>Arutelu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KAHTLUSE KORRAL KÜSIGE ENDALT:</vt:lpstr>
      <vt:lpstr>Test: Kaasav keel</vt:lpstr>
      <vt:lpstr>Kokkuvõte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Gabisonia</dc:creator>
  <cp:lastModifiedBy>Sabine Berzina</cp:lastModifiedBy>
  <cp:revision>69</cp:revision>
  <dcterms:created xsi:type="dcterms:W3CDTF">2022-06-10T13:26:10Z</dcterms:created>
  <dcterms:modified xsi:type="dcterms:W3CDTF">2023-02-04T18:51:26Z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