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0"/>
  </p:notesMasterIdLst>
  <p:sldIdLst>
    <p:sldId id="267" r:id="rId5"/>
    <p:sldId id="264" r:id="rId6"/>
    <p:sldId id="265" r:id="rId7"/>
    <p:sldId id="263" r:id="rId8"/>
    <p:sldId id="262" r:id="rId9"/>
    <p:sldId id="261" r:id="rId10"/>
    <p:sldId id="269" r:id="rId11"/>
    <p:sldId id="270" r:id="rId12"/>
    <p:sldId id="271" r:id="rId13"/>
    <p:sldId id="268" r:id="rId14"/>
    <p:sldId id="272" r:id="rId15"/>
    <p:sldId id="273" r:id="rId16"/>
    <p:sldId id="260" r:id="rId17"/>
    <p:sldId id="258"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5E1C5710-97AE-FA32-D4FC-C85F118E5B7C}" name="Agnes Ojala" initials="AO" userId="1b7c4e03f4584be7" providerId="Windows Live"/>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DB7AF-E90F-4FDD-848A-89419A410A1E}" v="2" dt="2023-02-04T19:00:27.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79" autoAdjust="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EC8DB7AF-E90F-4FDD-848A-89419A410A1E}"/>
    <pc:docChg chg="modSld">
      <pc:chgData name="Sabine Berzina" userId="1466796a-f43a-429c-85bf-4ebf8b660949" providerId="ADAL" clId="{EC8DB7AF-E90F-4FDD-848A-89419A410A1E}" dt="2023-02-04T19:00:27.238" v="2"/>
      <pc:docMkLst>
        <pc:docMk/>
      </pc:docMkLst>
      <pc:sldChg chg="modSp mod modAnim">
        <pc:chgData name="Sabine Berzina" userId="1466796a-f43a-429c-85bf-4ebf8b660949" providerId="ADAL" clId="{EC8DB7AF-E90F-4FDD-848A-89419A410A1E}" dt="2023-02-04T19:00:27.238" v="2"/>
        <pc:sldMkLst>
          <pc:docMk/>
          <pc:sldMk cId="1628779898" sldId="260"/>
        </pc:sldMkLst>
        <pc:picChg chg="mod">
          <ac:chgData name="Sabine Berzina" userId="1466796a-f43a-429c-85bf-4ebf8b660949" providerId="ADAL" clId="{EC8DB7AF-E90F-4FDD-848A-89419A410A1E}" dt="2023-02-04T19:00:22.837" v="1" actId="1076"/>
          <ac:picMkLst>
            <pc:docMk/>
            <pc:sldMk cId="1628779898" sldId="260"/>
            <ac:picMk id="2" creationId="{C4E1F510-C5E2-0272-A459-EC989E22ABEA}"/>
          </ac:picMkLst>
        </pc:picChg>
      </pc:sldChg>
      <pc:sldChg chg="modAnim">
        <pc:chgData name="Sabine Berzina" userId="1466796a-f43a-429c-85bf-4ebf8b660949" providerId="ADAL" clId="{EC8DB7AF-E90F-4FDD-848A-89419A410A1E}" dt="2023-02-04T18:59:59.570" v="0"/>
        <pc:sldMkLst>
          <pc:docMk/>
          <pc:sldMk cId="4119334644" sldId="262"/>
        </pc:sldMkLst>
      </pc:sldChg>
    </pc:docChg>
  </pc:docChgLst>
  <pc:docChgLst>
    <pc:chgData name="Sabine Berzina" userId="1466796a-f43a-429c-85bf-4ebf8b660949" providerId="ADAL" clId="{1FC82CDE-79EA-45C3-9AB5-FCE7FD3383AD}"/>
    <pc:docChg chg="modSld">
      <pc:chgData name="Sabine Berzina" userId="1466796a-f43a-429c-85bf-4ebf8b660949" providerId="ADAL" clId="{1FC82CDE-79EA-45C3-9AB5-FCE7FD3383AD}" dt="2023-02-03T13:04:36.845" v="4"/>
      <pc:docMkLst>
        <pc:docMk/>
      </pc:docMkLst>
      <pc:sldChg chg="delCm">
        <pc:chgData name="Sabine Berzina" userId="1466796a-f43a-429c-85bf-4ebf8b660949" providerId="ADAL" clId="{1FC82CDE-79EA-45C3-9AB5-FCE7FD3383AD}" dt="2023-02-03T13:04:36.845" v="4"/>
        <pc:sldMkLst>
          <pc:docMk/>
          <pc:sldMk cId="1628779898" sldId="260"/>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1FC82CDE-79EA-45C3-9AB5-FCE7FD3383AD}" dt="2023-02-03T13:04:36.845" v="4"/>
              <pc2:cmMkLst xmlns:pc2="http://schemas.microsoft.com/office/powerpoint/2019/9/main/command">
                <pc:docMk/>
                <pc:sldMk cId="1628779898" sldId="260"/>
                <pc2:cmMk id="{6D708027-64AB-44B3-B2B0-33912C934069}"/>
              </pc2:cmMkLst>
            </pc226:cmChg>
          </p:ext>
        </pc:extLst>
      </pc:sldChg>
      <pc:sldChg chg="delCm modNotesTx">
        <pc:chgData name="Sabine Berzina" userId="1466796a-f43a-429c-85bf-4ebf8b660949" providerId="ADAL" clId="{1FC82CDE-79EA-45C3-9AB5-FCE7FD3383AD}" dt="2023-02-03T13:03:53.448" v="2" actId="113"/>
        <pc:sldMkLst>
          <pc:docMk/>
          <pc:sldMk cId="2514580711" sldId="265"/>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1FC82CDE-79EA-45C3-9AB5-FCE7FD3383AD}" dt="2023-02-03T13:03:07.386" v="0"/>
              <pc2:cmMkLst xmlns:pc2="http://schemas.microsoft.com/office/powerpoint/2019/9/main/command">
                <pc:docMk/>
                <pc:sldMk cId="2514580711" sldId="265"/>
                <pc2:cmMk id="{E9C81282-2B9C-4FA9-ACA3-24F8028A903E}"/>
              </pc2:cmMkLst>
            </pc226:cmChg>
          </p:ext>
        </pc:extLst>
      </pc:sldChg>
      <pc:sldChg chg="delCm">
        <pc:chgData name="Sabine Berzina" userId="1466796a-f43a-429c-85bf-4ebf8b660949" providerId="ADAL" clId="{1FC82CDE-79EA-45C3-9AB5-FCE7FD3383AD}" dt="2023-02-03T13:04:02.155" v="3"/>
        <pc:sldMkLst>
          <pc:docMk/>
          <pc:sldMk cId="2378979604" sldId="269"/>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1FC82CDE-79EA-45C3-9AB5-FCE7FD3383AD}" dt="2023-02-03T13:04:02.155" v="3"/>
              <pc2:cmMkLst xmlns:pc2="http://schemas.microsoft.com/office/powerpoint/2019/9/main/command">
                <pc:docMk/>
                <pc:sldMk cId="2378979604" sldId="269"/>
                <pc2:cmMk id="{5BED4B01-3B3A-48D1-AE4A-2FDAFF861A9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856CA-7920-4EEA-B12F-E2FC0296C8FB}" type="datetimeFigureOut">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CDF17-61F5-4B59-8B29-9599787E74DA}" type="slidenum">
              <a:t>‹#›</a:t>
            </a:fld>
            <a:endParaRPr lang="en-US"/>
          </a:p>
        </p:txBody>
      </p:sp>
    </p:spTree>
    <p:extLst>
      <p:ext uri="{BB962C8B-B14F-4D97-AF65-F5344CB8AC3E}">
        <p14:creationId xmlns:p14="http://schemas.microsoft.com/office/powerpoint/2010/main" val="8336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3m5mAGXk_Y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eryverified.eu/et/peatukid/4-peatukk/osa-b-manipuleerimine/pealkirjad-ja-manipuleeritud-visuaali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5MDIdioZ6b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um.com/dfrlab/misleading-homophobic-memes-target-former-estonian-president-b8df0101e93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baltica.lv/2021/08/foto-manipulacija-attela-redzamais-tilts-neatrodas-latvij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uters.com/article/factcheck-moscowprotest-notcanada-idUSL1N2UE27G?fbclid=IwAR3dPLIfVb0_RsgoToA2Z4GXKrTH4cxeikWjoaL-eaQ2EZd-jmwi1owUM-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apimages.com/metadata/Index/Watchf-AP-I-RUS-APHS304320-Russia-Unrest-1991/9bfa615888274dceb512b623b637e716/"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st.veryverified.eu/wp-content/uploads/2022/07/4.10-2.p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12</a:t>
            </a:fld>
            <a:endParaRPr lang="en-US"/>
          </a:p>
        </p:txBody>
      </p:sp>
    </p:spTree>
    <p:extLst>
      <p:ext uri="{BB962C8B-B14F-4D97-AF65-F5344CB8AC3E}">
        <p14:creationId xmlns:p14="http://schemas.microsoft.com/office/powerpoint/2010/main" val="170596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Süvavõltsing</a:t>
            </a:r>
            <a:r>
              <a:rPr lang="en-US" dirty="0"/>
              <a:t> </a:t>
            </a:r>
            <a:r>
              <a:rPr lang="en-US" dirty="0" err="1"/>
              <a:t>ehk</a:t>
            </a:r>
            <a:r>
              <a:rPr lang="en-US" dirty="0"/>
              <a:t> deepfake ja </a:t>
            </a:r>
            <a:r>
              <a:rPr lang="en-US" dirty="0" err="1"/>
              <a:t>odavvõltsing</a:t>
            </a:r>
            <a:r>
              <a:rPr lang="en-US" dirty="0"/>
              <a:t> </a:t>
            </a:r>
            <a:r>
              <a:rPr lang="en-US" dirty="0" err="1"/>
              <a:t>ehk</a:t>
            </a:r>
            <a:r>
              <a:rPr lang="en-US" dirty="0"/>
              <a:t> </a:t>
            </a:r>
            <a:r>
              <a:rPr lang="en-US" dirty="0" err="1"/>
              <a:t>cheapfake</a:t>
            </a:r>
            <a:r>
              <a:rPr lang="en-US" dirty="0"/>
              <a:t> EE </a:t>
            </a:r>
            <a:r>
              <a:rPr lang="en-US" dirty="0">
                <a:hlinkClick r:id="rId3"/>
              </a:rPr>
              <a:t>https://youtu.be/3m5mAGXk_YA</a:t>
            </a:r>
            <a:endParaRPr lang="en-US"/>
          </a:p>
          <a:p>
            <a:endParaRPr lang="en-US" dirty="0"/>
          </a:p>
        </p:txBody>
      </p:sp>
      <p:sp>
        <p:nvSpPr>
          <p:cNvPr id="4" name="Slide Number Placeholder 3"/>
          <p:cNvSpPr>
            <a:spLocks noGrp="1"/>
          </p:cNvSpPr>
          <p:nvPr>
            <p:ph type="sldNum" sz="quarter" idx="5"/>
          </p:nvPr>
        </p:nvSpPr>
        <p:spPr/>
        <p:txBody>
          <a:bodyPr/>
          <a:lstStyle/>
          <a:p>
            <a:fld id="{0CBCDF17-61F5-4B59-8B29-9599787E74DA}" type="slidenum">
              <a:rPr lang="en-US"/>
              <a:t>13</a:t>
            </a:fld>
            <a:endParaRPr lang="en-US"/>
          </a:p>
        </p:txBody>
      </p:sp>
    </p:spTree>
    <p:extLst>
      <p:ext uri="{BB962C8B-B14F-4D97-AF65-F5344CB8AC3E}">
        <p14:creationId xmlns:p14="http://schemas.microsoft.com/office/powerpoint/2010/main" val="3520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b="0" dirty="0">
                <a:effectLst/>
                <a:latin typeface="Calibri" panose="020F0502020204030204" pitchFamily="34" charset="0"/>
                <a:ea typeface="Calibri" panose="020F0502020204030204" pitchFamily="34" charset="0"/>
                <a:cs typeface="Calibri"/>
              </a:rPr>
              <a:t>Eksitav info ei vasta tõele, kuid selle levitaja ei tahtnud teha kahju. Näiteks levitavad inimesed mõnikord üksteise kohta valesid kuulujutte, kuid nad ei tee seda alati sooviga tekitada kellelegi kahju. Sageli tehakse seda lihtsalt põhjusel, et seda peetakse lõbusaks, ehkki info on vale. Valeinfo on väär info, mida levitatakse, teades, et see on eksitav. Siia alla kuulub nii riikide või erakondade sihikindlalt levitatav valeinfo, mis ajab inimesi vihale, kui ka eraisikute sihikindlalt levitatav valeinfo eesmärgiga koguda populaarsust. Vaenulik info võib olla tõsi, kuid seda jagatakse kellegi maine kahjustamiseks (näiteks levitades intiimseid fotosid). </a:t>
            </a: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Kas see </a:t>
            </a:r>
            <a:r>
              <a:rPr lang="en-US" dirty="0" err="1"/>
              <a:t>pealkiri</a:t>
            </a:r>
            <a:r>
              <a:rPr lang="en-US" dirty="0"/>
              <a:t> </a:t>
            </a:r>
            <a:r>
              <a:rPr lang="en-US" dirty="0" err="1"/>
              <a:t>ütleb</a:t>
            </a:r>
            <a:r>
              <a:rPr lang="en-US" dirty="0"/>
              <a:t> </a:t>
            </a:r>
            <a:r>
              <a:rPr lang="en-US" dirty="0" err="1"/>
              <a:t>kõike</a:t>
            </a:r>
            <a:r>
              <a:rPr lang="en-US" dirty="0"/>
              <a:t>? </a:t>
            </a:r>
            <a:r>
              <a:rPr lang="en-US" dirty="0">
                <a:hlinkClick r:id="rId3"/>
              </a:rPr>
              <a:t>https://veryverified.eu/et/peatukid/4-peatukk/osa-b-manipuleerimine/pealkirjad-ja-manipuleeritud-visuaalid</a:t>
            </a:r>
            <a:endParaRPr lang="en-US"/>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Pealkirjad</a:t>
            </a:r>
            <a:r>
              <a:rPr lang="en-US" dirty="0"/>
              <a:t> ja </a:t>
            </a:r>
            <a:r>
              <a:rPr lang="en-US" dirty="0" err="1"/>
              <a:t>manipuleeritud</a:t>
            </a:r>
            <a:r>
              <a:rPr lang="en-US" dirty="0"/>
              <a:t> </a:t>
            </a:r>
            <a:r>
              <a:rPr lang="en-US" dirty="0" err="1"/>
              <a:t>visuaalid</a:t>
            </a:r>
            <a:r>
              <a:rPr lang="en-US" dirty="0"/>
              <a:t> EE </a:t>
            </a:r>
            <a:r>
              <a:rPr lang="en-US" dirty="0">
                <a:hlinkClick r:id="rId3"/>
              </a:rPr>
              <a:t>https://youtu.be/5MDIdioZ6bM</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smtClean="0"/>
              <a:t>5</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Siia</a:t>
            </a:r>
            <a:r>
              <a:rPr lang="en-US" dirty="0"/>
              <a:t> </a:t>
            </a:r>
            <a:r>
              <a:rPr lang="en-US" dirty="0" err="1"/>
              <a:t>alla</a:t>
            </a:r>
            <a:r>
              <a:rPr lang="en-US" dirty="0"/>
              <a:t> </a:t>
            </a:r>
            <a:r>
              <a:rPr lang="en-US" dirty="0" err="1"/>
              <a:t>kuuluvad</a:t>
            </a:r>
            <a:r>
              <a:rPr lang="en-US" dirty="0"/>
              <a:t> </a:t>
            </a:r>
            <a:r>
              <a:rPr lang="en-US" dirty="0" err="1"/>
              <a:t>näiteks</a:t>
            </a:r>
            <a:r>
              <a:rPr lang="en-US" dirty="0"/>
              <a:t> </a:t>
            </a:r>
            <a:r>
              <a:rPr lang="en-US" dirty="0" err="1"/>
              <a:t>meemid</a:t>
            </a:r>
            <a:r>
              <a:rPr lang="en-US" dirty="0"/>
              <a:t>, mis </a:t>
            </a:r>
            <a:r>
              <a:rPr lang="en-US" dirty="0" err="1"/>
              <a:t>kujutavad</a:t>
            </a:r>
            <a:r>
              <a:rPr lang="en-US" dirty="0"/>
              <a:t> </a:t>
            </a:r>
            <a:r>
              <a:rPr lang="en-US" dirty="0" err="1"/>
              <a:t>väidetavalt</a:t>
            </a:r>
            <a:r>
              <a:rPr lang="en-US" dirty="0"/>
              <a:t> </a:t>
            </a:r>
            <a:r>
              <a:rPr lang="en-US" dirty="0" err="1"/>
              <a:t>endist</a:t>
            </a:r>
            <a:r>
              <a:rPr lang="en-US" dirty="0"/>
              <a:t> </a:t>
            </a:r>
            <a:r>
              <a:rPr lang="en-US" dirty="0" err="1"/>
              <a:t>Eesti</a:t>
            </a:r>
            <a:r>
              <a:rPr lang="en-US" dirty="0"/>
              <a:t> </a:t>
            </a:r>
            <a:r>
              <a:rPr lang="en-US" dirty="0" err="1"/>
              <a:t>presidenti</a:t>
            </a:r>
            <a:r>
              <a:rPr lang="en-US" dirty="0"/>
              <a:t> Toomas Hendrik </a:t>
            </a:r>
            <a:r>
              <a:rPr lang="en-US" dirty="0" err="1"/>
              <a:t>Ilvest</a:t>
            </a:r>
            <a:r>
              <a:rPr lang="en-US" dirty="0"/>
              <a:t> Buenos </a:t>
            </a:r>
            <a:r>
              <a:rPr lang="en-US" dirty="0" err="1"/>
              <a:t>Aireses</a:t>
            </a:r>
            <a:r>
              <a:rPr lang="en-US" dirty="0"/>
              <a:t> LGBTQ+ </a:t>
            </a:r>
            <a:r>
              <a:rPr lang="en-US" dirty="0" err="1"/>
              <a:t>Pride’i</a:t>
            </a:r>
            <a:r>
              <a:rPr lang="en-US" dirty="0"/>
              <a:t> </a:t>
            </a:r>
            <a:r>
              <a:rPr lang="en-US" dirty="0" err="1"/>
              <a:t>festivalil</a:t>
            </a:r>
            <a:r>
              <a:rPr lang="en-US" dirty="0"/>
              <a:t> </a:t>
            </a:r>
            <a:r>
              <a:rPr lang="en-US" dirty="0" err="1"/>
              <a:t>kimalasekostüümis</a:t>
            </a:r>
            <a:r>
              <a:rPr lang="en-US" dirty="0"/>
              <a:t>. </a:t>
            </a:r>
            <a:r>
              <a:rPr lang="en-US" dirty="0">
                <a:hlinkClick r:id="rId3"/>
              </a:rPr>
              <a:t>Need fotod</a:t>
            </a:r>
            <a:r>
              <a:rPr lang="en-US" dirty="0"/>
              <a:t> on </a:t>
            </a:r>
            <a:r>
              <a:rPr lang="en-US" dirty="0" err="1"/>
              <a:t>ringelnud</a:t>
            </a:r>
            <a:r>
              <a:rPr lang="en-US" dirty="0"/>
              <a:t> juba </a:t>
            </a:r>
            <a:r>
              <a:rPr lang="en-US" dirty="0" err="1"/>
              <a:t>aastaid</a:t>
            </a:r>
            <a:r>
              <a:rPr lang="en-US" dirty="0"/>
              <a:t> ja </a:t>
            </a:r>
            <a:r>
              <a:rPr lang="en-US" dirty="0" err="1"/>
              <a:t>kuigi</a:t>
            </a:r>
            <a:r>
              <a:rPr lang="en-US" dirty="0"/>
              <a:t> </a:t>
            </a:r>
            <a:r>
              <a:rPr lang="en-US" dirty="0" err="1"/>
              <a:t>nad</a:t>
            </a:r>
            <a:r>
              <a:rPr lang="en-US" dirty="0"/>
              <a:t> on </a:t>
            </a:r>
            <a:r>
              <a:rPr lang="en-US" dirty="0" err="1"/>
              <a:t>ehtsad</a:t>
            </a:r>
            <a:r>
              <a:rPr lang="en-US" dirty="0"/>
              <a:t>, </a:t>
            </a:r>
            <a:r>
              <a:rPr lang="en-US" dirty="0" err="1"/>
              <a:t>ei</a:t>
            </a:r>
            <a:r>
              <a:rPr lang="en-US" dirty="0"/>
              <a:t> ole </a:t>
            </a:r>
            <a:r>
              <a:rPr lang="en-US" dirty="0" err="1"/>
              <a:t>piltidel</a:t>
            </a:r>
            <a:r>
              <a:rPr lang="en-US" dirty="0"/>
              <a:t> </a:t>
            </a:r>
            <a:r>
              <a:rPr lang="en-US" dirty="0" err="1"/>
              <a:t>kujutatud</a:t>
            </a:r>
            <a:r>
              <a:rPr lang="en-US" dirty="0"/>
              <a:t> </a:t>
            </a:r>
            <a:r>
              <a:rPr lang="en-US" dirty="0" err="1"/>
              <a:t>isik</a:t>
            </a:r>
            <a:r>
              <a:rPr lang="en-US" dirty="0"/>
              <a:t> Ilves. </a:t>
            </a:r>
            <a:r>
              <a:rPr lang="en-US" dirty="0">
                <a:hlinkClick r:id="rId3"/>
              </a:rPr>
              <a:t>https://medium.com/dfrlab/misleading-homophobic-memes-target-former-estonian-president-b8df0101e935</a:t>
            </a:r>
          </a:p>
          <a:p>
            <a:endParaRPr lang="en-US" dirty="0"/>
          </a:p>
          <a:p>
            <a:endParaRPr lang="en-US" dirty="0"/>
          </a:p>
          <a:p>
            <a:r>
              <a:rPr lang="en-US" dirty="0"/>
              <a:t>Translation of the text below the photos:</a:t>
            </a:r>
            <a:endParaRPr lang="en-US" dirty="0">
              <a:cs typeface="Calibri" panose="020F0502020204030204"/>
            </a:endParaRPr>
          </a:p>
          <a:p>
            <a:r>
              <a:rPr lang="en-US" dirty="0" err="1"/>
              <a:t>Allikad</a:t>
            </a:r>
            <a:r>
              <a:rPr lang="en-US" dirty="0"/>
              <a:t>: Ridus.ru/archive, </a:t>
            </a:r>
            <a:r>
              <a:rPr lang="en-US" dirty="0" err="1"/>
              <a:t>vasakul</a:t>
            </a:r>
            <a:r>
              <a:rPr lang="en-US" dirty="0"/>
              <a:t>: Facebook/archive, </a:t>
            </a:r>
            <a:r>
              <a:rPr lang="en-US" dirty="0" err="1"/>
              <a:t>paremal</a:t>
            </a:r>
            <a:endParaRPr lang="en-US" dirty="0" err="1">
              <a:cs typeface="Calibri"/>
            </a:endParaRPr>
          </a:p>
          <a:p>
            <a:br>
              <a:rPr lang="en-US" dirty="0"/>
            </a:br>
            <a:endParaRPr lang="en-US" dirty="0"/>
          </a:p>
          <a:p>
            <a:r>
              <a:rPr lang="en-US" dirty="0"/>
              <a:t>Translation of the body text:</a:t>
            </a:r>
            <a:endParaRPr lang="en-US" dirty="0">
              <a:cs typeface="Calibri" panose="020F0502020204030204"/>
            </a:endParaRPr>
          </a:p>
          <a:p>
            <a:r>
              <a:rPr lang="en-US" dirty="0" err="1"/>
              <a:t>Venemaal</a:t>
            </a:r>
            <a:r>
              <a:rPr lang="en-US" dirty="0"/>
              <a:t> </a:t>
            </a:r>
            <a:r>
              <a:rPr lang="en-US" dirty="0" err="1"/>
              <a:t>ringles</a:t>
            </a:r>
            <a:r>
              <a:rPr lang="en-US" dirty="0"/>
              <a:t> </a:t>
            </a:r>
            <a:r>
              <a:rPr lang="en-US" dirty="0" err="1"/>
              <a:t>veebis</a:t>
            </a:r>
            <a:r>
              <a:rPr lang="en-US" dirty="0"/>
              <a:t> </a:t>
            </a:r>
            <a:r>
              <a:rPr lang="en-US" dirty="0" err="1"/>
              <a:t>aastaid</a:t>
            </a:r>
            <a:r>
              <a:rPr lang="en-US" dirty="0"/>
              <a:t> </a:t>
            </a:r>
            <a:r>
              <a:rPr lang="en-US" dirty="0" err="1"/>
              <a:t>meemid</a:t>
            </a:r>
            <a:r>
              <a:rPr lang="en-US" dirty="0"/>
              <a:t>, mis </a:t>
            </a:r>
            <a:r>
              <a:rPr lang="en-US" dirty="0" err="1"/>
              <a:t>kujutavad</a:t>
            </a:r>
            <a:r>
              <a:rPr lang="en-US" dirty="0"/>
              <a:t> </a:t>
            </a:r>
            <a:r>
              <a:rPr lang="en-US" dirty="0" err="1"/>
              <a:t>endist</a:t>
            </a:r>
            <a:r>
              <a:rPr lang="en-US" dirty="0"/>
              <a:t> </a:t>
            </a:r>
            <a:r>
              <a:rPr lang="en-US" dirty="0" err="1"/>
              <a:t>Eesti</a:t>
            </a:r>
            <a:r>
              <a:rPr lang="en-US" dirty="0"/>
              <a:t> </a:t>
            </a:r>
            <a:r>
              <a:rPr lang="en-US" dirty="0" err="1"/>
              <a:t>presidenti</a:t>
            </a:r>
            <a:r>
              <a:rPr lang="en-US" dirty="0"/>
              <a:t> Toomas Hendrik </a:t>
            </a:r>
            <a:r>
              <a:rPr lang="en-US" dirty="0" err="1"/>
              <a:t>Ilvest</a:t>
            </a:r>
            <a:r>
              <a:rPr lang="en-US" dirty="0"/>
              <a:t> LGBT </a:t>
            </a:r>
            <a:r>
              <a:rPr lang="en-US" dirty="0" err="1"/>
              <a:t>Pride’i</a:t>
            </a:r>
            <a:r>
              <a:rPr lang="en-US" dirty="0"/>
              <a:t> </a:t>
            </a:r>
            <a:r>
              <a:rPr lang="en-US" dirty="0" err="1"/>
              <a:t>festivalil</a:t>
            </a:r>
            <a:r>
              <a:rPr lang="en-US" dirty="0"/>
              <a:t> </a:t>
            </a:r>
            <a:r>
              <a:rPr lang="en-US" dirty="0" err="1"/>
              <a:t>kimalasekostüümis</a:t>
            </a:r>
            <a:r>
              <a:rPr lang="en-US" dirty="0"/>
              <a:t>.</a:t>
            </a:r>
            <a:endParaRPr lang="en-US" dirty="0">
              <a:cs typeface="Calibri"/>
            </a:endParaRPr>
          </a:p>
          <a:p>
            <a:r>
              <a:rPr lang="en-US" dirty="0" err="1"/>
              <a:t>Pildiga</a:t>
            </a:r>
            <a:r>
              <a:rPr lang="en-US" dirty="0"/>
              <a:t>, </a:t>
            </a:r>
            <a:r>
              <a:rPr lang="en-US" dirty="0" err="1"/>
              <a:t>millel</a:t>
            </a:r>
            <a:r>
              <a:rPr lang="en-US" dirty="0"/>
              <a:t> on </a:t>
            </a:r>
            <a:r>
              <a:rPr lang="en-US" dirty="0" err="1"/>
              <a:t>kujutatud</a:t>
            </a:r>
            <a:r>
              <a:rPr lang="en-US" dirty="0"/>
              <a:t> </a:t>
            </a:r>
            <a:r>
              <a:rPr lang="en-US" dirty="0" err="1"/>
              <a:t>teist</a:t>
            </a:r>
            <a:r>
              <a:rPr lang="en-US" dirty="0"/>
              <a:t>, </a:t>
            </a:r>
            <a:r>
              <a:rPr lang="en-US" dirty="0" err="1"/>
              <a:t>Ilvest</a:t>
            </a:r>
            <a:r>
              <a:rPr lang="en-US" dirty="0"/>
              <a:t> </a:t>
            </a:r>
            <a:r>
              <a:rPr lang="en-US" dirty="0" err="1"/>
              <a:t>meenutavat</a:t>
            </a:r>
            <a:r>
              <a:rPr lang="en-US" dirty="0"/>
              <a:t> </a:t>
            </a:r>
            <a:r>
              <a:rPr lang="en-US" dirty="0" err="1"/>
              <a:t>meest</a:t>
            </a:r>
            <a:r>
              <a:rPr lang="en-US" dirty="0"/>
              <a:t>, </a:t>
            </a:r>
            <a:r>
              <a:rPr lang="en-US" dirty="0" err="1"/>
              <a:t>käib</a:t>
            </a:r>
            <a:r>
              <a:rPr lang="en-US" dirty="0"/>
              <a:t> </a:t>
            </a:r>
            <a:r>
              <a:rPr lang="en-US" dirty="0" err="1"/>
              <a:t>tihti</a:t>
            </a:r>
            <a:r>
              <a:rPr lang="en-US" dirty="0"/>
              <a:t> </a:t>
            </a:r>
            <a:r>
              <a:rPr lang="en-US" dirty="0" err="1"/>
              <a:t>kaasas</a:t>
            </a:r>
            <a:r>
              <a:rPr lang="en-US" dirty="0"/>
              <a:t> </a:t>
            </a:r>
            <a:r>
              <a:rPr lang="en-US" dirty="0" err="1"/>
              <a:t>läänevastane</a:t>
            </a:r>
            <a:r>
              <a:rPr lang="en-US" dirty="0"/>
              <a:t> </a:t>
            </a:r>
            <a:r>
              <a:rPr lang="en-US" dirty="0" err="1"/>
              <a:t>retoorika</a:t>
            </a:r>
            <a:r>
              <a:rPr lang="en-US" dirty="0"/>
              <a:t> ja </a:t>
            </a:r>
            <a:r>
              <a:rPr lang="en-US" dirty="0" err="1"/>
              <a:t>alatoon</a:t>
            </a:r>
            <a:r>
              <a:rPr lang="en-US" dirty="0"/>
              <a:t>, </a:t>
            </a:r>
            <a:r>
              <a:rPr lang="en-US" dirty="0" err="1"/>
              <a:t>millega</a:t>
            </a:r>
            <a:r>
              <a:rPr lang="en-US" dirty="0"/>
              <a:t> </a:t>
            </a:r>
            <a:r>
              <a:rPr lang="en-US" dirty="0" err="1"/>
              <a:t>püütakse</a:t>
            </a:r>
            <a:r>
              <a:rPr lang="en-US" dirty="0"/>
              <a:t> </a:t>
            </a:r>
            <a:r>
              <a:rPr lang="en-US" dirty="0" err="1"/>
              <a:t>veelgi</a:t>
            </a:r>
            <a:r>
              <a:rPr lang="en-US" dirty="0"/>
              <a:t> </a:t>
            </a:r>
            <a:r>
              <a:rPr lang="en-US" dirty="0" err="1"/>
              <a:t>rohkem</a:t>
            </a:r>
            <a:r>
              <a:rPr lang="en-US" dirty="0"/>
              <a:t> </a:t>
            </a:r>
            <a:r>
              <a:rPr lang="en-US" dirty="0" err="1"/>
              <a:t>levitada</a:t>
            </a:r>
            <a:r>
              <a:rPr lang="en-US" dirty="0"/>
              <a:t> </a:t>
            </a:r>
            <a:r>
              <a:rPr lang="en-US" dirty="0" err="1"/>
              <a:t>sõnumit</a:t>
            </a:r>
            <a:r>
              <a:rPr lang="en-US" dirty="0"/>
              <a:t> </a:t>
            </a:r>
            <a:r>
              <a:rPr lang="en-US" dirty="0" err="1"/>
              <a:t>sellest</a:t>
            </a:r>
            <a:r>
              <a:rPr lang="en-US" dirty="0"/>
              <a:t>, et </a:t>
            </a:r>
            <a:r>
              <a:rPr lang="en-US" dirty="0" err="1"/>
              <a:t>Eesti</a:t>
            </a:r>
            <a:r>
              <a:rPr lang="en-US" dirty="0"/>
              <a:t> </a:t>
            </a:r>
            <a:r>
              <a:rPr lang="en-US" dirty="0" err="1"/>
              <a:t>kuulub</a:t>
            </a:r>
            <a:r>
              <a:rPr lang="en-US" dirty="0"/>
              <a:t> „</a:t>
            </a:r>
            <a:r>
              <a:rPr lang="en-US" dirty="0" err="1"/>
              <a:t>moraalitusse</a:t>
            </a:r>
            <a:r>
              <a:rPr lang="en-US" dirty="0"/>
              <a:t> </a:t>
            </a:r>
            <a:r>
              <a:rPr lang="en-US" dirty="0" err="1"/>
              <a:t>läände</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CBCDF17-61F5-4B59-8B29-9599787E74DA}" type="slidenum">
              <a:rPr lang="en-US"/>
              <a:t>7</a:t>
            </a:fld>
            <a:endParaRPr lang="en-US"/>
          </a:p>
        </p:txBody>
      </p:sp>
    </p:spTree>
    <p:extLst>
      <p:ext uri="{BB962C8B-B14F-4D97-AF65-F5344CB8AC3E}">
        <p14:creationId xmlns:p14="http://schemas.microsoft.com/office/powerpoint/2010/main" val="387396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Läti sotsiaalmeedia kasutajad</a:t>
            </a:r>
            <a:r>
              <a:rPr lang="en-US" dirty="0"/>
              <a:t> </a:t>
            </a:r>
            <a:r>
              <a:rPr lang="en-US" dirty="0" err="1"/>
              <a:t>jagasid</a:t>
            </a:r>
            <a:r>
              <a:rPr lang="en-US" dirty="0"/>
              <a:t> </a:t>
            </a:r>
            <a:r>
              <a:rPr lang="en-US" dirty="0" err="1"/>
              <a:t>pilti</a:t>
            </a:r>
            <a:r>
              <a:rPr lang="en-US" dirty="0"/>
              <a:t>, </a:t>
            </a:r>
            <a:r>
              <a:rPr lang="en-US" dirty="0" err="1"/>
              <a:t>millel</a:t>
            </a:r>
            <a:r>
              <a:rPr lang="en-US" dirty="0"/>
              <a:t> </a:t>
            </a:r>
            <a:r>
              <a:rPr lang="en-US" dirty="0" err="1"/>
              <a:t>oli</a:t>
            </a:r>
            <a:r>
              <a:rPr lang="en-US" dirty="0"/>
              <a:t> </a:t>
            </a:r>
            <a:r>
              <a:rPr lang="en-US" dirty="0" err="1"/>
              <a:t>kujutatud</a:t>
            </a:r>
            <a:r>
              <a:rPr lang="en-US" dirty="0"/>
              <a:t> </a:t>
            </a:r>
            <a:r>
              <a:rPr lang="en-US" dirty="0" err="1"/>
              <a:t>suure</a:t>
            </a:r>
            <a:r>
              <a:rPr lang="en-US" dirty="0"/>
              <a:t> </a:t>
            </a:r>
            <a:r>
              <a:rPr lang="en-US" dirty="0" err="1"/>
              <a:t>praoga</a:t>
            </a:r>
            <a:r>
              <a:rPr lang="en-US" dirty="0"/>
              <a:t> </a:t>
            </a:r>
            <a:r>
              <a:rPr lang="en-US" dirty="0" err="1"/>
              <a:t>silda</a:t>
            </a:r>
            <a:r>
              <a:rPr lang="en-US" dirty="0"/>
              <a:t>. Silla </a:t>
            </a:r>
            <a:r>
              <a:rPr lang="en-US" dirty="0" err="1"/>
              <a:t>tausta</a:t>
            </a:r>
            <a:r>
              <a:rPr lang="en-US" dirty="0"/>
              <a:t> </a:t>
            </a:r>
            <a:r>
              <a:rPr lang="en-US" dirty="0" err="1"/>
              <a:t>redigeeriti</a:t>
            </a:r>
            <a:r>
              <a:rPr lang="en-US" dirty="0"/>
              <a:t> </a:t>
            </a:r>
            <a:r>
              <a:rPr lang="en-US" dirty="0" err="1"/>
              <a:t>nii</a:t>
            </a:r>
            <a:r>
              <a:rPr lang="en-US" dirty="0"/>
              <a:t>, et </a:t>
            </a:r>
            <a:r>
              <a:rPr lang="en-US" dirty="0" err="1"/>
              <a:t>foto</a:t>
            </a:r>
            <a:r>
              <a:rPr lang="en-US" dirty="0"/>
              <a:t> </a:t>
            </a:r>
            <a:r>
              <a:rPr lang="en-US" dirty="0" err="1"/>
              <a:t>näiks</a:t>
            </a:r>
            <a:r>
              <a:rPr lang="en-US" dirty="0"/>
              <a:t> </a:t>
            </a:r>
            <a:r>
              <a:rPr lang="en-US" dirty="0" err="1"/>
              <a:t>olevat</a:t>
            </a:r>
            <a:r>
              <a:rPr lang="en-US" dirty="0"/>
              <a:t> </a:t>
            </a:r>
            <a:r>
              <a:rPr lang="en-US" dirty="0" err="1"/>
              <a:t>tehtud</a:t>
            </a:r>
            <a:r>
              <a:rPr lang="en-US" dirty="0"/>
              <a:t> </a:t>
            </a:r>
            <a:r>
              <a:rPr lang="en-US" dirty="0" err="1"/>
              <a:t>Riias</a:t>
            </a:r>
            <a:r>
              <a:rPr lang="en-US" dirty="0"/>
              <a:t>. </a:t>
            </a:r>
            <a:r>
              <a:rPr lang="en-US" dirty="0" err="1"/>
              <a:t>Läti</a:t>
            </a:r>
            <a:r>
              <a:rPr lang="en-US" dirty="0"/>
              <a:t> </a:t>
            </a:r>
            <a:r>
              <a:rPr lang="en-US" dirty="0" err="1"/>
              <a:t>ajakirjanikud</a:t>
            </a:r>
            <a:r>
              <a:rPr lang="en-US" dirty="0"/>
              <a:t> </a:t>
            </a:r>
            <a:r>
              <a:rPr lang="en-US" dirty="0" err="1"/>
              <a:t>paljastasid</a:t>
            </a:r>
            <a:r>
              <a:rPr lang="en-US" dirty="0"/>
              <a:t>, et </a:t>
            </a:r>
            <a:r>
              <a:rPr lang="en-US" dirty="0" err="1"/>
              <a:t>tegelikult</a:t>
            </a:r>
            <a:r>
              <a:rPr lang="en-US" dirty="0"/>
              <a:t> on </a:t>
            </a:r>
            <a:r>
              <a:rPr lang="en-US" dirty="0" err="1"/>
              <a:t>originaalfoto</a:t>
            </a:r>
            <a:r>
              <a:rPr lang="en-US" dirty="0"/>
              <a:t> </a:t>
            </a:r>
            <a:r>
              <a:rPr lang="en-US" dirty="0" err="1"/>
              <a:t>tehtud</a:t>
            </a:r>
            <a:r>
              <a:rPr lang="en-US" dirty="0"/>
              <a:t> </a:t>
            </a:r>
            <a:r>
              <a:rPr lang="en-US" dirty="0" err="1"/>
              <a:t>Brasiilias</a:t>
            </a:r>
            <a:r>
              <a:rPr lang="en-US" dirty="0"/>
              <a:t> ja </a:t>
            </a:r>
            <a:r>
              <a:rPr lang="en-US" dirty="0" err="1"/>
              <a:t>seda</a:t>
            </a:r>
            <a:r>
              <a:rPr lang="en-US" dirty="0"/>
              <a:t> on </a:t>
            </a:r>
            <a:r>
              <a:rPr lang="en-US" dirty="0" err="1"/>
              <a:t>kasutatud</a:t>
            </a:r>
            <a:r>
              <a:rPr lang="en-US" dirty="0"/>
              <a:t> </a:t>
            </a:r>
            <a:r>
              <a:rPr lang="en-US" dirty="0" err="1"/>
              <a:t>mitmes</a:t>
            </a:r>
            <a:r>
              <a:rPr lang="en-US" dirty="0"/>
              <a:t> </a:t>
            </a:r>
            <a:r>
              <a:rPr lang="en-US" dirty="0" err="1"/>
              <a:t>riigis</a:t>
            </a:r>
            <a:r>
              <a:rPr lang="en-US" dirty="0"/>
              <a:t> </a:t>
            </a:r>
            <a:r>
              <a:rPr lang="en-US" dirty="0" err="1"/>
              <a:t>Tuneesiast</a:t>
            </a:r>
            <a:r>
              <a:rPr lang="en-US" dirty="0"/>
              <a:t> </a:t>
            </a:r>
            <a:r>
              <a:rPr lang="en-US" dirty="0" err="1"/>
              <a:t>Kanadani</a:t>
            </a:r>
            <a:r>
              <a:rPr lang="en-US" dirty="0"/>
              <a:t> </a:t>
            </a:r>
            <a:r>
              <a:rPr lang="en-US" dirty="0" err="1"/>
              <a:t>valitsuste</a:t>
            </a:r>
            <a:r>
              <a:rPr lang="en-US" dirty="0"/>
              <a:t> </a:t>
            </a:r>
            <a:r>
              <a:rPr lang="en-US" dirty="0" err="1"/>
              <a:t>või</a:t>
            </a:r>
            <a:r>
              <a:rPr lang="en-US" dirty="0"/>
              <a:t> </a:t>
            </a:r>
            <a:r>
              <a:rPr lang="en-US" dirty="0" err="1"/>
              <a:t>kohalike</a:t>
            </a:r>
            <a:r>
              <a:rPr lang="en-US" dirty="0"/>
              <a:t> </a:t>
            </a:r>
            <a:r>
              <a:rPr lang="en-US" dirty="0" err="1"/>
              <a:t>omavalitsuste</a:t>
            </a:r>
            <a:r>
              <a:rPr lang="en-US" dirty="0"/>
              <a:t> </a:t>
            </a:r>
            <a:r>
              <a:rPr lang="en-US" dirty="0" err="1"/>
              <a:t>kritiseerimiseks</a:t>
            </a:r>
            <a:r>
              <a:rPr lang="en-US" dirty="0"/>
              <a:t>. </a:t>
            </a:r>
            <a:r>
              <a:rPr lang="en-US" dirty="0">
                <a:hlinkClick r:id="rId3"/>
              </a:rPr>
              <a:t>https://rebaltica.lv/2021/08/foto-manipulacija-attela-redzamais-tilts-neatrodas-latvija/</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0CBCDF17-61F5-4B59-8B29-9599787E74DA}" type="slidenum">
              <a:rPr lang="en-US"/>
              <a:t>8</a:t>
            </a:fld>
            <a:endParaRPr lang="en-US"/>
          </a:p>
        </p:txBody>
      </p:sp>
    </p:spTree>
    <p:extLst>
      <p:ext uri="{BB962C8B-B14F-4D97-AF65-F5344CB8AC3E}">
        <p14:creationId xmlns:p14="http://schemas.microsoft.com/office/powerpoint/2010/main" val="336710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Sotsiaalmeedias</a:t>
            </a:r>
            <a:r>
              <a:rPr lang="en-US" dirty="0"/>
              <a:t> on </a:t>
            </a:r>
            <a:r>
              <a:rPr lang="en-US" dirty="0" err="1"/>
              <a:t>paar</a:t>
            </a:r>
            <a:r>
              <a:rPr lang="en-US" dirty="0"/>
              <a:t> </a:t>
            </a:r>
            <a:r>
              <a:rPr lang="en-US" dirty="0" err="1"/>
              <a:t>aastat</a:t>
            </a:r>
            <a:r>
              <a:rPr lang="en-US" dirty="0"/>
              <a:t> </a:t>
            </a:r>
            <a:r>
              <a:rPr lang="en-US" dirty="0" err="1"/>
              <a:t>ringi</a:t>
            </a:r>
            <a:r>
              <a:rPr lang="en-US" dirty="0"/>
              <a:t> </a:t>
            </a:r>
            <a:r>
              <a:rPr lang="en-US" dirty="0" err="1"/>
              <a:t>liikunud</a:t>
            </a:r>
            <a:r>
              <a:rPr lang="en-US" dirty="0"/>
              <a:t> </a:t>
            </a:r>
            <a:r>
              <a:rPr lang="en-US" dirty="0" err="1"/>
              <a:t>pilt</a:t>
            </a:r>
            <a:r>
              <a:rPr lang="en-US" dirty="0"/>
              <a:t>, </a:t>
            </a:r>
            <a:r>
              <a:rPr lang="en-US" dirty="0" err="1"/>
              <a:t>millel</a:t>
            </a:r>
            <a:r>
              <a:rPr lang="en-US" dirty="0"/>
              <a:t> </a:t>
            </a:r>
            <a:r>
              <a:rPr lang="en-US" dirty="0" err="1"/>
              <a:t>kujutatakse</a:t>
            </a:r>
            <a:r>
              <a:rPr lang="en-US" dirty="0"/>
              <a:t> </a:t>
            </a:r>
            <a:r>
              <a:rPr lang="en-US" dirty="0" err="1"/>
              <a:t>üüratut</a:t>
            </a:r>
            <a:r>
              <a:rPr lang="en-US" dirty="0"/>
              <a:t> </a:t>
            </a:r>
            <a:r>
              <a:rPr lang="en-US" dirty="0" err="1"/>
              <a:t>väljakule</a:t>
            </a:r>
            <a:r>
              <a:rPr lang="en-US" dirty="0"/>
              <a:t> </a:t>
            </a:r>
            <a:r>
              <a:rPr lang="en-US" dirty="0" err="1"/>
              <a:t>kogunenud</a:t>
            </a:r>
            <a:r>
              <a:rPr lang="en-US" dirty="0"/>
              <a:t> </a:t>
            </a:r>
            <a:r>
              <a:rPr lang="en-US" dirty="0" err="1"/>
              <a:t>rahvamassi</a:t>
            </a:r>
            <a:r>
              <a:rPr lang="en-US" dirty="0"/>
              <a:t>. </a:t>
            </a:r>
            <a:r>
              <a:rPr lang="en-US" dirty="0" err="1"/>
              <a:t>Pilti</a:t>
            </a:r>
            <a:r>
              <a:rPr lang="en-US" dirty="0"/>
              <a:t> on </a:t>
            </a:r>
            <a:r>
              <a:rPr lang="en-US" dirty="0" err="1"/>
              <a:t>lõigatud</a:t>
            </a:r>
            <a:r>
              <a:rPr lang="en-US" dirty="0"/>
              <a:t> </a:t>
            </a:r>
            <a:r>
              <a:rPr lang="en-US" dirty="0" err="1"/>
              <a:t>viisil</a:t>
            </a:r>
            <a:r>
              <a:rPr lang="en-US" dirty="0"/>
              <a:t>, et </a:t>
            </a:r>
            <a:r>
              <a:rPr lang="en-US" dirty="0" err="1"/>
              <a:t>rõhuasetus</a:t>
            </a:r>
            <a:r>
              <a:rPr lang="en-US" dirty="0"/>
              <a:t> </a:t>
            </a:r>
            <a:r>
              <a:rPr lang="en-US" dirty="0" err="1"/>
              <a:t>jääks</a:t>
            </a:r>
            <a:r>
              <a:rPr lang="en-US" dirty="0"/>
              <a:t> </a:t>
            </a:r>
            <a:r>
              <a:rPr lang="en-US" dirty="0" err="1"/>
              <a:t>inimhulgale</a:t>
            </a:r>
            <a:r>
              <a:rPr lang="en-US" dirty="0"/>
              <a:t>, </a:t>
            </a:r>
            <a:r>
              <a:rPr lang="en-US" dirty="0" err="1"/>
              <a:t>mitte</a:t>
            </a:r>
            <a:r>
              <a:rPr lang="en-US" dirty="0"/>
              <a:t> </a:t>
            </a:r>
            <a:r>
              <a:rPr lang="en-US" dirty="0" err="1"/>
              <a:t>täpsemale</a:t>
            </a:r>
            <a:r>
              <a:rPr lang="en-US" dirty="0"/>
              <a:t> </a:t>
            </a:r>
            <a:r>
              <a:rPr lang="en-US" dirty="0" err="1"/>
              <a:t>kogunemispaigale</a:t>
            </a:r>
            <a:r>
              <a:rPr lang="en-US" dirty="0"/>
              <a:t>. </a:t>
            </a:r>
            <a:r>
              <a:rPr lang="en-US" dirty="0" err="1"/>
              <a:t>Taustalt</a:t>
            </a:r>
            <a:r>
              <a:rPr lang="en-US" dirty="0"/>
              <a:t> on </a:t>
            </a:r>
            <a:r>
              <a:rPr lang="en-US" dirty="0" err="1"/>
              <a:t>välja</a:t>
            </a:r>
            <a:r>
              <a:rPr lang="en-US" dirty="0"/>
              <a:t> </a:t>
            </a:r>
            <a:r>
              <a:rPr lang="en-US" dirty="0" err="1"/>
              <a:t>jäetud</a:t>
            </a:r>
            <a:r>
              <a:rPr lang="en-US" dirty="0"/>
              <a:t> </a:t>
            </a:r>
            <a:r>
              <a:rPr lang="en-US" dirty="0" err="1"/>
              <a:t>mitu</a:t>
            </a:r>
            <a:r>
              <a:rPr lang="en-US" dirty="0"/>
              <a:t> </a:t>
            </a:r>
            <a:r>
              <a:rPr lang="en-US" dirty="0" err="1"/>
              <a:t>suuremat</a:t>
            </a:r>
            <a:r>
              <a:rPr lang="en-US" dirty="0"/>
              <a:t> </a:t>
            </a:r>
            <a:r>
              <a:rPr lang="en-US" dirty="0" err="1"/>
              <a:t>ehitist</a:t>
            </a:r>
            <a:r>
              <a:rPr lang="en-US" dirty="0"/>
              <a:t>. Kuna </a:t>
            </a:r>
            <a:r>
              <a:rPr lang="en-US" dirty="0" err="1"/>
              <a:t>taust</a:t>
            </a:r>
            <a:r>
              <a:rPr lang="en-US" dirty="0"/>
              <a:t> on </a:t>
            </a:r>
            <a:r>
              <a:rPr lang="en-US" dirty="0" err="1"/>
              <a:t>ebamäärane</a:t>
            </a:r>
            <a:r>
              <a:rPr lang="en-US" dirty="0"/>
              <a:t>, </a:t>
            </a:r>
            <a:r>
              <a:rPr lang="en-US" dirty="0" err="1"/>
              <a:t>annab</a:t>
            </a:r>
            <a:r>
              <a:rPr lang="en-US" dirty="0"/>
              <a:t> see </a:t>
            </a:r>
            <a:r>
              <a:rPr lang="en-US" dirty="0" err="1"/>
              <a:t>pildi</a:t>
            </a:r>
            <a:r>
              <a:rPr lang="en-US" dirty="0"/>
              <a:t> </a:t>
            </a:r>
            <a:r>
              <a:rPr lang="en-US" dirty="0" err="1"/>
              <a:t>kasutajatele</a:t>
            </a:r>
            <a:r>
              <a:rPr lang="en-US" dirty="0"/>
              <a:t> </a:t>
            </a:r>
            <a:r>
              <a:rPr lang="en-US" dirty="0" err="1"/>
              <a:t>võimaluse</a:t>
            </a:r>
            <a:r>
              <a:rPr lang="en-US" dirty="0"/>
              <a:t> </a:t>
            </a:r>
            <a:r>
              <a:rPr lang="en-US" dirty="0" err="1"/>
              <a:t>väita</a:t>
            </a:r>
            <a:r>
              <a:rPr lang="en-US" dirty="0"/>
              <a:t>, et </a:t>
            </a:r>
            <a:r>
              <a:rPr lang="en-US" dirty="0" err="1"/>
              <a:t>üritus</a:t>
            </a:r>
            <a:r>
              <a:rPr lang="en-US" dirty="0"/>
              <a:t> </a:t>
            </a:r>
            <a:r>
              <a:rPr lang="en-US" dirty="0" err="1"/>
              <a:t>toimub</a:t>
            </a:r>
            <a:r>
              <a:rPr lang="en-US" dirty="0"/>
              <a:t> </a:t>
            </a:r>
            <a:r>
              <a:rPr lang="en-US" dirty="0" err="1"/>
              <a:t>kus</a:t>
            </a:r>
            <a:r>
              <a:rPr lang="en-US" dirty="0"/>
              <a:t> </a:t>
            </a:r>
            <a:r>
              <a:rPr lang="en-US" dirty="0" err="1"/>
              <a:t>tahes</a:t>
            </a:r>
            <a:r>
              <a:rPr lang="en-US" dirty="0"/>
              <a:t>. Seda on ka </a:t>
            </a:r>
            <a:r>
              <a:rPr lang="en-US" dirty="0" err="1"/>
              <a:t>tehtud</a:t>
            </a:r>
            <a:r>
              <a:rPr lang="en-US" dirty="0"/>
              <a:t>.</a:t>
            </a:r>
          </a:p>
          <a:p>
            <a:endParaRPr lang="en-US" dirty="0">
              <a:cs typeface="Calibri"/>
            </a:endParaRPr>
          </a:p>
          <a:p>
            <a:r>
              <a:rPr lang="en-US" dirty="0">
                <a:hlinkClick r:id="rId3"/>
              </a:rPr>
              <a:t>Reutersi faktikontrollijad</a:t>
            </a:r>
            <a:r>
              <a:rPr lang="en-US" dirty="0"/>
              <a:t> on </a:t>
            </a:r>
            <a:r>
              <a:rPr lang="en-US" dirty="0" err="1"/>
              <a:t>pidanud</a:t>
            </a:r>
            <a:r>
              <a:rPr lang="en-US" dirty="0"/>
              <a:t> </a:t>
            </a:r>
            <a:r>
              <a:rPr lang="en-US" dirty="0" err="1"/>
              <a:t>mitu</a:t>
            </a:r>
            <a:r>
              <a:rPr lang="en-US" dirty="0"/>
              <a:t> </a:t>
            </a:r>
            <a:r>
              <a:rPr lang="en-US" dirty="0" err="1"/>
              <a:t>korda</a:t>
            </a:r>
            <a:r>
              <a:rPr lang="en-US" dirty="0"/>
              <a:t> </a:t>
            </a:r>
            <a:r>
              <a:rPr lang="en-US" dirty="0" err="1"/>
              <a:t>ümber</a:t>
            </a:r>
            <a:r>
              <a:rPr lang="en-US" dirty="0"/>
              <a:t> </a:t>
            </a:r>
            <a:r>
              <a:rPr lang="en-US" dirty="0" err="1"/>
              <a:t>lükkama</a:t>
            </a:r>
            <a:r>
              <a:rPr lang="en-US" dirty="0"/>
              <a:t> </a:t>
            </a:r>
            <a:r>
              <a:rPr lang="en-US" dirty="0" err="1"/>
              <a:t>valeväiteid</a:t>
            </a:r>
            <a:r>
              <a:rPr lang="en-US" dirty="0"/>
              <a:t> ja </a:t>
            </a:r>
            <a:r>
              <a:rPr lang="en-US" dirty="0" err="1"/>
              <a:t>selgitama</a:t>
            </a:r>
            <a:r>
              <a:rPr lang="en-US" dirty="0"/>
              <a:t>, et </a:t>
            </a:r>
            <a:r>
              <a:rPr lang="en-US" dirty="0" err="1"/>
              <a:t>pilt</a:t>
            </a:r>
            <a:r>
              <a:rPr lang="en-US" dirty="0"/>
              <a:t> </a:t>
            </a:r>
            <a:r>
              <a:rPr lang="en-US" dirty="0" err="1"/>
              <a:t>pärineb</a:t>
            </a:r>
            <a:r>
              <a:rPr lang="en-US" dirty="0"/>
              <a:t> </a:t>
            </a:r>
            <a:r>
              <a:rPr lang="en-US" dirty="0">
                <a:hlinkClick r:id="rId4"/>
              </a:rPr>
              <a:t>1991. aastast ja kujutab Moskvas Maneeži väljakul toimunud protesti</a:t>
            </a:r>
            <a:r>
              <a:rPr lang="en-US" dirty="0"/>
              <a:t>. </a:t>
            </a:r>
            <a:r>
              <a:rPr lang="en-US" dirty="0" err="1"/>
              <a:t>Nagu</a:t>
            </a:r>
            <a:r>
              <a:rPr lang="en-US" dirty="0"/>
              <a:t> </a:t>
            </a:r>
            <a:r>
              <a:rPr lang="en-US" dirty="0" err="1"/>
              <a:t>Reutersi</a:t>
            </a:r>
            <a:r>
              <a:rPr lang="en-US" dirty="0"/>
              <a:t> </a:t>
            </a:r>
            <a:r>
              <a:rPr lang="en-US" dirty="0" err="1"/>
              <a:t>faktikontrollijad</a:t>
            </a:r>
            <a:r>
              <a:rPr lang="en-US" dirty="0"/>
              <a:t> </a:t>
            </a:r>
            <a:r>
              <a:rPr lang="en-US" dirty="0" err="1"/>
              <a:t>tõestavad</a:t>
            </a:r>
            <a:r>
              <a:rPr lang="en-US" dirty="0"/>
              <a:t>, </a:t>
            </a:r>
            <a:r>
              <a:rPr lang="en-US" dirty="0" err="1"/>
              <a:t>ei</a:t>
            </a:r>
            <a:r>
              <a:rPr lang="en-US" dirty="0"/>
              <a:t> ole </a:t>
            </a:r>
            <a:r>
              <a:rPr lang="en-US" dirty="0" err="1"/>
              <a:t>pilt</a:t>
            </a:r>
            <a:r>
              <a:rPr lang="en-US" dirty="0"/>
              <a:t> </a:t>
            </a:r>
            <a:r>
              <a:rPr lang="en-US" dirty="0" err="1"/>
              <a:t>tehtud</a:t>
            </a:r>
            <a:r>
              <a:rPr lang="en-US" dirty="0"/>
              <a:t> </a:t>
            </a:r>
            <a:r>
              <a:rPr lang="en-US" dirty="0" err="1"/>
              <a:t>ühestki</a:t>
            </a:r>
            <a:r>
              <a:rPr lang="en-US" dirty="0"/>
              <a:t> </a:t>
            </a:r>
            <a:r>
              <a:rPr lang="en-US" dirty="0" err="1"/>
              <a:t>viimaste</a:t>
            </a:r>
            <a:r>
              <a:rPr lang="en-US" dirty="0"/>
              <a:t> </a:t>
            </a:r>
            <a:r>
              <a:rPr lang="en-US" dirty="0" err="1"/>
              <a:t>aastate</a:t>
            </a:r>
            <a:r>
              <a:rPr lang="en-US" dirty="0"/>
              <a:t> </a:t>
            </a:r>
            <a:r>
              <a:rPr lang="en-US" dirty="0" err="1"/>
              <a:t>jooksul</a:t>
            </a:r>
            <a:r>
              <a:rPr lang="en-US" dirty="0"/>
              <a:t> </a:t>
            </a:r>
            <a:r>
              <a:rPr lang="en-US" dirty="0" err="1"/>
              <a:t>Austrias</a:t>
            </a:r>
            <a:r>
              <a:rPr lang="en-US" dirty="0"/>
              <a:t>, </a:t>
            </a:r>
            <a:r>
              <a:rPr lang="en-US" dirty="0" err="1"/>
              <a:t>Prantsusmaal</a:t>
            </a:r>
            <a:r>
              <a:rPr lang="en-US" dirty="0"/>
              <a:t> </a:t>
            </a:r>
            <a:r>
              <a:rPr lang="en-US" dirty="0" err="1"/>
              <a:t>või</a:t>
            </a:r>
            <a:r>
              <a:rPr lang="en-US" dirty="0"/>
              <a:t> Kanadas </a:t>
            </a:r>
            <a:r>
              <a:rPr lang="en-US" dirty="0" err="1"/>
              <a:t>toimunud</a:t>
            </a:r>
            <a:r>
              <a:rPr lang="en-US" dirty="0"/>
              <a:t> </a:t>
            </a:r>
            <a:r>
              <a:rPr lang="en-US" dirty="0" err="1"/>
              <a:t>protestist</a:t>
            </a:r>
            <a:r>
              <a:rPr lang="en-US" dirty="0"/>
              <a:t>. Sama </a:t>
            </a:r>
            <a:r>
              <a:rPr lang="en-US" dirty="0" err="1"/>
              <a:t>pilt</a:t>
            </a:r>
            <a:r>
              <a:rPr lang="en-US" dirty="0"/>
              <a:t> </a:t>
            </a:r>
            <a:r>
              <a:rPr lang="en-US" dirty="0" err="1"/>
              <a:t>koos</a:t>
            </a:r>
            <a:r>
              <a:rPr lang="en-US" dirty="0"/>
              <a:t> </a:t>
            </a:r>
            <a:r>
              <a:rPr lang="en-US" dirty="0" err="1"/>
              <a:t>eksitavat</a:t>
            </a:r>
            <a:r>
              <a:rPr lang="en-US" dirty="0"/>
              <a:t> </a:t>
            </a:r>
            <a:r>
              <a:rPr lang="en-US" dirty="0" err="1"/>
              <a:t>infot</a:t>
            </a:r>
            <a:r>
              <a:rPr lang="en-US" dirty="0"/>
              <a:t> </a:t>
            </a:r>
            <a:r>
              <a:rPr lang="en-US" dirty="0" err="1"/>
              <a:t>sisaldava</a:t>
            </a:r>
            <a:r>
              <a:rPr lang="en-US" dirty="0"/>
              <a:t> </a:t>
            </a:r>
            <a:r>
              <a:rPr lang="en-US" dirty="0" err="1"/>
              <a:t>pealkirja</a:t>
            </a:r>
            <a:r>
              <a:rPr lang="en-US" dirty="0"/>
              <a:t> ja </a:t>
            </a:r>
            <a:r>
              <a:rPr lang="en-US" dirty="0" err="1"/>
              <a:t>kirjeldusega</a:t>
            </a:r>
            <a:r>
              <a:rPr lang="en-US" dirty="0"/>
              <a:t> </a:t>
            </a:r>
            <a:r>
              <a:rPr lang="en-US" dirty="0" err="1"/>
              <a:t>levis</a:t>
            </a:r>
            <a:r>
              <a:rPr lang="en-US" dirty="0"/>
              <a:t> ka </a:t>
            </a:r>
            <a:r>
              <a:rPr lang="en-US" dirty="0" err="1"/>
              <a:t>Eesti</a:t>
            </a:r>
            <a:r>
              <a:rPr lang="en-US" dirty="0"/>
              <a:t> </a:t>
            </a:r>
            <a:r>
              <a:rPr lang="en-US" dirty="0" err="1"/>
              <a:t>sotsiaalmeedias</a:t>
            </a:r>
            <a:r>
              <a:rPr lang="en-US" dirty="0"/>
              <a:t>. </a:t>
            </a:r>
            <a:r>
              <a:rPr lang="en-US" dirty="0" err="1"/>
              <a:t>Kahtle</a:t>
            </a:r>
            <a:r>
              <a:rPr lang="en-US" dirty="0"/>
              <a:t> </a:t>
            </a:r>
            <a:r>
              <a:rPr lang="en-US" dirty="0" err="1"/>
              <a:t>alati</a:t>
            </a:r>
            <a:r>
              <a:rPr lang="en-US" dirty="0"/>
              <a:t> </a:t>
            </a:r>
            <a:r>
              <a:rPr lang="en-US" dirty="0" err="1"/>
              <a:t>sensatsioonilistes</a:t>
            </a:r>
            <a:r>
              <a:rPr lang="en-US" dirty="0"/>
              <a:t> </a:t>
            </a:r>
            <a:r>
              <a:rPr lang="en-US" dirty="0" err="1"/>
              <a:t>pealkirjades</a:t>
            </a:r>
            <a:r>
              <a:rPr lang="en-US" dirty="0"/>
              <a:t> ja ole </a:t>
            </a:r>
            <a:r>
              <a:rPr lang="en-US" dirty="0" err="1"/>
              <a:t>ettevaatlik</a:t>
            </a:r>
            <a:r>
              <a:rPr lang="en-US" dirty="0"/>
              <a:t>, </a:t>
            </a:r>
            <a:r>
              <a:rPr lang="en-US" dirty="0" err="1"/>
              <a:t>kui</a:t>
            </a:r>
            <a:r>
              <a:rPr lang="en-US" dirty="0"/>
              <a:t> </a:t>
            </a:r>
            <a:r>
              <a:rPr lang="en-US" dirty="0" err="1"/>
              <a:t>näed</a:t>
            </a:r>
            <a:r>
              <a:rPr lang="en-US" dirty="0"/>
              <a:t> </a:t>
            </a:r>
            <a:r>
              <a:rPr lang="en-US" dirty="0" err="1"/>
              <a:t>erakordseid</a:t>
            </a:r>
            <a:r>
              <a:rPr lang="en-US" dirty="0"/>
              <a:t> </a:t>
            </a:r>
            <a:r>
              <a:rPr lang="en-US" dirty="0" err="1"/>
              <a:t>fotosid</a:t>
            </a:r>
            <a:r>
              <a:rPr lang="en-US" dirty="0"/>
              <a:t>. </a:t>
            </a:r>
            <a:r>
              <a:rPr lang="en-US" dirty="0" err="1"/>
              <a:t>Traditsioonilises</a:t>
            </a:r>
            <a:r>
              <a:rPr lang="en-US" dirty="0"/>
              <a:t> </a:t>
            </a:r>
            <a:r>
              <a:rPr lang="en-US" dirty="0" err="1"/>
              <a:t>meedias</a:t>
            </a:r>
            <a:r>
              <a:rPr lang="en-US" dirty="0"/>
              <a:t> on </a:t>
            </a:r>
            <a:r>
              <a:rPr lang="en-US" dirty="0" err="1"/>
              <a:t>palju</a:t>
            </a:r>
            <a:r>
              <a:rPr lang="en-US" dirty="0"/>
              <a:t> </a:t>
            </a:r>
            <a:r>
              <a:rPr lang="en-US" dirty="0" err="1"/>
              <a:t>sensatsioonirohkeid</a:t>
            </a:r>
            <a:r>
              <a:rPr lang="en-US" dirty="0"/>
              <a:t> </a:t>
            </a:r>
            <a:r>
              <a:rPr lang="en-US" dirty="0" err="1"/>
              <a:t>pealkirju</a:t>
            </a:r>
            <a:r>
              <a:rPr lang="en-US" dirty="0"/>
              <a:t>, </a:t>
            </a:r>
            <a:r>
              <a:rPr lang="en-US" dirty="0" err="1"/>
              <a:t>sotsiaalmeedias</a:t>
            </a:r>
            <a:r>
              <a:rPr lang="en-US" dirty="0"/>
              <a:t> </a:t>
            </a:r>
            <a:r>
              <a:rPr lang="en-US" dirty="0" err="1"/>
              <a:t>omakorda</a:t>
            </a:r>
            <a:r>
              <a:rPr lang="en-US" dirty="0"/>
              <a:t> </a:t>
            </a:r>
            <a:r>
              <a:rPr lang="en-US" dirty="0" err="1"/>
              <a:t>palju</a:t>
            </a:r>
            <a:r>
              <a:rPr lang="en-US" dirty="0"/>
              <a:t> </a:t>
            </a:r>
            <a:r>
              <a:rPr lang="en-US" dirty="0" err="1"/>
              <a:t>manipuleeritud</a:t>
            </a:r>
            <a:r>
              <a:rPr lang="en-US" dirty="0"/>
              <a:t> </a:t>
            </a:r>
            <a:r>
              <a:rPr lang="en-US" dirty="0" err="1"/>
              <a:t>visuaale</a:t>
            </a:r>
            <a:r>
              <a:rPr lang="en-US" dirty="0"/>
              <a:t> ja </a:t>
            </a:r>
            <a:r>
              <a:rPr lang="en-US" dirty="0" err="1"/>
              <a:t>eksitavaid</a:t>
            </a:r>
            <a:r>
              <a:rPr lang="en-US" dirty="0"/>
              <a:t> </a:t>
            </a:r>
            <a:r>
              <a:rPr lang="en-US" dirty="0" err="1"/>
              <a:t>pealkirju</a:t>
            </a:r>
            <a:r>
              <a:rPr lang="en-US" dirty="0"/>
              <a:t>. Ära lase </a:t>
            </a:r>
            <a:r>
              <a:rPr lang="en-US" dirty="0" err="1"/>
              <a:t>neil</a:t>
            </a:r>
            <a:r>
              <a:rPr lang="en-US" dirty="0"/>
              <a:t> end </a:t>
            </a:r>
            <a:r>
              <a:rPr lang="en-US" dirty="0" err="1"/>
              <a:t>valele</a:t>
            </a:r>
            <a:r>
              <a:rPr lang="en-US" dirty="0"/>
              <a:t> </a:t>
            </a:r>
            <a:r>
              <a:rPr lang="en-US" dirty="0" err="1"/>
              <a:t>teele</a:t>
            </a:r>
            <a:r>
              <a:rPr lang="en-US" dirty="0"/>
              <a:t> </a:t>
            </a:r>
            <a:r>
              <a:rPr lang="en-US" dirty="0" err="1"/>
              <a:t>juhtida</a:t>
            </a:r>
            <a:r>
              <a:rPr lang="en-US" dirty="0"/>
              <a:t>! </a:t>
            </a:r>
            <a:r>
              <a:rPr lang="en-US" dirty="0">
                <a:hlinkClick r:id="rId3"/>
              </a:rPr>
              <a:t>https://www.reuters.com/article/factcheck-moscowprotest-notcanada-idUSL1N2UE27G?fbclid=IwAR3dPLIfVb0_RsgoToA2Z4GXKrTH4cxeikWjoaL-eaQ2EZd-jmwi1owUM-A</a:t>
            </a:r>
          </a:p>
          <a:p>
            <a:endParaRPr lang="en-US" dirty="0"/>
          </a:p>
        </p:txBody>
      </p:sp>
      <p:sp>
        <p:nvSpPr>
          <p:cNvPr id="4" name="Slide Number Placeholder 3"/>
          <p:cNvSpPr>
            <a:spLocks noGrp="1"/>
          </p:cNvSpPr>
          <p:nvPr>
            <p:ph type="sldNum" sz="quarter" idx="5"/>
          </p:nvPr>
        </p:nvSpPr>
        <p:spPr/>
        <p:txBody>
          <a:bodyPr/>
          <a:lstStyle/>
          <a:p>
            <a:fld id="{0CBCDF17-61F5-4B59-8B29-9599787E74DA}" type="slidenum">
              <a:rPr lang="en-US"/>
              <a:t>9</a:t>
            </a:fld>
            <a:endParaRPr lang="en-US"/>
          </a:p>
        </p:txBody>
      </p:sp>
    </p:spTree>
    <p:extLst>
      <p:ext uri="{BB962C8B-B14F-4D97-AF65-F5344CB8AC3E}">
        <p14:creationId xmlns:p14="http://schemas.microsoft.com/office/powerpoint/2010/main" val="278653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https://test.veryverified.eu/wp-content/uploads/2022/07/4.10-2.png</a:t>
            </a:r>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10</a:t>
            </a:fld>
            <a:endParaRPr lang="en-US"/>
          </a:p>
        </p:txBody>
      </p:sp>
    </p:spTree>
    <p:extLst>
      <p:ext uri="{BB962C8B-B14F-4D97-AF65-F5344CB8AC3E}">
        <p14:creationId xmlns:p14="http://schemas.microsoft.com/office/powerpoint/2010/main" val="342763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11</a:t>
            </a:fld>
            <a:endParaRPr lang="en-US"/>
          </a:p>
        </p:txBody>
      </p:sp>
    </p:spTree>
    <p:extLst>
      <p:ext uri="{BB962C8B-B14F-4D97-AF65-F5344CB8AC3E}">
        <p14:creationId xmlns:p14="http://schemas.microsoft.com/office/powerpoint/2010/main" val="4234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2/4/2023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2/4/2023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2/4/2023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2/4/2023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2/4/2023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2/4/2023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2/4/2023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2/4/2023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2/4/2023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2/4/2023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2/4/2023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2/4/2023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3m5mAGXk_YA?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5MDIdioZ6bM?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um.com/dfrlab/misleading-homophobic-memes-target-former-estonian-president-b8df0101e93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actcheck.afp.com/these-two-pictures-do-not-show-same-rainforest-ten-years-apa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2" descr="Graphical user interface&#10;&#10;Description automatically generated">
            <a:extLst>
              <a:ext uri="{FF2B5EF4-FFF2-40B4-BE49-F238E27FC236}">
                <a16:creationId xmlns:a16="http://schemas.microsoft.com/office/drawing/2014/main" id="{41B5A894-0E1F-94A0-579D-46346256105D}"/>
              </a:ext>
            </a:extLst>
          </p:cNvPr>
          <p:cNvPicPr>
            <a:picLocks noChangeAspect="1"/>
          </p:cNvPicPr>
          <p:nvPr/>
        </p:nvPicPr>
        <p:blipFill rotWithShape="1">
          <a:blip r:embed="rId2"/>
          <a:srcRect b="19"/>
          <a:stretch/>
        </p:blipFill>
        <p:spPr>
          <a:xfrm>
            <a:off x="20" y="12168"/>
            <a:ext cx="12191980" cy="6856718"/>
          </a:xfrm>
          <a:prstGeom prst="rect">
            <a:avLst/>
          </a:prstGeom>
        </p:spPr>
      </p:pic>
      <p:pic>
        <p:nvPicPr>
          <p:cNvPr id="14" name="Picture 4" descr="Logo&#10;&#10;Description automatically generated">
            <a:extLst>
              <a:ext uri="{FF2B5EF4-FFF2-40B4-BE49-F238E27FC236}">
                <a16:creationId xmlns:a16="http://schemas.microsoft.com/office/drawing/2014/main" id="{1364D106-5184-007C-60EB-195DF195C632}"/>
              </a:ext>
            </a:extLst>
          </p:cNvPr>
          <p:cNvPicPr>
            <a:picLocks noChangeAspect="1"/>
          </p:cNvPicPr>
          <p:nvPr/>
        </p:nvPicPr>
        <p:blipFill>
          <a:blip r:embed="rId3"/>
          <a:stretch>
            <a:fillRect/>
          </a:stretch>
        </p:blipFill>
        <p:spPr>
          <a:xfrm>
            <a:off x="188217" y="5430332"/>
            <a:ext cx="2743200" cy="992124"/>
          </a:xfrm>
          <a:prstGeom prst="rect">
            <a:avLst/>
          </a:prstGeom>
        </p:spPr>
      </p:pic>
      <p:sp>
        <p:nvSpPr>
          <p:cNvPr id="19" name="TextBox 18">
            <a:extLst>
              <a:ext uri="{FF2B5EF4-FFF2-40B4-BE49-F238E27FC236}">
                <a16:creationId xmlns:a16="http://schemas.microsoft.com/office/drawing/2014/main" id="{FCC7968C-5A14-3B90-F776-FCD676425971}"/>
              </a:ext>
            </a:extLst>
          </p:cNvPr>
          <p:cNvSpPr txBox="1"/>
          <p:nvPr/>
        </p:nvSpPr>
        <p:spPr>
          <a:xfrm>
            <a:off x="293650" y="204371"/>
            <a:ext cx="8657303"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Futura FT Book"/>
                <a:ea typeface="+mn-lt"/>
                <a:cs typeface="Calibri"/>
              </a:rPr>
              <a:t>6. </a:t>
            </a:r>
            <a:r>
              <a:rPr lang="en-US" sz="2800" dirty="0" err="1">
                <a:latin typeface="Futura FT Book"/>
                <a:ea typeface="+mn-lt"/>
                <a:cs typeface="Calibri"/>
              </a:rPr>
              <a:t>tund</a:t>
            </a:r>
            <a:r>
              <a:rPr lang="en-US" sz="2800" dirty="0">
                <a:latin typeface="Futura FT Book"/>
                <a:ea typeface="+mn-lt"/>
                <a:cs typeface="Calibri"/>
              </a:rPr>
              <a:t>. </a:t>
            </a:r>
            <a:r>
              <a:rPr lang="en-US" sz="2800" b="1" dirty="0" err="1">
                <a:latin typeface="Futura FT Book"/>
                <a:ea typeface="+mn-lt"/>
                <a:cs typeface="Calibri"/>
              </a:rPr>
              <a:t>Manipuleerimine</a:t>
            </a:r>
            <a:r>
              <a:rPr lang="en-US" sz="2800" b="1" dirty="0">
                <a:latin typeface="Futura FT Book"/>
                <a:ea typeface="+mn-lt"/>
                <a:cs typeface="Calibri"/>
              </a:rPr>
              <a:t>: </a:t>
            </a:r>
            <a:r>
              <a:rPr lang="en-US" sz="2800" b="1" dirty="0" err="1">
                <a:latin typeface="Futura FT Book"/>
                <a:ea typeface="+mn-lt"/>
                <a:cs typeface="Calibri"/>
              </a:rPr>
              <a:t>valeinfo</a:t>
            </a:r>
            <a:r>
              <a:rPr lang="en-US" sz="2800" b="1" dirty="0">
                <a:latin typeface="Futura FT Book"/>
                <a:ea typeface="+mn-lt"/>
                <a:cs typeface="Calibri"/>
              </a:rPr>
              <a:t>, </a:t>
            </a:r>
            <a:r>
              <a:rPr lang="en-US" sz="2800" b="1" dirty="0" err="1">
                <a:latin typeface="Futura FT Book"/>
                <a:ea typeface="+mn-lt"/>
                <a:cs typeface="Calibri"/>
              </a:rPr>
              <a:t>manipuleerivad</a:t>
            </a:r>
            <a:r>
              <a:rPr lang="en-US" sz="2800" b="1" dirty="0">
                <a:latin typeface="Futura FT Book"/>
                <a:ea typeface="+mn-lt"/>
                <a:cs typeface="Calibri"/>
              </a:rPr>
              <a:t> </a:t>
            </a:r>
            <a:r>
              <a:rPr lang="en-US" sz="2800" b="1" dirty="0" err="1">
                <a:latin typeface="Futura FT Book"/>
                <a:ea typeface="+mn-lt"/>
                <a:cs typeface="Calibri"/>
              </a:rPr>
              <a:t>pealkirjad</a:t>
            </a:r>
            <a:r>
              <a:rPr lang="en-US" sz="2800" b="1" dirty="0">
                <a:latin typeface="Futura FT Book"/>
                <a:ea typeface="+mn-lt"/>
                <a:cs typeface="Calibri"/>
              </a:rPr>
              <a:t> ja </a:t>
            </a:r>
            <a:r>
              <a:rPr lang="en-US" sz="2800" b="1" dirty="0" err="1">
                <a:latin typeface="Futura FT Book"/>
                <a:ea typeface="+mn-lt"/>
                <a:cs typeface="Calibri"/>
              </a:rPr>
              <a:t>fotod</a:t>
            </a:r>
            <a:endParaRPr lang="en-US" sz="2800" b="1" dirty="0">
              <a:latin typeface="Futura FT Book"/>
              <a:ea typeface="Source Sans Pro Light"/>
              <a:cs typeface="Calibri"/>
            </a:endParaRPr>
          </a:p>
          <a:p>
            <a:r>
              <a:rPr lang="en-US" sz="2000" dirty="0">
                <a:latin typeface="Futura PT Book"/>
                <a:ea typeface="Source Sans Pro Light"/>
                <a:cs typeface="Calibri"/>
              </a:rPr>
              <a:t>4</a:t>
            </a:r>
            <a:r>
              <a:rPr lang="et-EE" sz="2000" dirty="0">
                <a:latin typeface="Futura PT Book"/>
                <a:ea typeface="Source Sans Pro Light"/>
                <a:cs typeface="Calibri"/>
              </a:rPr>
              <a:t>. peatükk, osad</a:t>
            </a:r>
            <a:r>
              <a:rPr lang="en-US" sz="2000" dirty="0">
                <a:latin typeface="Futura PT Book"/>
                <a:ea typeface="Source Sans Pro Light"/>
                <a:cs typeface="Calibri"/>
              </a:rPr>
              <a:t> A</a:t>
            </a:r>
            <a:r>
              <a:rPr lang="et-EE" sz="2000" dirty="0">
                <a:latin typeface="Futura PT Book"/>
                <a:ea typeface="Source Sans Pro Light"/>
                <a:cs typeface="Calibri"/>
              </a:rPr>
              <a:t> ja</a:t>
            </a:r>
            <a:r>
              <a:rPr lang="en-US" sz="2000" dirty="0">
                <a:latin typeface="Futura PT Book"/>
                <a:ea typeface="Source Sans Pro Light"/>
                <a:cs typeface="Calibri"/>
              </a:rPr>
              <a:t> B</a:t>
            </a:r>
          </a:p>
        </p:txBody>
      </p:sp>
    </p:spTree>
    <p:extLst>
      <p:ext uri="{BB962C8B-B14F-4D97-AF65-F5344CB8AC3E}">
        <p14:creationId xmlns:p14="http://schemas.microsoft.com/office/powerpoint/2010/main" val="3643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a:xfrm>
            <a:off x="493143" y="278861"/>
            <a:ext cx="10515600" cy="1325563"/>
          </a:xfrm>
        </p:spPr>
        <p:txBody>
          <a:bodyPr/>
          <a:lstStyle/>
          <a:p>
            <a:r>
              <a:rPr lang="en-US" dirty="0" err="1"/>
              <a:t>Kuidas</a:t>
            </a:r>
            <a:r>
              <a:rPr lang="en-US" dirty="0"/>
              <a:t> </a:t>
            </a:r>
            <a:r>
              <a:rPr lang="en-US" dirty="0" err="1"/>
              <a:t>foto</a:t>
            </a:r>
            <a:r>
              <a:rPr lang="et-EE" dirty="0"/>
              <a:t>de ehtsust</a:t>
            </a:r>
            <a:r>
              <a:rPr lang="en-US" dirty="0"/>
              <a:t> </a:t>
            </a:r>
            <a:r>
              <a:rPr lang="en-US" dirty="0" err="1"/>
              <a:t>kontrollida</a:t>
            </a:r>
            <a:r>
              <a:rPr lang="en-US" dirty="0"/>
              <a:t>?</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Qr code&#10;&#10;Description automatically generated">
            <a:extLst>
              <a:ext uri="{FF2B5EF4-FFF2-40B4-BE49-F238E27FC236}">
                <a16:creationId xmlns:a16="http://schemas.microsoft.com/office/drawing/2014/main" id="{B3A74D4F-332F-B31B-FD46-40428BC29003}"/>
              </a:ext>
            </a:extLst>
          </p:cNvPr>
          <p:cNvPicPr>
            <a:picLocks noChangeAspect="1"/>
          </p:cNvPicPr>
          <p:nvPr/>
        </p:nvPicPr>
        <p:blipFill>
          <a:blip r:embed="rId3"/>
          <a:stretch>
            <a:fillRect/>
          </a:stretch>
        </p:blipFill>
        <p:spPr>
          <a:xfrm>
            <a:off x="713117" y="1956758"/>
            <a:ext cx="2743200" cy="2743200"/>
          </a:xfrm>
          <a:prstGeom prst="rect">
            <a:avLst/>
          </a:prstGeom>
        </p:spPr>
      </p:pic>
      <p:sp>
        <p:nvSpPr>
          <p:cNvPr id="5" name="TextBox 4">
            <a:extLst>
              <a:ext uri="{FF2B5EF4-FFF2-40B4-BE49-F238E27FC236}">
                <a16:creationId xmlns:a16="http://schemas.microsoft.com/office/drawing/2014/main" id="{5D957A5F-B955-0D0C-3CAE-9D0CDC9486F6}"/>
              </a:ext>
            </a:extLst>
          </p:cNvPr>
          <p:cNvSpPr txBox="1"/>
          <p:nvPr/>
        </p:nvSpPr>
        <p:spPr>
          <a:xfrm>
            <a:off x="3980952" y="1454684"/>
            <a:ext cx="7474974"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2400" dirty="0">
                <a:latin typeface="Futura PT Book"/>
              </a:rPr>
              <a:t>1. </a:t>
            </a:r>
            <a:r>
              <a:rPr lang="en-US" sz="2400" dirty="0" err="1">
                <a:latin typeface="Futura PT Book"/>
              </a:rPr>
              <a:t>Skannige</a:t>
            </a:r>
            <a:r>
              <a:rPr lang="en-US" sz="2400" dirty="0">
                <a:latin typeface="Futura PT Book"/>
              </a:rPr>
              <a:t> QR-</a:t>
            </a:r>
            <a:r>
              <a:rPr lang="en-US" sz="2400" dirty="0" err="1">
                <a:latin typeface="Futura PT Book"/>
              </a:rPr>
              <a:t>kood</a:t>
            </a:r>
            <a:r>
              <a:rPr lang="en-US" sz="2400" dirty="0">
                <a:latin typeface="Futura PT Book"/>
              </a:rPr>
              <a:t> ja </a:t>
            </a:r>
            <a:r>
              <a:rPr lang="en-US" sz="2400" dirty="0" err="1">
                <a:latin typeface="Futura PT Book"/>
              </a:rPr>
              <a:t>näete</a:t>
            </a:r>
            <a:r>
              <a:rPr lang="en-US" sz="2400" dirty="0">
                <a:latin typeface="Futura PT Book"/>
              </a:rPr>
              <a:t> </a:t>
            </a:r>
            <a:r>
              <a:rPr lang="en-US" sz="2400" dirty="0" err="1">
                <a:latin typeface="Futura PT Book"/>
              </a:rPr>
              <a:t>pilti</a:t>
            </a:r>
            <a:r>
              <a:rPr lang="en-US" sz="2400" dirty="0">
                <a:latin typeface="Futura PT Book"/>
              </a:rPr>
              <a:t>, </a:t>
            </a:r>
            <a:r>
              <a:rPr lang="en-US" sz="2400" dirty="0" err="1">
                <a:latin typeface="Futura PT Book"/>
              </a:rPr>
              <a:t>mida</a:t>
            </a:r>
            <a:r>
              <a:rPr lang="en-US" sz="2400" dirty="0">
                <a:latin typeface="Futura PT Book"/>
              </a:rPr>
              <a:t> on </a:t>
            </a:r>
            <a:r>
              <a:rPr lang="en-US" sz="2400" dirty="0" err="1">
                <a:latin typeface="Futura PT Book"/>
              </a:rPr>
              <a:t>sotsiaalmeedias</a:t>
            </a:r>
            <a:r>
              <a:rPr lang="en-US" sz="2400" dirty="0">
                <a:latin typeface="Futura PT Book"/>
              </a:rPr>
              <a:t> </a:t>
            </a:r>
            <a:r>
              <a:rPr lang="en-US" sz="2400" dirty="0" err="1">
                <a:latin typeface="Futura PT Book"/>
              </a:rPr>
              <a:t>kasutatud</a:t>
            </a:r>
            <a:r>
              <a:rPr lang="en-US" sz="2400" dirty="0">
                <a:latin typeface="Futura PT Book"/>
              </a:rPr>
              <a:t>, </a:t>
            </a:r>
            <a:r>
              <a:rPr lang="en-US" sz="2400" dirty="0" err="1">
                <a:latin typeface="Futura PT Book"/>
              </a:rPr>
              <a:t>juures</a:t>
            </a:r>
            <a:r>
              <a:rPr lang="en-US" sz="2400" dirty="0">
                <a:latin typeface="Futura PT Book"/>
              </a:rPr>
              <a:t> </a:t>
            </a:r>
            <a:r>
              <a:rPr lang="en-US" sz="2400" dirty="0" err="1">
                <a:latin typeface="Futura PT Book"/>
              </a:rPr>
              <a:t>väide</a:t>
            </a:r>
            <a:r>
              <a:rPr lang="en-US" sz="2400" dirty="0">
                <a:latin typeface="Futura PT Book"/>
              </a:rPr>
              <a:t>, et see </a:t>
            </a:r>
            <a:r>
              <a:rPr lang="en-US" sz="2400" dirty="0" err="1">
                <a:latin typeface="Futura PT Book"/>
              </a:rPr>
              <a:t>kujutab</a:t>
            </a:r>
            <a:r>
              <a:rPr lang="en-US" sz="2400" dirty="0">
                <a:latin typeface="Futura PT Book"/>
              </a:rPr>
              <a:t> </a:t>
            </a:r>
            <a:r>
              <a:rPr lang="en-US" sz="2400" dirty="0" err="1">
                <a:latin typeface="Futura PT Book"/>
              </a:rPr>
              <a:t>näomaski</a:t>
            </a:r>
            <a:r>
              <a:rPr lang="en-US" sz="2400" dirty="0">
                <a:latin typeface="Futura PT Book"/>
              </a:rPr>
              <a:t> </a:t>
            </a:r>
            <a:r>
              <a:rPr lang="en-US" sz="2400" dirty="0" err="1">
                <a:latin typeface="Futura PT Book"/>
              </a:rPr>
              <a:t>kandmise</a:t>
            </a:r>
            <a:r>
              <a:rPr lang="en-US" sz="2400" dirty="0">
                <a:latin typeface="Futura PT Book"/>
              </a:rPr>
              <a:t> </a:t>
            </a:r>
            <a:r>
              <a:rPr lang="en-US" sz="2400" dirty="0" err="1">
                <a:latin typeface="Futura PT Book"/>
              </a:rPr>
              <a:t>kahjulikku</a:t>
            </a:r>
            <a:r>
              <a:rPr lang="en-US" sz="2400" dirty="0">
                <a:latin typeface="Futura PT Book"/>
              </a:rPr>
              <a:t> </a:t>
            </a:r>
            <a:r>
              <a:rPr lang="en-US" sz="2400" dirty="0" err="1">
                <a:latin typeface="Futura PT Book"/>
              </a:rPr>
              <a:t>mõju</a:t>
            </a:r>
            <a:r>
              <a:rPr lang="en-US" sz="2400" dirty="0">
                <a:latin typeface="Futura PT Book"/>
              </a:rPr>
              <a:t>.</a:t>
            </a:r>
          </a:p>
          <a:p>
            <a:pPr>
              <a:spcBef>
                <a:spcPts val="600"/>
              </a:spcBef>
            </a:pPr>
            <a:r>
              <a:rPr lang="en-US" sz="2400" dirty="0">
                <a:latin typeface="Futura PT Book"/>
              </a:rPr>
              <a:t>2. Minge </a:t>
            </a:r>
            <a:r>
              <a:rPr lang="en-US" sz="2400" dirty="0" err="1">
                <a:latin typeface="Futura PT Book"/>
              </a:rPr>
              <a:t>aadressile</a:t>
            </a:r>
            <a:r>
              <a:rPr lang="en-US" sz="2400" dirty="0">
                <a:latin typeface="Futura PT Book"/>
              </a:rPr>
              <a:t> images.google.com.</a:t>
            </a:r>
          </a:p>
          <a:p>
            <a:pPr>
              <a:spcBef>
                <a:spcPts val="600"/>
              </a:spcBef>
            </a:pPr>
            <a:r>
              <a:rPr lang="en-US" sz="2400" dirty="0">
                <a:latin typeface="Futura PT Book"/>
              </a:rPr>
              <a:t>3. </a:t>
            </a:r>
            <a:r>
              <a:rPr lang="en-US" sz="2400" dirty="0" err="1">
                <a:latin typeface="Futura PT Book"/>
              </a:rPr>
              <a:t>Klõpsake</a:t>
            </a:r>
            <a:r>
              <a:rPr lang="en-US" sz="2400" dirty="0">
                <a:latin typeface="Futura PT Book"/>
              </a:rPr>
              <a:t> </a:t>
            </a:r>
            <a:r>
              <a:rPr lang="en-US" sz="2400" dirty="0" err="1">
                <a:latin typeface="Futura PT Book"/>
              </a:rPr>
              <a:t>otsinguriba</a:t>
            </a:r>
            <a:r>
              <a:rPr lang="en-US" sz="2400" dirty="0">
                <a:latin typeface="Futura PT Book"/>
              </a:rPr>
              <a:t> </a:t>
            </a:r>
            <a:r>
              <a:rPr lang="en-US" sz="2400" dirty="0" err="1">
                <a:latin typeface="Futura PT Book"/>
              </a:rPr>
              <a:t>paremas</a:t>
            </a:r>
            <a:r>
              <a:rPr lang="en-US" sz="2400" dirty="0">
                <a:latin typeface="Futura PT Book"/>
              </a:rPr>
              <a:t> </a:t>
            </a:r>
            <a:r>
              <a:rPr lang="en-US" sz="2400" dirty="0" err="1">
                <a:latin typeface="Futura PT Book"/>
              </a:rPr>
              <a:t>servas</a:t>
            </a:r>
            <a:r>
              <a:rPr lang="en-US" sz="2400" dirty="0">
                <a:latin typeface="Futura PT Book"/>
              </a:rPr>
              <a:t> </a:t>
            </a:r>
            <a:r>
              <a:rPr lang="en-US" sz="2400" dirty="0" err="1">
                <a:latin typeface="Futura PT Book"/>
              </a:rPr>
              <a:t>olevat</a:t>
            </a:r>
            <a:r>
              <a:rPr lang="en-US" sz="2400" dirty="0">
                <a:latin typeface="Futura PT Book"/>
              </a:rPr>
              <a:t> </a:t>
            </a:r>
            <a:r>
              <a:rPr lang="en-US" sz="2400" dirty="0" err="1">
                <a:latin typeface="Futura PT Book"/>
              </a:rPr>
              <a:t>ikooni</a:t>
            </a:r>
            <a:r>
              <a:rPr lang="en-US" sz="2400" dirty="0">
                <a:latin typeface="Futura PT Book"/>
              </a:rPr>
              <a:t> „</a:t>
            </a:r>
            <a:r>
              <a:rPr lang="en-US" sz="2400" dirty="0" err="1">
                <a:latin typeface="Futura PT Book"/>
              </a:rPr>
              <a:t>Otsi</a:t>
            </a:r>
            <a:r>
              <a:rPr lang="en-US" sz="2400" dirty="0">
                <a:latin typeface="Futura PT Book"/>
              </a:rPr>
              <a:t> </a:t>
            </a:r>
            <a:r>
              <a:rPr lang="en-US" sz="2400" dirty="0" err="1">
                <a:latin typeface="Futura PT Book"/>
              </a:rPr>
              <a:t>pilti</a:t>
            </a:r>
            <a:r>
              <a:rPr lang="en-US" sz="2400" dirty="0">
                <a:latin typeface="Futura PT Book"/>
              </a:rPr>
              <a:t>“ / „</a:t>
            </a:r>
            <a:r>
              <a:rPr lang="en-US" sz="2400" i="1" dirty="0">
                <a:latin typeface="Futura PT Book"/>
              </a:rPr>
              <a:t>Search by image</a:t>
            </a:r>
            <a:r>
              <a:rPr lang="en-US" sz="2400" dirty="0">
                <a:latin typeface="Futura PT Book"/>
              </a:rPr>
              <a:t>“ (</a:t>
            </a:r>
            <a:r>
              <a:rPr lang="en-US" sz="2400" dirty="0" err="1">
                <a:latin typeface="Futura PT Book"/>
              </a:rPr>
              <a:t>kui</a:t>
            </a:r>
            <a:r>
              <a:rPr lang="en-US" sz="2400" dirty="0">
                <a:latin typeface="Futura PT Book"/>
              </a:rPr>
              <a:t> </a:t>
            </a:r>
            <a:r>
              <a:rPr lang="en-US" sz="2400" dirty="0" err="1">
                <a:latin typeface="Futura PT Book"/>
              </a:rPr>
              <a:t>kasutate</a:t>
            </a:r>
            <a:r>
              <a:rPr lang="en-US" sz="2400" dirty="0">
                <a:latin typeface="Futura PT Book"/>
              </a:rPr>
              <a:t> </a:t>
            </a:r>
            <a:r>
              <a:rPr lang="en-US" sz="2400" dirty="0" err="1">
                <a:latin typeface="Futura PT Book"/>
              </a:rPr>
              <a:t>telefoni</a:t>
            </a:r>
            <a:r>
              <a:rPr lang="en-US" sz="2400" dirty="0">
                <a:latin typeface="Futura PT Book"/>
              </a:rPr>
              <a:t>, </a:t>
            </a:r>
            <a:r>
              <a:rPr lang="en-US" sz="2400" dirty="0" err="1">
                <a:latin typeface="Futura PT Book"/>
              </a:rPr>
              <a:t>võite</a:t>
            </a:r>
            <a:r>
              <a:rPr lang="en-US" sz="2400" dirty="0">
                <a:latin typeface="Futura PT Book"/>
              </a:rPr>
              <a:t> </a:t>
            </a:r>
            <a:r>
              <a:rPr lang="en-US" sz="2400" dirty="0" err="1">
                <a:latin typeface="Futura PT Book"/>
              </a:rPr>
              <a:t>kasutada</a:t>
            </a:r>
            <a:r>
              <a:rPr lang="en-US" sz="2400" dirty="0">
                <a:latin typeface="Futura PT Book"/>
              </a:rPr>
              <a:t> ka Google </a:t>
            </a:r>
            <a:r>
              <a:rPr lang="en-US" sz="2400" dirty="0" err="1">
                <a:latin typeface="Futura PT Book"/>
              </a:rPr>
              <a:t>Lensi</a:t>
            </a:r>
            <a:r>
              <a:rPr lang="en-US" sz="2400" dirty="0">
                <a:latin typeface="Futura PT Book"/>
              </a:rPr>
              <a:t> </a:t>
            </a:r>
            <a:r>
              <a:rPr lang="en-US" sz="2400" dirty="0" err="1">
                <a:latin typeface="Futura PT Book"/>
              </a:rPr>
              <a:t>või</a:t>
            </a:r>
            <a:r>
              <a:rPr lang="en-US" sz="2400" dirty="0">
                <a:latin typeface="Futura PT Book"/>
              </a:rPr>
              <a:t> Google </a:t>
            </a:r>
            <a:r>
              <a:rPr lang="en-US" sz="2400" dirty="0" err="1">
                <a:latin typeface="Futura PT Book"/>
              </a:rPr>
              <a:t>Chrome’i</a:t>
            </a:r>
            <a:r>
              <a:rPr lang="en-US" sz="2400" dirty="0">
                <a:latin typeface="Futura PT Book"/>
              </a:rPr>
              <a:t> </a:t>
            </a:r>
            <a:r>
              <a:rPr lang="en-US" sz="2400" dirty="0" err="1">
                <a:latin typeface="Futura PT Book"/>
              </a:rPr>
              <a:t>korral</a:t>
            </a:r>
            <a:r>
              <a:rPr lang="en-US" sz="2400" dirty="0">
                <a:latin typeface="Futura PT Book"/>
              </a:rPr>
              <a:t> </a:t>
            </a:r>
            <a:r>
              <a:rPr lang="en-US" sz="2400" dirty="0" err="1">
                <a:latin typeface="Futura PT Book"/>
              </a:rPr>
              <a:t>puudutada</a:t>
            </a:r>
            <a:r>
              <a:rPr lang="en-US" sz="2400" dirty="0">
                <a:latin typeface="Futura PT Book"/>
              </a:rPr>
              <a:t> </a:t>
            </a:r>
            <a:r>
              <a:rPr lang="en-US" sz="2400" dirty="0" err="1">
                <a:latin typeface="Futura PT Book"/>
              </a:rPr>
              <a:t>brauseri</a:t>
            </a:r>
            <a:r>
              <a:rPr lang="en-US" sz="2400" dirty="0">
                <a:latin typeface="Futura PT Book"/>
              </a:rPr>
              <a:t> </a:t>
            </a:r>
            <a:r>
              <a:rPr lang="en-US" sz="2400" dirty="0" err="1">
                <a:latin typeface="Futura PT Book"/>
              </a:rPr>
              <a:t>paremas</a:t>
            </a:r>
            <a:r>
              <a:rPr lang="en-US" sz="2400" dirty="0">
                <a:latin typeface="Futura PT Book"/>
              </a:rPr>
              <a:t> </a:t>
            </a:r>
            <a:r>
              <a:rPr lang="en-US" sz="2400" dirty="0" err="1">
                <a:latin typeface="Futura PT Book"/>
              </a:rPr>
              <a:t>nurgas</a:t>
            </a:r>
            <a:r>
              <a:rPr lang="en-US" sz="2400" dirty="0">
                <a:latin typeface="Futura PT Book"/>
              </a:rPr>
              <a:t> </a:t>
            </a:r>
            <a:r>
              <a:rPr lang="en-US" sz="2400" dirty="0" err="1">
                <a:latin typeface="Futura PT Book"/>
              </a:rPr>
              <a:t>kolme</a:t>
            </a:r>
            <a:r>
              <a:rPr lang="en-US" sz="2400" dirty="0">
                <a:latin typeface="Futura PT Book"/>
              </a:rPr>
              <a:t> </a:t>
            </a:r>
            <a:r>
              <a:rPr lang="en-US" sz="2400" dirty="0" err="1">
                <a:latin typeface="Futura PT Book"/>
              </a:rPr>
              <a:t>punkti</a:t>
            </a:r>
            <a:r>
              <a:rPr lang="en-US" sz="2400" dirty="0">
                <a:latin typeface="Futura PT Book"/>
              </a:rPr>
              <a:t> </a:t>
            </a:r>
            <a:r>
              <a:rPr lang="en-US" sz="2400" dirty="0" err="1">
                <a:latin typeface="Futura PT Book"/>
              </a:rPr>
              <a:t>märki</a:t>
            </a:r>
            <a:r>
              <a:rPr lang="en-US" sz="2400" dirty="0">
                <a:latin typeface="Futura PT Book"/>
              </a:rPr>
              <a:t> ja </a:t>
            </a:r>
            <a:r>
              <a:rPr lang="en-US" sz="2400" dirty="0" err="1">
                <a:latin typeface="Futura PT Book"/>
              </a:rPr>
              <a:t>lülitada</a:t>
            </a:r>
            <a:r>
              <a:rPr lang="en-US" sz="2400" dirty="0">
                <a:latin typeface="Futura PT Book"/>
              </a:rPr>
              <a:t> </a:t>
            </a:r>
            <a:r>
              <a:rPr lang="en-US" sz="2400" dirty="0" err="1">
                <a:latin typeface="Futura PT Book"/>
              </a:rPr>
              <a:t>vaate</a:t>
            </a:r>
            <a:r>
              <a:rPr lang="en-US" sz="2400" dirty="0">
                <a:latin typeface="Futura PT Book"/>
              </a:rPr>
              <a:t> </a:t>
            </a:r>
            <a:r>
              <a:rPr lang="en-US" sz="2400" dirty="0" err="1">
                <a:latin typeface="Futura PT Book"/>
              </a:rPr>
              <a:t>ümber</a:t>
            </a:r>
            <a:r>
              <a:rPr lang="en-US" sz="2400" dirty="0">
                <a:latin typeface="Futura PT Book"/>
              </a:rPr>
              <a:t> </a:t>
            </a:r>
            <a:r>
              <a:rPr lang="en-US" sz="2400" dirty="0" err="1">
                <a:latin typeface="Futura PT Book"/>
              </a:rPr>
              <a:t>töölaua</a:t>
            </a:r>
            <a:r>
              <a:rPr lang="en-US" sz="2400" dirty="0">
                <a:latin typeface="Futura PT Book"/>
              </a:rPr>
              <a:t> </a:t>
            </a:r>
            <a:r>
              <a:rPr lang="en-US" sz="2400" dirty="0" err="1">
                <a:latin typeface="Futura PT Book"/>
              </a:rPr>
              <a:t>lehele</a:t>
            </a:r>
            <a:r>
              <a:rPr lang="en-US" sz="2400" dirty="0">
                <a:latin typeface="Futura PT Book"/>
              </a:rPr>
              <a:t> / </a:t>
            </a:r>
            <a:r>
              <a:rPr lang="en-US" sz="2400" i="1" dirty="0">
                <a:latin typeface="Futura PT Book"/>
              </a:rPr>
              <a:t>desktop site</a:t>
            </a:r>
            <a:r>
              <a:rPr lang="en-US" sz="2400" dirty="0">
                <a:latin typeface="Futura PT Book"/>
              </a:rPr>
              <a:t>).</a:t>
            </a:r>
          </a:p>
          <a:p>
            <a:pPr>
              <a:spcBef>
                <a:spcPts val="600"/>
              </a:spcBef>
            </a:pPr>
            <a:r>
              <a:rPr lang="en-US" sz="2400" dirty="0">
                <a:latin typeface="Futura PT Book"/>
              </a:rPr>
              <a:t>4. </a:t>
            </a:r>
            <a:r>
              <a:rPr lang="en-US" sz="2400" dirty="0" err="1">
                <a:latin typeface="Futura PT Book"/>
              </a:rPr>
              <a:t>Kleepige</a:t>
            </a:r>
            <a:r>
              <a:rPr lang="en-US" sz="2400" dirty="0">
                <a:latin typeface="Futura PT Book"/>
              </a:rPr>
              <a:t> </a:t>
            </a:r>
            <a:r>
              <a:rPr lang="en-US" sz="2400" dirty="0" err="1">
                <a:latin typeface="Futura PT Book"/>
              </a:rPr>
              <a:t>foto</a:t>
            </a:r>
            <a:r>
              <a:rPr lang="en-US" sz="2400" dirty="0">
                <a:latin typeface="Futura PT Book"/>
              </a:rPr>
              <a:t> link </a:t>
            </a:r>
            <a:r>
              <a:rPr lang="en-US" sz="2400" dirty="0" err="1">
                <a:latin typeface="Futura PT Book"/>
              </a:rPr>
              <a:t>otsingusse</a:t>
            </a:r>
            <a:r>
              <a:rPr lang="en-US" sz="2400" dirty="0">
                <a:latin typeface="Futura PT Book"/>
              </a:rPr>
              <a:t> </a:t>
            </a:r>
            <a:r>
              <a:rPr lang="en-US" sz="2400" dirty="0" err="1">
                <a:latin typeface="Futura PT Book"/>
              </a:rPr>
              <a:t>või</a:t>
            </a:r>
            <a:r>
              <a:rPr lang="en-US" sz="2400" dirty="0">
                <a:latin typeface="Futura PT Book"/>
              </a:rPr>
              <a:t> </a:t>
            </a:r>
            <a:r>
              <a:rPr lang="en-US" sz="2400" dirty="0" err="1">
                <a:latin typeface="Futura PT Book"/>
              </a:rPr>
              <a:t>laadige</a:t>
            </a:r>
            <a:r>
              <a:rPr lang="en-US" sz="2400" dirty="0">
                <a:latin typeface="Futura PT Book"/>
              </a:rPr>
              <a:t> </a:t>
            </a:r>
            <a:r>
              <a:rPr lang="en-US" sz="2400" dirty="0" err="1">
                <a:latin typeface="Futura PT Book"/>
              </a:rPr>
              <a:t>enda</a:t>
            </a:r>
            <a:r>
              <a:rPr lang="en-US" sz="2400" dirty="0">
                <a:latin typeface="Futura PT Book"/>
              </a:rPr>
              <a:t> </a:t>
            </a:r>
            <a:r>
              <a:rPr lang="en-US" sz="2400" dirty="0" err="1">
                <a:latin typeface="Futura PT Book"/>
              </a:rPr>
              <a:t>allalaaditud</a:t>
            </a:r>
            <a:r>
              <a:rPr lang="en-US" sz="2400" dirty="0">
                <a:latin typeface="Futura PT Book"/>
              </a:rPr>
              <a:t> </a:t>
            </a:r>
            <a:r>
              <a:rPr lang="en-US" sz="2400" dirty="0" err="1">
                <a:latin typeface="Futura PT Book"/>
              </a:rPr>
              <a:t>foto</a:t>
            </a:r>
            <a:r>
              <a:rPr lang="en-US" sz="2400" dirty="0">
                <a:latin typeface="Futura PT Book"/>
              </a:rPr>
              <a:t> </a:t>
            </a:r>
            <a:r>
              <a:rPr lang="en-US" sz="2400" dirty="0" err="1">
                <a:latin typeface="Futura PT Book"/>
              </a:rPr>
              <a:t>üles</a:t>
            </a:r>
            <a:r>
              <a:rPr lang="en-US" sz="2400" dirty="0">
                <a:latin typeface="Futura PT Book"/>
              </a:rPr>
              <a:t>. </a:t>
            </a:r>
            <a:r>
              <a:rPr lang="en-US" sz="2400" dirty="0" err="1">
                <a:latin typeface="Futura PT Book"/>
              </a:rPr>
              <a:t>Klõpsake</a:t>
            </a:r>
            <a:r>
              <a:rPr lang="en-US" sz="2400" dirty="0">
                <a:latin typeface="Futura PT Book"/>
              </a:rPr>
              <a:t> </a:t>
            </a:r>
            <a:r>
              <a:rPr lang="en-US" sz="2400" dirty="0" err="1">
                <a:latin typeface="Futura PT Book"/>
              </a:rPr>
              <a:t>nuppu</a:t>
            </a:r>
            <a:r>
              <a:rPr lang="en-US" sz="2400" dirty="0">
                <a:latin typeface="Futura PT Book"/>
              </a:rPr>
              <a:t> „</a:t>
            </a:r>
            <a:r>
              <a:rPr lang="en-US" sz="2400" dirty="0" err="1">
                <a:latin typeface="Futura PT Book"/>
              </a:rPr>
              <a:t>Otsi</a:t>
            </a:r>
            <a:r>
              <a:rPr lang="en-US" sz="2400" dirty="0">
                <a:latin typeface="Futura PT Book"/>
              </a:rPr>
              <a:t> </a:t>
            </a:r>
            <a:r>
              <a:rPr lang="en-US" sz="2400" dirty="0" err="1">
                <a:latin typeface="Futura PT Book"/>
              </a:rPr>
              <a:t>pilti</a:t>
            </a:r>
            <a:r>
              <a:rPr lang="en-US" sz="2400" dirty="0">
                <a:latin typeface="Futura PT Book"/>
              </a:rPr>
              <a:t>“ / „</a:t>
            </a:r>
            <a:r>
              <a:rPr lang="en-US" sz="2400" i="1" dirty="0">
                <a:latin typeface="Futura PT Book"/>
              </a:rPr>
              <a:t>Search by image</a:t>
            </a:r>
            <a:r>
              <a:rPr lang="en-US" sz="2400" dirty="0">
                <a:latin typeface="Futura PT Book"/>
              </a:rPr>
              <a:t>“.</a:t>
            </a:r>
          </a:p>
        </p:txBody>
      </p:sp>
    </p:spTree>
    <p:extLst>
      <p:ext uri="{BB962C8B-B14F-4D97-AF65-F5344CB8AC3E}">
        <p14:creationId xmlns:p14="http://schemas.microsoft.com/office/powerpoint/2010/main" val="15150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4" name="Picture 4" descr="A picture containing graphical user interface&#10;&#10;Description automatically generated">
            <a:extLst>
              <a:ext uri="{FF2B5EF4-FFF2-40B4-BE49-F238E27FC236}">
                <a16:creationId xmlns:a16="http://schemas.microsoft.com/office/drawing/2014/main" id="{21693375-FB5D-4A72-199C-5538A3A2A6B5}"/>
              </a:ext>
            </a:extLst>
          </p:cNvPr>
          <p:cNvPicPr>
            <a:picLocks noChangeAspect="1"/>
          </p:cNvPicPr>
          <p:nvPr/>
        </p:nvPicPr>
        <p:blipFill>
          <a:blip r:embed="rId3"/>
          <a:stretch>
            <a:fillRect/>
          </a:stretch>
        </p:blipFill>
        <p:spPr>
          <a:xfrm>
            <a:off x="164690" y="76160"/>
            <a:ext cx="7032523" cy="2256587"/>
          </a:xfrm>
          <a:prstGeom prst="rect">
            <a:avLst/>
          </a:prstGeom>
        </p:spPr>
      </p:pic>
      <p:pic>
        <p:nvPicPr>
          <p:cNvPr id="8" name="Picture 8" descr="Graphical user interface, text, application&#10;&#10;Description automatically generated">
            <a:extLst>
              <a:ext uri="{FF2B5EF4-FFF2-40B4-BE49-F238E27FC236}">
                <a16:creationId xmlns:a16="http://schemas.microsoft.com/office/drawing/2014/main" id="{3DBB2088-2846-F4F1-7354-336B86F1042F}"/>
              </a:ext>
            </a:extLst>
          </p:cNvPr>
          <p:cNvPicPr>
            <a:picLocks noChangeAspect="1"/>
          </p:cNvPicPr>
          <p:nvPr/>
        </p:nvPicPr>
        <p:blipFill>
          <a:blip r:embed="rId4"/>
          <a:stretch>
            <a:fillRect/>
          </a:stretch>
        </p:blipFill>
        <p:spPr>
          <a:xfrm>
            <a:off x="164691" y="2511613"/>
            <a:ext cx="7032522" cy="3985579"/>
          </a:xfrm>
          <a:prstGeom prst="rect">
            <a:avLst/>
          </a:prstGeom>
        </p:spPr>
      </p:pic>
      <p:sp>
        <p:nvSpPr>
          <p:cNvPr id="10" name="TextBox 9">
            <a:extLst>
              <a:ext uri="{FF2B5EF4-FFF2-40B4-BE49-F238E27FC236}">
                <a16:creationId xmlns:a16="http://schemas.microsoft.com/office/drawing/2014/main" id="{2B9CB478-2AAE-8AC1-3B15-2CD54A0EBED5}"/>
              </a:ext>
            </a:extLst>
          </p:cNvPr>
          <p:cNvSpPr txBox="1"/>
          <p:nvPr/>
        </p:nvSpPr>
        <p:spPr>
          <a:xfrm>
            <a:off x="7932175" y="1467463"/>
            <a:ext cx="3603523"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2800" dirty="0" err="1">
                <a:latin typeface="Futura PT Book"/>
              </a:rPr>
              <a:t>Vaadake</a:t>
            </a:r>
            <a:r>
              <a:rPr lang="en-US" sz="2800" dirty="0">
                <a:latin typeface="Futura PT Book"/>
              </a:rPr>
              <a:t> </a:t>
            </a:r>
            <a:r>
              <a:rPr lang="en-US" sz="2800" dirty="0" err="1">
                <a:latin typeface="Futura PT Book"/>
              </a:rPr>
              <a:t>lehti</a:t>
            </a:r>
            <a:r>
              <a:rPr lang="en-US" sz="2800" dirty="0">
                <a:latin typeface="Futura PT Book"/>
              </a:rPr>
              <a:t>, mis </a:t>
            </a:r>
            <a:r>
              <a:rPr lang="en-US" sz="2800" dirty="0" err="1">
                <a:latin typeface="Futura PT Book"/>
              </a:rPr>
              <a:t>sisaldavad</a:t>
            </a:r>
            <a:r>
              <a:rPr lang="en-US" sz="2800" dirty="0">
                <a:latin typeface="Futura PT Book"/>
              </a:rPr>
              <a:t> </a:t>
            </a:r>
            <a:r>
              <a:rPr lang="en-US" sz="2800" dirty="0" err="1">
                <a:latin typeface="Futura PT Book"/>
              </a:rPr>
              <a:t>otsitule</a:t>
            </a:r>
            <a:r>
              <a:rPr lang="en-US" sz="2800" dirty="0">
                <a:latin typeface="Futura PT Book"/>
              </a:rPr>
              <a:t> </a:t>
            </a:r>
            <a:r>
              <a:rPr lang="en-US" sz="2800" dirty="0" err="1">
                <a:latin typeface="Futura PT Book"/>
              </a:rPr>
              <a:t>vastavaid</a:t>
            </a:r>
            <a:r>
              <a:rPr lang="en-US" sz="2800" dirty="0">
                <a:latin typeface="Futura PT Book"/>
              </a:rPr>
              <a:t> </a:t>
            </a:r>
            <a:r>
              <a:rPr lang="en-US" sz="2800" dirty="0" err="1">
                <a:latin typeface="Futura PT Book"/>
              </a:rPr>
              <a:t>pilte</a:t>
            </a:r>
            <a:r>
              <a:rPr lang="en-US" sz="2800" dirty="0">
                <a:latin typeface="Futura PT Book"/>
              </a:rPr>
              <a:t>.</a:t>
            </a:r>
            <a:endParaRPr lang="et-EE" sz="2800" dirty="0">
              <a:latin typeface="Futura PT Book"/>
            </a:endParaRPr>
          </a:p>
          <a:p>
            <a:pPr>
              <a:spcBef>
                <a:spcPts val="600"/>
              </a:spcBef>
            </a:pPr>
            <a:r>
              <a:rPr lang="en-US" sz="2800" dirty="0" err="1">
                <a:latin typeface="Futura PT Book"/>
              </a:rPr>
              <a:t>Kuigi</a:t>
            </a:r>
            <a:r>
              <a:rPr lang="en-US" sz="2800" dirty="0">
                <a:latin typeface="Futura PT Book"/>
              </a:rPr>
              <a:t> </a:t>
            </a:r>
            <a:r>
              <a:rPr lang="en-US" sz="2800" dirty="0" err="1">
                <a:latin typeface="Futura PT Book"/>
              </a:rPr>
              <a:t>otsingu</a:t>
            </a:r>
            <a:r>
              <a:rPr lang="et-EE" sz="2800" dirty="0">
                <a:latin typeface="Futura PT Book"/>
              </a:rPr>
              <a:t>-</a:t>
            </a:r>
            <a:r>
              <a:rPr lang="en-US" sz="2800" dirty="0" err="1">
                <a:latin typeface="Futura PT Book"/>
              </a:rPr>
              <a:t>tulemused</a:t>
            </a:r>
            <a:r>
              <a:rPr lang="en-US" sz="2800" dirty="0">
                <a:latin typeface="Futura PT Book"/>
              </a:rPr>
              <a:t> </a:t>
            </a:r>
            <a:r>
              <a:rPr lang="en-US" sz="2800" dirty="0" err="1">
                <a:latin typeface="Futura PT Book"/>
              </a:rPr>
              <a:t>võivad</a:t>
            </a:r>
            <a:r>
              <a:rPr lang="en-US" sz="2800" dirty="0">
                <a:latin typeface="Futura PT Book"/>
              </a:rPr>
              <a:t> </a:t>
            </a:r>
            <a:r>
              <a:rPr lang="en-US" sz="2800" dirty="0" err="1">
                <a:latin typeface="Futura PT Book"/>
              </a:rPr>
              <a:t>erineda</a:t>
            </a:r>
            <a:r>
              <a:rPr lang="en-US" sz="2800" dirty="0">
                <a:latin typeface="Futura PT Book"/>
              </a:rPr>
              <a:t>, </a:t>
            </a:r>
            <a:r>
              <a:rPr lang="en-US" sz="2800" dirty="0" err="1">
                <a:latin typeface="Futura PT Book"/>
              </a:rPr>
              <a:t>näete</a:t>
            </a:r>
            <a:r>
              <a:rPr lang="en-US" sz="2800" dirty="0">
                <a:latin typeface="Futura PT Book"/>
              </a:rPr>
              <a:t> </a:t>
            </a:r>
            <a:r>
              <a:rPr lang="en-US" sz="2800" dirty="0" err="1">
                <a:latin typeface="Futura PT Book"/>
              </a:rPr>
              <a:t>siiski</a:t>
            </a:r>
            <a:r>
              <a:rPr lang="en-US" sz="2800" dirty="0">
                <a:latin typeface="Futura PT Book"/>
              </a:rPr>
              <a:t>, et </a:t>
            </a:r>
            <a:r>
              <a:rPr lang="en-US" sz="2800" dirty="0" err="1">
                <a:latin typeface="Futura PT Book"/>
              </a:rPr>
              <a:t>pilti</a:t>
            </a:r>
            <a:r>
              <a:rPr lang="en-US" sz="2800" dirty="0">
                <a:latin typeface="Futura PT Book"/>
              </a:rPr>
              <a:t> on </a:t>
            </a:r>
            <a:r>
              <a:rPr lang="en-US" sz="2800" dirty="0" err="1">
                <a:latin typeface="Futura PT Book"/>
              </a:rPr>
              <a:t>kasutatud</a:t>
            </a:r>
            <a:r>
              <a:rPr lang="en-US" sz="2800" dirty="0">
                <a:latin typeface="Futura PT Book"/>
              </a:rPr>
              <a:t> juba </a:t>
            </a:r>
            <a:r>
              <a:rPr lang="en-US" sz="2800" dirty="0" err="1">
                <a:latin typeface="Futura PT Book"/>
              </a:rPr>
              <a:t>ammu</a:t>
            </a:r>
            <a:r>
              <a:rPr lang="en-US" sz="2800" dirty="0">
                <a:latin typeface="Futura PT Book"/>
              </a:rPr>
              <a:t> </a:t>
            </a:r>
            <a:r>
              <a:rPr lang="en-US" sz="2800" dirty="0" err="1">
                <a:latin typeface="Futura PT Book"/>
              </a:rPr>
              <a:t>enne</a:t>
            </a:r>
            <a:r>
              <a:rPr lang="en-US" sz="2800" dirty="0">
                <a:latin typeface="Futura PT Book"/>
              </a:rPr>
              <a:t> COVID-19 </a:t>
            </a:r>
            <a:r>
              <a:rPr lang="en-US" sz="2800" dirty="0" err="1">
                <a:latin typeface="Futura PT Book"/>
              </a:rPr>
              <a:t>pandeemiat</a:t>
            </a:r>
            <a:r>
              <a:rPr lang="en-US" sz="2800" dirty="0">
                <a:latin typeface="Futura PT Book"/>
              </a:rPr>
              <a:t>.</a:t>
            </a:r>
          </a:p>
        </p:txBody>
      </p:sp>
    </p:spTree>
    <p:extLst>
      <p:ext uri="{BB962C8B-B14F-4D97-AF65-F5344CB8AC3E}">
        <p14:creationId xmlns:p14="http://schemas.microsoft.com/office/powerpoint/2010/main" val="361335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 name="Picture 9" descr="Graphical user interface, application&#10;&#10;Description automatically generated">
            <a:extLst>
              <a:ext uri="{FF2B5EF4-FFF2-40B4-BE49-F238E27FC236}">
                <a16:creationId xmlns:a16="http://schemas.microsoft.com/office/drawing/2014/main" id="{328F2F5A-DDBD-F410-EAEE-63ED4F0009A0}"/>
              </a:ext>
            </a:extLst>
          </p:cNvPr>
          <p:cNvPicPr>
            <a:picLocks noChangeAspect="1"/>
          </p:cNvPicPr>
          <p:nvPr/>
        </p:nvPicPr>
        <p:blipFill>
          <a:blip r:embed="rId3"/>
          <a:stretch>
            <a:fillRect/>
          </a:stretch>
        </p:blipFill>
        <p:spPr>
          <a:xfrm>
            <a:off x="1578078" y="137174"/>
            <a:ext cx="8814619" cy="5440653"/>
          </a:xfrm>
          <a:prstGeom prst="rect">
            <a:avLst/>
          </a:prstGeom>
        </p:spPr>
      </p:pic>
      <p:sp>
        <p:nvSpPr>
          <p:cNvPr id="11" name="TextBox 10">
            <a:extLst>
              <a:ext uri="{FF2B5EF4-FFF2-40B4-BE49-F238E27FC236}">
                <a16:creationId xmlns:a16="http://schemas.microsoft.com/office/drawing/2014/main" id="{6899C319-9E62-7C43-6FD6-39AAC4033F81}"/>
              </a:ext>
            </a:extLst>
          </p:cNvPr>
          <p:cNvSpPr txBox="1"/>
          <p:nvPr/>
        </p:nvSpPr>
        <p:spPr>
          <a:xfrm>
            <a:off x="692042" y="5769076"/>
            <a:ext cx="108738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err="1">
                <a:latin typeface="Futura PT Book"/>
              </a:rPr>
              <a:t>Näiteks</a:t>
            </a:r>
            <a:r>
              <a:rPr lang="en-US" sz="2800" dirty="0">
                <a:latin typeface="Futura PT Book"/>
              </a:rPr>
              <a:t> </a:t>
            </a:r>
            <a:r>
              <a:rPr lang="en-US" sz="2800" dirty="0" err="1">
                <a:latin typeface="Futura PT Book"/>
              </a:rPr>
              <a:t>võite</a:t>
            </a:r>
            <a:r>
              <a:rPr lang="en-US" sz="2800" dirty="0">
                <a:latin typeface="Futura PT Book"/>
              </a:rPr>
              <a:t> </a:t>
            </a:r>
            <a:r>
              <a:rPr lang="en-US" sz="2800" dirty="0" err="1">
                <a:latin typeface="Futura PT Book"/>
              </a:rPr>
              <a:t>leida</a:t>
            </a:r>
            <a:r>
              <a:rPr lang="en-US" sz="2800" dirty="0">
                <a:latin typeface="Futura PT Book"/>
              </a:rPr>
              <a:t> </a:t>
            </a:r>
            <a:r>
              <a:rPr lang="en-US" sz="2800" dirty="0" err="1">
                <a:latin typeface="Futura PT Book"/>
              </a:rPr>
              <a:t>tulemuse</a:t>
            </a:r>
            <a:r>
              <a:rPr lang="en-US" sz="2800" dirty="0">
                <a:latin typeface="Futura PT Book"/>
              </a:rPr>
              <a:t>, mis </a:t>
            </a:r>
            <a:r>
              <a:rPr lang="en-US" sz="2800" dirty="0" err="1">
                <a:latin typeface="Futura PT Book"/>
              </a:rPr>
              <a:t>näitab</a:t>
            </a:r>
            <a:r>
              <a:rPr lang="en-US" sz="2800" dirty="0">
                <a:latin typeface="Futura PT Book"/>
              </a:rPr>
              <a:t>, et </a:t>
            </a:r>
            <a:r>
              <a:rPr lang="en-US" sz="2800" dirty="0" err="1">
                <a:latin typeface="Futura PT Book"/>
              </a:rPr>
              <a:t>pilt</a:t>
            </a:r>
            <a:r>
              <a:rPr lang="en-US" sz="2800" dirty="0">
                <a:latin typeface="Futura PT Book"/>
              </a:rPr>
              <a:t> on 2016. </a:t>
            </a:r>
            <a:r>
              <a:rPr lang="en-US" sz="2800" dirty="0" err="1">
                <a:latin typeface="Futura PT Book"/>
              </a:rPr>
              <a:t>aastal</a:t>
            </a:r>
            <a:r>
              <a:rPr lang="en-US" sz="2800" dirty="0">
                <a:latin typeface="Futura PT Book"/>
              </a:rPr>
              <a:t> </a:t>
            </a:r>
            <a:r>
              <a:rPr lang="en-US" sz="2800" dirty="0" err="1">
                <a:latin typeface="Futura PT Book"/>
              </a:rPr>
              <a:t>laaditud</a:t>
            </a:r>
            <a:r>
              <a:rPr lang="en-US" sz="2800" dirty="0">
                <a:latin typeface="Futura PT Book"/>
              </a:rPr>
              <a:t> </a:t>
            </a:r>
            <a:r>
              <a:rPr lang="en-US" sz="2800" dirty="0" err="1">
                <a:latin typeface="Futura PT Book"/>
              </a:rPr>
              <a:t>ühte</a:t>
            </a:r>
            <a:r>
              <a:rPr lang="en-US" sz="2800" dirty="0">
                <a:latin typeface="Futura PT Book"/>
              </a:rPr>
              <a:t> </a:t>
            </a:r>
            <a:r>
              <a:rPr lang="en-US" sz="2800" dirty="0" err="1">
                <a:latin typeface="Futura PT Book"/>
              </a:rPr>
              <a:t>pildipanka</a:t>
            </a:r>
            <a:r>
              <a:rPr lang="en-US" sz="2800" dirty="0">
                <a:latin typeface="Futura PT Book"/>
              </a:rPr>
              <a:t> ja </a:t>
            </a:r>
            <a:r>
              <a:rPr lang="en-US" sz="2800" dirty="0" err="1">
                <a:latin typeface="Futura PT Book"/>
              </a:rPr>
              <a:t>illustreerib</a:t>
            </a:r>
            <a:r>
              <a:rPr lang="en-US" sz="2800" dirty="0">
                <a:latin typeface="Futura PT Book"/>
              </a:rPr>
              <a:t> </a:t>
            </a:r>
            <a:r>
              <a:rPr lang="en-US" sz="2800" dirty="0" err="1">
                <a:latin typeface="Futura PT Book"/>
              </a:rPr>
              <a:t>tuulerõugeid</a:t>
            </a:r>
            <a:r>
              <a:rPr lang="en-US" sz="2800" dirty="0">
                <a:latin typeface="Futura PT Book"/>
              </a:rPr>
              <a:t>.</a:t>
            </a:r>
          </a:p>
        </p:txBody>
      </p:sp>
    </p:spTree>
    <p:extLst>
      <p:ext uri="{BB962C8B-B14F-4D97-AF65-F5344CB8AC3E}">
        <p14:creationId xmlns:p14="http://schemas.microsoft.com/office/powerpoint/2010/main" val="358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nline Media 1" title="Süvavõltsing ehk deepfake ja odavvõltsing ehk cheapfake EE">
            <a:hlinkClick r:id="" action="ppaction://media"/>
            <a:extLst>
              <a:ext uri="{FF2B5EF4-FFF2-40B4-BE49-F238E27FC236}">
                <a16:creationId xmlns:a16="http://schemas.microsoft.com/office/drawing/2014/main" id="{C4E1F510-C5E2-0272-A459-EC989E22ABEA}"/>
              </a:ext>
            </a:extLst>
          </p:cNvPr>
          <p:cNvPicPr>
            <a:picLocks noRot="1" noChangeAspect="1"/>
          </p:cNvPicPr>
          <p:nvPr>
            <a:videoFile r:link="rId1"/>
          </p:nvPr>
        </p:nvPicPr>
        <p:blipFill>
          <a:blip r:embed="rId4"/>
          <a:stretch>
            <a:fillRect/>
          </a:stretch>
        </p:blipFill>
        <p:spPr>
          <a:xfrm>
            <a:off x="205509" y="196850"/>
            <a:ext cx="11780981" cy="6464300"/>
          </a:xfrm>
          <a:prstGeom prst="rect">
            <a:avLst/>
          </a:prstGeom>
        </p:spPr>
      </p:pic>
    </p:spTree>
    <p:extLst>
      <p:ext uri="{BB962C8B-B14F-4D97-AF65-F5344CB8AC3E}">
        <p14:creationId xmlns:p14="http://schemas.microsoft.com/office/powerpoint/2010/main" val="162877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t-EE" dirty="0">
                <a:latin typeface="Futura PT Bold"/>
              </a:rPr>
              <a:t>Kokkuvõte</a:t>
            </a:r>
            <a:endParaRPr lang="en-US" dirty="0">
              <a:latin typeface="Futura PT Bold"/>
            </a:endParaRP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p:txBody>
          <a:bodyPr vert="horz" lIns="91440" tIns="45720" rIns="91440" bIns="45720" rtlCol="0" anchor="t">
            <a:normAutofit/>
          </a:bodyPr>
          <a:lstStyle/>
          <a:p>
            <a:pPr marL="0" indent="0">
              <a:buNone/>
            </a:pPr>
            <a:r>
              <a:rPr lang="en-US" dirty="0" err="1">
                <a:latin typeface="Futura FT Book"/>
                <a:ea typeface="+mn-lt"/>
                <a:cs typeface="+mn-lt"/>
              </a:rPr>
              <a:t>Kui</a:t>
            </a:r>
            <a:r>
              <a:rPr lang="en-US" dirty="0">
                <a:latin typeface="Futura FT Book"/>
                <a:ea typeface="+mn-lt"/>
                <a:cs typeface="+mn-lt"/>
              </a:rPr>
              <a:t> </a:t>
            </a:r>
            <a:r>
              <a:rPr lang="en-US" dirty="0" err="1">
                <a:latin typeface="Futura FT Book"/>
                <a:ea typeface="+mn-lt"/>
                <a:cs typeface="+mn-lt"/>
              </a:rPr>
              <a:t>soovite</a:t>
            </a:r>
            <a:r>
              <a:rPr lang="en-US" dirty="0">
                <a:latin typeface="Futura FT Book"/>
                <a:ea typeface="+mn-lt"/>
                <a:cs typeface="+mn-lt"/>
              </a:rPr>
              <a:t> olla </a:t>
            </a:r>
            <a:r>
              <a:rPr lang="en-US" dirty="0" err="1">
                <a:latin typeface="Futura FT Book"/>
                <a:ea typeface="+mn-lt"/>
                <a:cs typeface="+mn-lt"/>
              </a:rPr>
              <a:t>vastutustundlikud</a:t>
            </a:r>
            <a:r>
              <a:rPr lang="en-US" dirty="0">
                <a:latin typeface="Futura FT Book"/>
                <a:ea typeface="+mn-lt"/>
                <a:cs typeface="+mn-lt"/>
              </a:rPr>
              <a:t> </a:t>
            </a:r>
            <a:r>
              <a:rPr lang="en-US" dirty="0" err="1">
                <a:latin typeface="Futura FT Book"/>
                <a:ea typeface="+mn-lt"/>
                <a:cs typeface="+mn-lt"/>
              </a:rPr>
              <a:t>sotsiaalmeedia</a:t>
            </a:r>
            <a:r>
              <a:rPr lang="en-US" dirty="0">
                <a:latin typeface="Futura FT Book"/>
                <a:ea typeface="+mn-lt"/>
                <a:cs typeface="+mn-lt"/>
              </a:rPr>
              <a:t> </a:t>
            </a:r>
            <a:r>
              <a:rPr lang="en-US" dirty="0" err="1">
                <a:latin typeface="Futura FT Book"/>
                <a:ea typeface="+mn-lt"/>
                <a:cs typeface="+mn-lt"/>
              </a:rPr>
              <a:t>kasutajad</a:t>
            </a:r>
            <a:r>
              <a:rPr lang="en-US" dirty="0">
                <a:latin typeface="Futura FT Book"/>
                <a:ea typeface="+mn-lt"/>
                <a:cs typeface="+mn-lt"/>
              </a:rPr>
              <a:t>, </a:t>
            </a:r>
            <a:r>
              <a:rPr lang="en-US" dirty="0" err="1">
                <a:latin typeface="Futura FT Book"/>
                <a:ea typeface="+mn-lt"/>
                <a:cs typeface="+mn-lt"/>
              </a:rPr>
              <a:t>peate</a:t>
            </a:r>
            <a:r>
              <a:rPr lang="en-US" dirty="0">
                <a:latin typeface="Futura FT Book"/>
                <a:ea typeface="+mn-lt"/>
                <a:cs typeface="+mn-lt"/>
              </a:rPr>
              <a:t> </a:t>
            </a:r>
            <a:r>
              <a:rPr lang="en-US" dirty="0" err="1">
                <a:latin typeface="Futura FT Book"/>
                <a:ea typeface="+mn-lt"/>
                <a:cs typeface="+mn-lt"/>
              </a:rPr>
              <a:t>alati</a:t>
            </a:r>
            <a:r>
              <a:rPr lang="en-US" dirty="0">
                <a:latin typeface="Futura FT Book"/>
                <a:ea typeface="+mn-lt"/>
                <a:cs typeface="+mn-lt"/>
              </a:rPr>
              <a:t> </a:t>
            </a:r>
            <a:r>
              <a:rPr lang="en-US" dirty="0" err="1">
                <a:latin typeface="Futura FT Book"/>
                <a:ea typeface="+mn-lt"/>
                <a:cs typeface="+mn-lt"/>
              </a:rPr>
              <a:t>kontrollima</a:t>
            </a:r>
            <a:r>
              <a:rPr lang="en-US" dirty="0">
                <a:latin typeface="Futura FT Book"/>
                <a:ea typeface="+mn-lt"/>
                <a:cs typeface="+mn-lt"/>
              </a:rPr>
              <a:t> </a:t>
            </a:r>
            <a:r>
              <a:rPr lang="en-US" dirty="0" err="1">
                <a:latin typeface="Futura FT Book"/>
                <a:ea typeface="+mn-lt"/>
                <a:cs typeface="+mn-lt"/>
              </a:rPr>
              <a:t>fotosid</a:t>
            </a:r>
            <a:r>
              <a:rPr lang="en-US" dirty="0">
                <a:latin typeface="Futura FT Book"/>
                <a:ea typeface="+mn-lt"/>
                <a:cs typeface="+mn-lt"/>
              </a:rPr>
              <a:t> ja </a:t>
            </a:r>
            <a:r>
              <a:rPr lang="en-US" dirty="0" err="1">
                <a:latin typeface="Futura FT Book"/>
                <a:ea typeface="+mn-lt"/>
                <a:cs typeface="+mn-lt"/>
              </a:rPr>
              <a:t>infot</a:t>
            </a:r>
            <a:r>
              <a:rPr lang="en-US" dirty="0">
                <a:latin typeface="Futura FT Book"/>
                <a:ea typeface="+mn-lt"/>
                <a:cs typeface="+mn-lt"/>
              </a:rPr>
              <a:t>, mis </a:t>
            </a:r>
            <a:r>
              <a:rPr lang="en-US" dirty="0" err="1">
                <a:latin typeface="Futura FT Book"/>
                <a:ea typeface="+mn-lt"/>
                <a:cs typeface="+mn-lt"/>
              </a:rPr>
              <a:t>pärinevad</a:t>
            </a:r>
            <a:r>
              <a:rPr lang="en-US" dirty="0">
                <a:latin typeface="Futura FT Book"/>
                <a:ea typeface="+mn-lt"/>
                <a:cs typeface="+mn-lt"/>
              </a:rPr>
              <a:t> </a:t>
            </a:r>
            <a:r>
              <a:rPr lang="en-US" dirty="0" err="1">
                <a:latin typeface="Futura FT Book"/>
                <a:ea typeface="+mn-lt"/>
                <a:cs typeface="+mn-lt"/>
              </a:rPr>
              <a:t>tundmatutest</a:t>
            </a:r>
            <a:r>
              <a:rPr lang="en-US" dirty="0">
                <a:latin typeface="Futura FT Book"/>
                <a:ea typeface="+mn-lt"/>
                <a:cs typeface="+mn-lt"/>
              </a:rPr>
              <a:t> </a:t>
            </a:r>
            <a:r>
              <a:rPr lang="en-US" dirty="0" err="1">
                <a:latin typeface="Futura FT Book"/>
                <a:ea typeface="+mn-lt"/>
                <a:cs typeface="+mn-lt"/>
              </a:rPr>
              <a:t>allikatest</a:t>
            </a:r>
            <a:r>
              <a:rPr lang="en-US" dirty="0">
                <a:latin typeface="Futura FT Book"/>
                <a:ea typeface="+mn-lt"/>
                <a:cs typeface="+mn-lt"/>
              </a:rPr>
              <a:t> ja </a:t>
            </a:r>
            <a:r>
              <a:rPr lang="en-US" dirty="0" err="1">
                <a:latin typeface="Futura FT Book"/>
                <a:ea typeface="+mn-lt"/>
                <a:cs typeface="+mn-lt"/>
              </a:rPr>
              <a:t>mida</a:t>
            </a:r>
            <a:r>
              <a:rPr lang="en-US" dirty="0">
                <a:latin typeface="Futura FT Book"/>
                <a:ea typeface="+mn-lt"/>
                <a:cs typeface="+mn-lt"/>
              </a:rPr>
              <a:t> </a:t>
            </a:r>
            <a:r>
              <a:rPr lang="en-US" dirty="0" err="1">
                <a:latin typeface="Futura FT Book"/>
                <a:ea typeface="+mn-lt"/>
                <a:cs typeface="+mn-lt"/>
              </a:rPr>
              <a:t>ei</a:t>
            </a:r>
            <a:r>
              <a:rPr lang="en-US" dirty="0">
                <a:latin typeface="Futura FT Book"/>
                <a:ea typeface="+mn-lt"/>
                <a:cs typeface="+mn-lt"/>
              </a:rPr>
              <a:t> </a:t>
            </a:r>
            <a:r>
              <a:rPr lang="en-US" dirty="0" err="1">
                <a:latin typeface="Futura FT Book"/>
                <a:ea typeface="+mn-lt"/>
                <a:cs typeface="+mn-lt"/>
              </a:rPr>
              <a:t>saa</a:t>
            </a:r>
            <a:r>
              <a:rPr lang="en-US" dirty="0">
                <a:latin typeface="Futura FT Book"/>
                <a:ea typeface="+mn-lt"/>
                <a:cs typeface="+mn-lt"/>
              </a:rPr>
              <a:t> </a:t>
            </a:r>
            <a:r>
              <a:rPr lang="en-US" dirty="0" err="1">
                <a:latin typeface="Futura FT Book"/>
                <a:ea typeface="+mn-lt"/>
                <a:cs typeface="+mn-lt"/>
              </a:rPr>
              <a:t>kontrollida</a:t>
            </a:r>
            <a:r>
              <a:rPr lang="en-US" dirty="0">
                <a:latin typeface="Futura FT Book"/>
                <a:ea typeface="+mn-lt"/>
                <a:cs typeface="+mn-lt"/>
              </a:rPr>
              <a:t> </a:t>
            </a:r>
            <a:r>
              <a:rPr lang="en-US" dirty="0" err="1">
                <a:latin typeface="Futura FT Book"/>
                <a:ea typeface="+mn-lt"/>
                <a:cs typeface="+mn-lt"/>
              </a:rPr>
              <a:t>teistest</a:t>
            </a:r>
            <a:r>
              <a:rPr lang="en-US" dirty="0">
                <a:latin typeface="Futura FT Book"/>
                <a:ea typeface="+mn-lt"/>
                <a:cs typeface="+mn-lt"/>
              </a:rPr>
              <a:t> </a:t>
            </a:r>
            <a:r>
              <a:rPr lang="en-US" dirty="0" err="1">
                <a:latin typeface="Futura FT Book"/>
                <a:ea typeface="+mn-lt"/>
                <a:cs typeface="+mn-lt"/>
              </a:rPr>
              <a:t>usaldusväärsematest</a:t>
            </a:r>
            <a:r>
              <a:rPr lang="en-US" dirty="0">
                <a:latin typeface="Futura FT Book"/>
                <a:ea typeface="+mn-lt"/>
                <a:cs typeface="+mn-lt"/>
              </a:rPr>
              <a:t> </a:t>
            </a:r>
            <a:r>
              <a:rPr lang="en-US" dirty="0" err="1">
                <a:latin typeface="Futura FT Book"/>
                <a:ea typeface="+mn-lt"/>
                <a:cs typeface="+mn-lt"/>
              </a:rPr>
              <a:t>allikatest</a:t>
            </a:r>
            <a:r>
              <a:rPr lang="en-US" dirty="0">
                <a:latin typeface="Futura FT Book"/>
                <a:ea typeface="+mn-lt"/>
                <a:cs typeface="+mn-lt"/>
              </a:rPr>
              <a:t>.</a:t>
            </a:r>
          </a:p>
          <a:p>
            <a:pPr marL="0" indent="0">
              <a:buNone/>
            </a:pPr>
            <a:endParaRPr lang="en-US" dirty="0">
              <a:latin typeface="Futura FT Book"/>
              <a:ea typeface="+mn-lt"/>
              <a:cs typeface="+mn-lt"/>
            </a:endParaRPr>
          </a:p>
          <a:p>
            <a:pPr marL="0" indent="0">
              <a:buNone/>
            </a:pPr>
            <a:r>
              <a:rPr lang="en-US" dirty="0" err="1">
                <a:latin typeface="Futura FT Book"/>
                <a:ea typeface="+mn-lt"/>
                <a:cs typeface="+mn-lt"/>
              </a:rPr>
              <a:t>Kui</a:t>
            </a:r>
            <a:r>
              <a:rPr lang="en-US" dirty="0">
                <a:latin typeface="Futura FT Book"/>
                <a:ea typeface="+mn-lt"/>
                <a:cs typeface="+mn-lt"/>
              </a:rPr>
              <a:t> </a:t>
            </a:r>
            <a:r>
              <a:rPr lang="en-US" dirty="0" err="1">
                <a:latin typeface="Futura FT Book"/>
                <a:ea typeface="+mn-lt"/>
                <a:cs typeface="+mn-lt"/>
              </a:rPr>
              <a:t>te</a:t>
            </a:r>
            <a:r>
              <a:rPr lang="en-US" dirty="0">
                <a:latin typeface="Futura FT Book"/>
                <a:ea typeface="+mn-lt"/>
                <a:cs typeface="+mn-lt"/>
              </a:rPr>
              <a:t> </a:t>
            </a:r>
            <a:r>
              <a:rPr lang="en-US" dirty="0" err="1">
                <a:latin typeface="Futura FT Book"/>
                <a:ea typeface="+mn-lt"/>
                <a:cs typeface="+mn-lt"/>
              </a:rPr>
              <a:t>ei</a:t>
            </a:r>
            <a:r>
              <a:rPr lang="en-US" dirty="0">
                <a:latin typeface="Futura FT Book"/>
                <a:ea typeface="+mn-lt"/>
                <a:cs typeface="+mn-lt"/>
              </a:rPr>
              <a:t> tea, </a:t>
            </a:r>
            <a:r>
              <a:rPr lang="en-US" dirty="0" err="1">
                <a:latin typeface="Futura FT Book"/>
                <a:ea typeface="+mn-lt"/>
                <a:cs typeface="+mn-lt"/>
              </a:rPr>
              <a:t>kuidas</a:t>
            </a:r>
            <a:r>
              <a:rPr lang="en-US" dirty="0">
                <a:latin typeface="Futura FT Book"/>
                <a:ea typeface="+mn-lt"/>
                <a:cs typeface="+mn-lt"/>
              </a:rPr>
              <a:t> </a:t>
            </a:r>
            <a:r>
              <a:rPr lang="en-US" dirty="0" err="1">
                <a:latin typeface="Futura FT Book"/>
                <a:ea typeface="+mn-lt"/>
                <a:cs typeface="+mn-lt"/>
              </a:rPr>
              <a:t>infot</a:t>
            </a:r>
            <a:r>
              <a:rPr lang="en-US" dirty="0">
                <a:latin typeface="Futura FT Book"/>
                <a:ea typeface="+mn-lt"/>
                <a:cs typeface="+mn-lt"/>
              </a:rPr>
              <a:t> </a:t>
            </a:r>
            <a:r>
              <a:rPr lang="en-US" dirty="0" err="1">
                <a:latin typeface="Futura FT Book"/>
                <a:ea typeface="+mn-lt"/>
                <a:cs typeface="+mn-lt"/>
              </a:rPr>
              <a:t>kontrollida</a:t>
            </a:r>
            <a:r>
              <a:rPr lang="en-US" dirty="0">
                <a:latin typeface="Futura FT Book"/>
                <a:ea typeface="+mn-lt"/>
                <a:cs typeface="+mn-lt"/>
              </a:rPr>
              <a:t>, </a:t>
            </a:r>
            <a:r>
              <a:rPr lang="en-US" u="sng" dirty="0" err="1">
                <a:latin typeface="Futura FT Book"/>
                <a:ea typeface="+mn-lt"/>
                <a:cs typeface="+mn-lt"/>
              </a:rPr>
              <a:t>ärge</a:t>
            </a:r>
            <a:r>
              <a:rPr lang="en-US" u="sng" dirty="0">
                <a:latin typeface="Futura FT Book"/>
                <a:ea typeface="+mn-lt"/>
                <a:cs typeface="+mn-lt"/>
              </a:rPr>
              <a:t> </a:t>
            </a:r>
            <a:r>
              <a:rPr lang="en-US" u="sng" dirty="0" err="1">
                <a:latin typeface="Futura FT Book"/>
                <a:ea typeface="+mn-lt"/>
                <a:cs typeface="+mn-lt"/>
              </a:rPr>
              <a:t>seda</a:t>
            </a:r>
            <a:r>
              <a:rPr lang="en-US" u="sng" dirty="0">
                <a:latin typeface="Futura FT Book"/>
                <a:ea typeface="+mn-lt"/>
                <a:cs typeface="+mn-lt"/>
              </a:rPr>
              <a:t> </a:t>
            </a:r>
            <a:r>
              <a:rPr lang="en-US" u="sng" dirty="0" err="1">
                <a:latin typeface="Futura FT Book"/>
                <a:ea typeface="+mn-lt"/>
                <a:cs typeface="+mn-lt"/>
              </a:rPr>
              <a:t>kunagi</a:t>
            </a:r>
            <a:r>
              <a:rPr lang="en-US" u="sng" dirty="0">
                <a:latin typeface="Futura FT Book"/>
                <a:ea typeface="+mn-lt"/>
                <a:cs typeface="+mn-lt"/>
              </a:rPr>
              <a:t> </a:t>
            </a:r>
            <a:r>
              <a:rPr lang="en-US" u="sng" dirty="0" err="1">
                <a:latin typeface="Futura FT Book"/>
                <a:ea typeface="+mn-lt"/>
                <a:cs typeface="+mn-lt"/>
              </a:rPr>
              <a:t>jagage</a:t>
            </a:r>
            <a:r>
              <a:rPr lang="en-US" dirty="0">
                <a:latin typeface="Futura FT Book"/>
                <a:ea typeface="+mn-lt"/>
                <a:cs typeface="+mn-lt"/>
              </a:rPr>
              <a:t>!</a:t>
            </a: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71917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31973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DD2E3-177C-F33B-8D3C-41477330757D}"/>
              </a:ext>
            </a:extLst>
          </p:cNvPr>
          <p:cNvSpPr>
            <a:spLocks noGrp="1"/>
          </p:cNvSpPr>
          <p:nvPr>
            <p:ph idx="1"/>
          </p:nvPr>
        </p:nvSpPr>
        <p:spPr>
          <a:xfrm>
            <a:off x="838200" y="2071431"/>
            <a:ext cx="10515600" cy="4351338"/>
          </a:xfrm>
        </p:spPr>
        <p:txBody>
          <a:bodyPr vert="horz" lIns="91440" tIns="45720" rIns="91440" bIns="45720" rtlCol="0" anchor="t">
            <a:normAutofit/>
          </a:bodyPr>
          <a:lstStyle/>
          <a:p>
            <a:r>
              <a:rPr lang="en-US" dirty="0" err="1">
                <a:latin typeface="Futura PT Book"/>
                <a:ea typeface="Source Sans Pro Light"/>
              </a:rPr>
              <a:t>Lugege</a:t>
            </a:r>
            <a:r>
              <a:rPr lang="en-US" dirty="0">
                <a:latin typeface="Futura PT Book"/>
                <a:ea typeface="Source Sans Pro Light"/>
              </a:rPr>
              <a:t> </a:t>
            </a:r>
            <a:r>
              <a:rPr lang="en-US" dirty="0" err="1">
                <a:latin typeface="Futura PT Book"/>
                <a:ea typeface="Source Sans Pro Light"/>
              </a:rPr>
              <a:t>juhised</a:t>
            </a:r>
            <a:r>
              <a:rPr lang="en-US" dirty="0">
                <a:latin typeface="Futura PT Book"/>
                <a:ea typeface="Source Sans Pro Light"/>
              </a:rPr>
              <a:t> </a:t>
            </a:r>
            <a:r>
              <a:rPr lang="en-US" dirty="0" err="1">
                <a:latin typeface="Futura PT Book"/>
                <a:ea typeface="Source Sans Pro Light"/>
              </a:rPr>
              <a:t>hoolikalt</a:t>
            </a:r>
            <a:r>
              <a:rPr lang="en-US" dirty="0">
                <a:latin typeface="Futura PT Book"/>
                <a:ea typeface="Source Sans Pro Light"/>
              </a:rPr>
              <a:t> </a:t>
            </a:r>
            <a:r>
              <a:rPr lang="en-US" dirty="0" err="1">
                <a:latin typeface="Futura PT Book"/>
                <a:ea typeface="Source Sans Pro Light"/>
              </a:rPr>
              <a:t>läbi</a:t>
            </a:r>
            <a:r>
              <a:rPr lang="en-US" dirty="0">
                <a:latin typeface="Futura PT Book"/>
                <a:ea typeface="Source Sans Pro Light"/>
              </a:rPr>
              <a:t>!</a:t>
            </a:r>
          </a:p>
          <a:p>
            <a:r>
              <a:rPr lang="en-US" dirty="0">
                <a:latin typeface="Futura PT Book"/>
                <a:ea typeface="Source Sans Pro Light"/>
              </a:rPr>
              <a:t>Teil on </a:t>
            </a:r>
            <a:r>
              <a:rPr lang="en-US" dirty="0" err="1">
                <a:latin typeface="Futura PT Book"/>
                <a:ea typeface="Source Sans Pro Light"/>
              </a:rPr>
              <a:t>selle</a:t>
            </a:r>
            <a:r>
              <a:rPr lang="en-US" dirty="0">
                <a:latin typeface="Futura PT Book"/>
                <a:ea typeface="Source Sans Pro Light"/>
              </a:rPr>
              <a:t> </a:t>
            </a:r>
            <a:r>
              <a:rPr lang="en-US" dirty="0" err="1">
                <a:latin typeface="Futura PT Book"/>
                <a:ea typeface="Source Sans Pro Light"/>
              </a:rPr>
              <a:t>testi</a:t>
            </a:r>
            <a:r>
              <a:rPr lang="en-US" dirty="0">
                <a:latin typeface="Futura PT Book"/>
                <a:ea typeface="Source Sans Pro Light"/>
              </a:rPr>
              <a:t> </a:t>
            </a:r>
            <a:r>
              <a:rPr lang="en-US" dirty="0" err="1">
                <a:latin typeface="Futura PT Book"/>
                <a:ea typeface="Source Sans Pro Light"/>
              </a:rPr>
              <a:t>sooritamiseks</a:t>
            </a:r>
            <a:r>
              <a:rPr lang="en-US" dirty="0">
                <a:latin typeface="Futura PT Book"/>
                <a:ea typeface="Source Sans Pro Light"/>
              </a:rPr>
              <a:t> </a:t>
            </a:r>
            <a:r>
              <a:rPr lang="en-US" dirty="0" err="1">
                <a:latin typeface="Futura PT Book"/>
                <a:ea typeface="Source Sans Pro Light"/>
              </a:rPr>
              <a:t>aega</a:t>
            </a:r>
            <a:r>
              <a:rPr lang="en-US" dirty="0">
                <a:latin typeface="Futura PT Book"/>
                <a:ea typeface="Source Sans Pro Light"/>
              </a:rPr>
              <a:t> </a:t>
            </a:r>
            <a:r>
              <a:rPr lang="en-US" dirty="0" err="1">
                <a:latin typeface="Futura PT Book"/>
                <a:ea typeface="Source Sans Pro Light"/>
              </a:rPr>
              <a:t>ainult</a:t>
            </a:r>
            <a:r>
              <a:rPr lang="en-US" dirty="0">
                <a:latin typeface="Futura PT Book"/>
                <a:ea typeface="Source Sans Pro Light"/>
              </a:rPr>
              <a:t> 3 </a:t>
            </a:r>
            <a:r>
              <a:rPr lang="en-US" dirty="0" err="1">
                <a:latin typeface="Futura PT Book"/>
                <a:ea typeface="Source Sans Pro Light"/>
              </a:rPr>
              <a:t>minutit</a:t>
            </a:r>
            <a:r>
              <a:rPr lang="en-US" dirty="0">
                <a:latin typeface="Futura PT Book"/>
                <a:ea typeface="Source Sans Pro Light"/>
              </a:rPr>
              <a:t>.</a:t>
            </a:r>
          </a:p>
          <a:p>
            <a:r>
              <a:rPr lang="en-US" dirty="0">
                <a:latin typeface="Futura PT Book"/>
                <a:ea typeface="Source Sans Pro Light"/>
              </a:rPr>
              <a:t>Kes </a:t>
            </a:r>
            <a:r>
              <a:rPr lang="en-US" dirty="0" err="1">
                <a:latin typeface="Futura PT Book"/>
                <a:ea typeface="Source Sans Pro Light"/>
              </a:rPr>
              <a:t>saab</a:t>
            </a:r>
            <a:r>
              <a:rPr lang="en-US" dirty="0">
                <a:latin typeface="Futura PT Book"/>
                <a:ea typeface="Source Sans Pro Light"/>
              </a:rPr>
              <a:t> </a:t>
            </a:r>
            <a:r>
              <a:rPr lang="en-US" dirty="0" err="1">
                <a:latin typeface="Futura PT Book"/>
                <a:ea typeface="Source Sans Pro Light"/>
              </a:rPr>
              <a:t>kõik</a:t>
            </a:r>
            <a:r>
              <a:rPr lang="en-US" dirty="0">
                <a:latin typeface="Futura PT Book"/>
                <a:ea typeface="Source Sans Pro Light"/>
              </a:rPr>
              <a:t> </a:t>
            </a:r>
            <a:r>
              <a:rPr lang="en-US" dirty="0" err="1">
                <a:latin typeface="Futura PT Book"/>
                <a:ea typeface="Source Sans Pro Light"/>
              </a:rPr>
              <a:t>esimesena</a:t>
            </a:r>
            <a:r>
              <a:rPr lang="en-US" dirty="0">
                <a:latin typeface="Futura PT Book"/>
                <a:ea typeface="Source Sans Pro Light"/>
              </a:rPr>
              <a:t> </a:t>
            </a:r>
            <a:r>
              <a:rPr lang="en-US" dirty="0" err="1">
                <a:latin typeface="Futura PT Book"/>
                <a:ea typeface="Source Sans Pro Light"/>
              </a:rPr>
              <a:t>valmis</a:t>
            </a:r>
            <a:r>
              <a:rPr lang="en-US" dirty="0">
                <a:latin typeface="Futura PT Book"/>
                <a:ea typeface="Source Sans Pro Light"/>
              </a:rPr>
              <a:t>, </a:t>
            </a:r>
            <a:r>
              <a:rPr lang="en-US" dirty="0" err="1">
                <a:latin typeface="Futura PT Book"/>
                <a:ea typeface="Source Sans Pro Light"/>
              </a:rPr>
              <a:t>saab</a:t>
            </a:r>
            <a:r>
              <a:rPr lang="en-US" dirty="0">
                <a:latin typeface="Futura PT Book"/>
                <a:ea typeface="Source Sans Pro Light"/>
              </a:rPr>
              <a:t> </a:t>
            </a:r>
            <a:r>
              <a:rPr lang="en-US" dirty="0" err="1">
                <a:latin typeface="Futura PT Book"/>
                <a:ea typeface="Source Sans Pro Light"/>
              </a:rPr>
              <a:t>auhinna</a:t>
            </a:r>
            <a:r>
              <a:rPr lang="en-US" dirty="0">
                <a:latin typeface="Futura PT Book"/>
                <a:ea typeface="Source Sans Pro Light"/>
              </a:rPr>
              <a:t>!</a:t>
            </a:r>
          </a:p>
        </p:txBody>
      </p:sp>
      <p:sp>
        <p:nvSpPr>
          <p:cNvPr id="6" name="Title 1">
            <a:extLst>
              <a:ext uri="{FF2B5EF4-FFF2-40B4-BE49-F238E27FC236}">
                <a16:creationId xmlns:a16="http://schemas.microsoft.com/office/drawing/2014/main" id="{5CC24D40-CCF8-3177-A715-865C0A8AD8B7}"/>
              </a:ext>
            </a:extLst>
          </p:cNvPr>
          <p:cNvSpPr>
            <a:spLocks noGrp="1"/>
          </p:cNvSpPr>
          <p:nvPr>
            <p:ph type="title"/>
          </p:nvPr>
        </p:nvSpPr>
        <p:spPr>
          <a:xfrm>
            <a:off x="838200" y="365125"/>
            <a:ext cx="10515600" cy="1325563"/>
          </a:xfrm>
        </p:spPr>
        <p:txBody>
          <a:bodyPr/>
          <a:lstStyle/>
          <a:p>
            <a:r>
              <a:rPr lang="fi-FI" dirty="0" err="1"/>
              <a:t>Mäng</a:t>
            </a:r>
            <a:r>
              <a:rPr lang="et-EE" dirty="0"/>
              <a:t>.</a:t>
            </a:r>
            <a:r>
              <a:rPr lang="fi-FI" dirty="0"/>
              <a:t> </a:t>
            </a:r>
            <a:r>
              <a:rPr lang="fi-FI" dirty="0" err="1"/>
              <a:t>Kui</a:t>
            </a:r>
            <a:r>
              <a:rPr lang="fi-FI" dirty="0"/>
              <a:t> </a:t>
            </a:r>
            <a:r>
              <a:rPr lang="fi-FI" dirty="0" err="1"/>
              <a:t>hästi</a:t>
            </a:r>
            <a:r>
              <a:rPr lang="fi-FI" dirty="0"/>
              <a:t> </a:t>
            </a:r>
            <a:r>
              <a:rPr lang="fi-FI" dirty="0" err="1"/>
              <a:t>järgite</a:t>
            </a:r>
            <a:r>
              <a:rPr lang="fi-FI" dirty="0"/>
              <a:t> </a:t>
            </a:r>
            <a:r>
              <a:rPr lang="fi-FI" dirty="0" err="1"/>
              <a:t>juhiseid</a:t>
            </a:r>
            <a:r>
              <a:rPr lang="fi-FI" dirty="0"/>
              <a:t>?</a:t>
            </a:r>
            <a:endParaRPr lang="en-US" dirty="0"/>
          </a:p>
        </p:txBody>
      </p:sp>
      <p:pic>
        <p:nvPicPr>
          <p:cNvPr id="4" name="Picture 3" descr="Logo&#10;&#10;Description automatically generated">
            <a:extLst>
              <a:ext uri="{FF2B5EF4-FFF2-40B4-BE49-F238E27FC236}">
                <a16:creationId xmlns:a16="http://schemas.microsoft.com/office/drawing/2014/main" id="{0172B2C1-1B04-F4BB-BCFA-716453877EAB}"/>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68912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54CFAAFC-53E5-DEE7-DAC6-87CE87AC8070}"/>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1458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fi-FI" dirty="0" err="1"/>
              <a:t>Küsimus</a:t>
            </a:r>
            <a:r>
              <a:rPr lang="fi-FI" dirty="0"/>
              <a:t>: kas sisu </a:t>
            </a:r>
            <a:r>
              <a:rPr lang="fi-FI" dirty="0" err="1"/>
              <a:t>vastab</a:t>
            </a:r>
            <a:r>
              <a:rPr lang="fi-FI" dirty="0"/>
              <a:t> </a:t>
            </a:r>
            <a:r>
              <a:rPr lang="fi-FI" dirty="0" err="1"/>
              <a:t>pealkirjale</a:t>
            </a:r>
            <a:r>
              <a:rPr lang="fi-FI" dirty="0"/>
              <a:t>?</a:t>
            </a:r>
            <a:endParaRPr lang="en-US" dirty="0"/>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5" name="Picture 6" descr="Qr code&#10;&#10;Description automatically generated">
            <a:extLst>
              <a:ext uri="{FF2B5EF4-FFF2-40B4-BE49-F238E27FC236}">
                <a16:creationId xmlns:a16="http://schemas.microsoft.com/office/drawing/2014/main" id="{1BC9DEED-A51E-EFA3-87E1-4C6C5A768271}"/>
              </a:ext>
            </a:extLst>
          </p:cNvPr>
          <p:cNvPicPr>
            <a:picLocks noChangeAspect="1"/>
          </p:cNvPicPr>
          <p:nvPr/>
        </p:nvPicPr>
        <p:blipFill>
          <a:blip r:embed="rId4"/>
          <a:stretch>
            <a:fillRect/>
          </a:stretch>
        </p:blipFill>
        <p:spPr>
          <a:xfrm>
            <a:off x="4120551" y="2057400"/>
            <a:ext cx="3347049" cy="3332671"/>
          </a:xfrm>
          <a:prstGeom prst="rect">
            <a:avLst/>
          </a:prstGeom>
        </p:spPr>
      </p:pic>
    </p:spTree>
    <p:extLst>
      <p:ext uri="{BB962C8B-B14F-4D97-AF65-F5344CB8AC3E}">
        <p14:creationId xmlns:p14="http://schemas.microsoft.com/office/powerpoint/2010/main" val="339114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Online Media 1" title="Pealkirjad ja manipuleeritud visuaalid EE">
            <a:hlinkClick r:id="" action="ppaction://media"/>
            <a:extLst>
              <a:ext uri="{FF2B5EF4-FFF2-40B4-BE49-F238E27FC236}">
                <a16:creationId xmlns:a16="http://schemas.microsoft.com/office/drawing/2014/main" id="{14B4EA56-E510-07BE-515F-4015AEE215D1}"/>
              </a:ext>
            </a:extLst>
          </p:cNvPr>
          <p:cNvPicPr>
            <a:picLocks noRot="1" noChangeAspect="1"/>
          </p:cNvPicPr>
          <p:nvPr>
            <a:videoFile r:link="rId1"/>
          </p:nvPr>
        </p:nvPicPr>
        <p:blipFill>
          <a:blip r:embed="rId4"/>
          <a:stretch>
            <a:fillRect/>
          </a:stretch>
        </p:blipFill>
        <p:spPr>
          <a:xfrm>
            <a:off x="167736" y="195412"/>
            <a:ext cx="11885283" cy="6524684"/>
          </a:xfrm>
          <a:prstGeom prst="rect">
            <a:avLst/>
          </a:prstGeom>
        </p:spPr>
      </p:pic>
    </p:spTree>
    <p:extLst>
      <p:ext uri="{BB962C8B-B14F-4D97-AF65-F5344CB8AC3E}">
        <p14:creationId xmlns:p14="http://schemas.microsoft.com/office/powerpoint/2010/main" val="41193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561068"/>
            <a:ext cx="10653584" cy="1325563"/>
          </a:xfrm>
        </p:spPr>
        <p:txBody>
          <a:bodyPr/>
          <a:lstStyle/>
          <a:p>
            <a:r>
              <a:rPr lang="fi-FI" dirty="0" err="1">
                <a:latin typeface="Futura PT Bold"/>
              </a:rPr>
              <a:t>Kolm</a:t>
            </a:r>
            <a:r>
              <a:rPr lang="fi-FI" dirty="0">
                <a:latin typeface="Futura PT Bold"/>
              </a:rPr>
              <a:t> </a:t>
            </a:r>
            <a:r>
              <a:rPr lang="fi-FI" dirty="0" err="1">
                <a:latin typeface="Futura PT Bold"/>
              </a:rPr>
              <a:t>peamist</a:t>
            </a:r>
            <a:r>
              <a:rPr lang="fi-FI" dirty="0">
                <a:latin typeface="Futura PT Bold"/>
              </a:rPr>
              <a:t> </a:t>
            </a:r>
            <a:br>
              <a:rPr lang="et-EE" dirty="0">
                <a:latin typeface="Futura PT Bold"/>
              </a:rPr>
            </a:br>
            <a:r>
              <a:rPr lang="fi-FI" dirty="0" err="1">
                <a:latin typeface="Futura PT Bold"/>
              </a:rPr>
              <a:t>fotodega</a:t>
            </a:r>
            <a:r>
              <a:rPr lang="fi-FI" dirty="0">
                <a:latin typeface="Futura PT Bold"/>
              </a:rPr>
              <a:t> </a:t>
            </a:r>
            <a:r>
              <a:rPr lang="fi-FI" dirty="0" err="1">
                <a:latin typeface="Futura PT Bold"/>
              </a:rPr>
              <a:t>manipuleerimise</a:t>
            </a:r>
            <a:r>
              <a:rPr lang="fi-FI" dirty="0">
                <a:latin typeface="Futura PT Bold"/>
              </a:rPr>
              <a:t> viisi</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38200" y="2163082"/>
            <a:ext cx="10515600" cy="4351338"/>
          </a:xfrm>
        </p:spPr>
        <p:txBody>
          <a:bodyPr vert="horz" lIns="91440" tIns="45720" rIns="91440" bIns="45720" rtlCol="0" anchor="t">
            <a:normAutofit/>
          </a:bodyPr>
          <a:lstStyle/>
          <a:p>
            <a:pPr marL="0" indent="0">
              <a:buNone/>
            </a:pPr>
            <a:r>
              <a:rPr lang="en-US" dirty="0">
                <a:latin typeface="Futura FT Book"/>
                <a:ea typeface="Source Sans Pro Light"/>
              </a:rPr>
              <a:t>1. </a:t>
            </a:r>
            <a:r>
              <a:rPr lang="en-US" dirty="0" err="1">
                <a:latin typeface="Futura FT Book"/>
                <a:ea typeface="Source Sans Pro Light"/>
              </a:rPr>
              <a:t>Päris</a:t>
            </a:r>
            <a:r>
              <a:rPr lang="en-US" dirty="0">
                <a:latin typeface="Futura FT Book"/>
                <a:ea typeface="Source Sans Pro Light"/>
              </a:rPr>
              <a:t> </a:t>
            </a:r>
            <a:r>
              <a:rPr lang="en-US" dirty="0" err="1">
                <a:latin typeface="Futura FT Book"/>
                <a:ea typeface="Source Sans Pro Light"/>
              </a:rPr>
              <a:t>pilt</a:t>
            </a:r>
            <a:r>
              <a:rPr lang="en-US" dirty="0">
                <a:latin typeface="Futura FT Book"/>
                <a:ea typeface="Source Sans Pro Light"/>
              </a:rPr>
              <a:t> </a:t>
            </a:r>
            <a:r>
              <a:rPr lang="en-US" dirty="0" err="1">
                <a:latin typeface="Futura FT Book"/>
                <a:ea typeface="Source Sans Pro Light"/>
              </a:rPr>
              <a:t>kohast</a:t>
            </a:r>
            <a:r>
              <a:rPr lang="en-US" dirty="0">
                <a:latin typeface="Futura FT Book"/>
                <a:ea typeface="Source Sans Pro Light"/>
              </a:rPr>
              <a:t> </a:t>
            </a:r>
            <a:r>
              <a:rPr lang="en-US" dirty="0" err="1">
                <a:latin typeface="Futura FT Book"/>
                <a:ea typeface="Source Sans Pro Light"/>
              </a:rPr>
              <a:t>või</a:t>
            </a:r>
            <a:r>
              <a:rPr lang="en-US" dirty="0">
                <a:latin typeface="Futura FT Book"/>
                <a:ea typeface="Source Sans Pro Light"/>
              </a:rPr>
              <a:t> </a:t>
            </a:r>
            <a:r>
              <a:rPr lang="en-US" dirty="0" err="1">
                <a:latin typeface="Futura FT Book"/>
                <a:ea typeface="Source Sans Pro Light"/>
              </a:rPr>
              <a:t>inimesest</a:t>
            </a:r>
            <a:r>
              <a:rPr lang="en-US" dirty="0">
                <a:latin typeface="Futura FT Book"/>
                <a:ea typeface="Source Sans Pro Light"/>
              </a:rPr>
              <a:t>, aga </a:t>
            </a:r>
            <a:r>
              <a:rPr lang="en-US" dirty="0" err="1">
                <a:latin typeface="Futura FT Book"/>
                <a:ea typeface="Source Sans Pro Light"/>
              </a:rPr>
              <a:t>sellele</a:t>
            </a:r>
            <a:r>
              <a:rPr lang="en-US" dirty="0">
                <a:latin typeface="Futura FT Book"/>
                <a:ea typeface="Source Sans Pro Light"/>
              </a:rPr>
              <a:t> </a:t>
            </a:r>
            <a:r>
              <a:rPr lang="en-US" dirty="0" err="1">
                <a:latin typeface="Futura FT Book"/>
                <a:ea typeface="Source Sans Pro Light"/>
              </a:rPr>
              <a:t>antakse</a:t>
            </a:r>
            <a:r>
              <a:rPr lang="en-US" dirty="0">
                <a:latin typeface="Futura FT Book"/>
                <a:ea typeface="Source Sans Pro Light"/>
              </a:rPr>
              <a:t> </a:t>
            </a:r>
            <a:r>
              <a:rPr lang="en-US" dirty="0" err="1">
                <a:latin typeface="Futura FT Book"/>
                <a:ea typeface="Source Sans Pro Light"/>
              </a:rPr>
              <a:t>hoopis</a:t>
            </a:r>
            <a:r>
              <a:rPr lang="en-US" dirty="0">
                <a:latin typeface="Futura FT Book"/>
                <a:ea typeface="Source Sans Pro Light"/>
              </a:rPr>
              <a:t> </a:t>
            </a:r>
            <a:r>
              <a:rPr lang="en-US" dirty="0" err="1">
                <a:latin typeface="Futura FT Book"/>
                <a:ea typeface="Source Sans Pro Light"/>
              </a:rPr>
              <a:t>teise</a:t>
            </a:r>
            <a:r>
              <a:rPr lang="en-US" dirty="0">
                <a:latin typeface="Futura FT Book"/>
                <a:ea typeface="Source Sans Pro Light"/>
              </a:rPr>
              <a:t> </a:t>
            </a:r>
            <a:r>
              <a:rPr lang="en-US" dirty="0" err="1">
                <a:latin typeface="Futura FT Book"/>
                <a:ea typeface="Source Sans Pro Light"/>
              </a:rPr>
              <a:t>koha</a:t>
            </a:r>
            <a:r>
              <a:rPr lang="en-US" dirty="0">
                <a:latin typeface="Futura FT Book"/>
                <a:ea typeface="Source Sans Pro Light"/>
              </a:rPr>
              <a:t> </a:t>
            </a:r>
            <a:r>
              <a:rPr lang="en-US" dirty="0" err="1">
                <a:latin typeface="Futura FT Book"/>
                <a:ea typeface="Source Sans Pro Light"/>
              </a:rPr>
              <a:t>või</a:t>
            </a:r>
            <a:r>
              <a:rPr lang="en-US" dirty="0">
                <a:latin typeface="Futura FT Book"/>
                <a:ea typeface="Source Sans Pro Light"/>
              </a:rPr>
              <a:t> </a:t>
            </a:r>
            <a:r>
              <a:rPr lang="en-US" dirty="0" err="1">
                <a:latin typeface="Futura FT Book"/>
                <a:ea typeface="Source Sans Pro Light"/>
              </a:rPr>
              <a:t>inimese</a:t>
            </a:r>
            <a:r>
              <a:rPr lang="en-US" dirty="0">
                <a:latin typeface="Futura FT Book"/>
                <a:ea typeface="Source Sans Pro Light"/>
              </a:rPr>
              <a:t> </a:t>
            </a:r>
            <a:r>
              <a:rPr lang="en-US" dirty="0" err="1">
                <a:latin typeface="Futura FT Book"/>
                <a:ea typeface="Source Sans Pro Light"/>
              </a:rPr>
              <a:t>nimi</a:t>
            </a:r>
            <a:r>
              <a:rPr lang="en-US" dirty="0">
                <a:latin typeface="Futura FT Book"/>
                <a:ea typeface="Source Sans Pro Light"/>
              </a:rPr>
              <a:t>.</a:t>
            </a:r>
          </a:p>
          <a:p>
            <a:pPr marL="0" indent="0">
              <a:buNone/>
            </a:pPr>
            <a:r>
              <a:rPr lang="en-US" dirty="0">
                <a:latin typeface="Futura FT Book"/>
                <a:ea typeface="Source Sans Pro Light"/>
              </a:rPr>
              <a:t>2. </a:t>
            </a:r>
            <a:r>
              <a:rPr lang="en-US" dirty="0" err="1">
                <a:latin typeface="Futura FT Book"/>
                <a:ea typeface="Source Sans Pro Light"/>
              </a:rPr>
              <a:t>Fotod</a:t>
            </a:r>
            <a:r>
              <a:rPr lang="en-US" dirty="0">
                <a:latin typeface="Futura FT Book"/>
                <a:ea typeface="Source Sans Pro Light"/>
              </a:rPr>
              <a:t>, </a:t>
            </a:r>
            <a:r>
              <a:rPr lang="en-US" dirty="0" err="1">
                <a:latin typeface="Futura FT Book"/>
                <a:ea typeface="Source Sans Pro Light"/>
              </a:rPr>
              <a:t>mida</a:t>
            </a:r>
            <a:r>
              <a:rPr lang="en-US" dirty="0">
                <a:latin typeface="Futura FT Book"/>
                <a:ea typeface="Source Sans Pro Light"/>
              </a:rPr>
              <a:t> on </a:t>
            </a:r>
            <a:r>
              <a:rPr lang="en-US" dirty="0" err="1">
                <a:latin typeface="Futura FT Book"/>
                <a:ea typeface="Source Sans Pro Light"/>
              </a:rPr>
              <a:t>tuntavalt</a:t>
            </a:r>
            <a:r>
              <a:rPr lang="en-US" dirty="0">
                <a:latin typeface="Futura FT Book"/>
                <a:ea typeface="Source Sans Pro Light"/>
              </a:rPr>
              <a:t> </a:t>
            </a:r>
            <a:r>
              <a:rPr lang="en-US" dirty="0" err="1">
                <a:latin typeface="Futura FT Book"/>
                <a:ea typeface="Source Sans Pro Light"/>
              </a:rPr>
              <a:t>töödeldud</a:t>
            </a:r>
            <a:r>
              <a:rPr lang="en-US" dirty="0">
                <a:latin typeface="Futura FT Book"/>
                <a:ea typeface="Source Sans Pro Light"/>
              </a:rPr>
              <a:t> (</a:t>
            </a:r>
            <a:r>
              <a:rPr lang="en-US" dirty="0" err="1">
                <a:latin typeface="Futura FT Book"/>
                <a:ea typeface="Source Sans Pro Light"/>
              </a:rPr>
              <a:t>nt</a:t>
            </a:r>
            <a:r>
              <a:rPr lang="en-US" dirty="0">
                <a:latin typeface="Futura FT Book"/>
                <a:ea typeface="Source Sans Pro Light"/>
              </a:rPr>
              <a:t> </a:t>
            </a:r>
            <a:r>
              <a:rPr lang="en-US" dirty="0" err="1">
                <a:latin typeface="Futura FT Book"/>
                <a:ea typeface="Source Sans Pro Light"/>
              </a:rPr>
              <a:t>Photoshopis</a:t>
            </a:r>
            <a:r>
              <a:rPr lang="en-US" dirty="0">
                <a:latin typeface="Futura FT Book"/>
                <a:ea typeface="Source Sans Pro Light"/>
              </a:rPr>
              <a:t>), et </a:t>
            </a:r>
            <a:r>
              <a:rPr lang="en-US" dirty="0" err="1">
                <a:latin typeface="Futura FT Book"/>
                <a:ea typeface="Source Sans Pro Light"/>
              </a:rPr>
              <a:t>lisada</a:t>
            </a:r>
            <a:r>
              <a:rPr lang="en-US" dirty="0">
                <a:latin typeface="Futura FT Book"/>
                <a:ea typeface="Source Sans Pro Light"/>
              </a:rPr>
              <a:t> </a:t>
            </a:r>
            <a:r>
              <a:rPr lang="en-US" dirty="0" err="1">
                <a:latin typeface="Futura FT Book"/>
                <a:ea typeface="Source Sans Pro Light"/>
              </a:rPr>
              <a:t>või</a:t>
            </a:r>
            <a:r>
              <a:rPr lang="en-US" dirty="0">
                <a:latin typeface="Futura FT Book"/>
                <a:ea typeface="Source Sans Pro Light"/>
              </a:rPr>
              <a:t> </a:t>
            </a:r>
            <a:r>
              <a:rPr lang="en-US" dirty="0" err="1">
                <a:latin typeface="Futura FT Book"/>
                <a:ea typeface="Source Sans Pro Light"/>
              </a:rPr>
              <a:t>eemaldada</a:t>
            </a:r>
            <a:r>
              <a:rPr lang="en-US" dirty="0">
                <a:latin typeface="Futura FT Book"/>
                <a:ea typeface="Source Sans Pro Light"/>
              </a:rPr>
              <a:t> </a:t>
            </a:r>
            <a:r>
              <a:rPr lang="en-US" dirty="0" err="1">
                <a:latin typeface="Futura FT Book"/>
                <a:ea typeface="Source Sans Pro Light"/>
              </a:rPr>
              <a:t>mõningaid</a:t>
            </a:r>
            <a:r>
              <a:rPr lang="en-US" dirty="0">
                <a:latin typeface="Futura FT Book"/>
                <a:ea typeface="Source Sans Pro Light"/>
              </a:rPr>
              <a:t> </a:t>
            </a:r>
            <a:r>
              <a:rPr lang="en-US" dirty="0" err="1">
                <a:latin typeface="Futura FT Book"/>
                <a:ea typeface="Source Sans Pro Light"/>
              </a:rPr>
              <a:t>elemente</a:t>
            </a:r>
            <a:r>
              <a:rPr lang="en-US" dirty="0">
                <a:latin typeface="Futura FT Book"/>
                <a:ea typeface="Source Sans Pro Light"/>
              </a:rPr>
              <a:t>.</a:t>
            </a:r>
          </a:p>
          <a:p>
            <a:pPr marL="0" indent="0">
              <a:buNone/>
            </a:pPr>
            <a:r>
              <a:rPr lang="en-US" dirty="0">
                <a:latin typeface="Futura FT Book"/>
                <a:ea typeface="Source Sans Pro Light"/>
              </a:rPr>
              <a:t>3. </a:t>
            </a:r>
            <a:r>
              <a:rPr lang="en-US" dirty="0" err="1">
                <a:latin typeface="Futura FT Book"/>
                <a:ea typeface="Source Sans Pro Light"/>
              </a:rPr>
              <a:t>Fotod</a:t>
            </a:r>
            <a:r>
              <a:rPr lang="en-US" dirty="0">
                <a:latin typeface="Futura FT Book"/>
                <a:ea typeface="Source Sans Pro Light"/>
              </a:rPr>
              <a:t>, </a:t>
            </a:r>
            <a:r>
              <a:rPr lang="en-US" dirty="0" err="1">
                <a:latin typeface="Futura FT Book"/>
                <a:ea typeface="Source Sans Pro Light"/>
              </a:rPr>
              <a:t>millest</a:t>
            </a:r>
            <a:r>
              <a:rPr lang="en-US" dirty="0">
                <a:latin typeface="Futura FT Book"/>
                <a:ea typeface="Source Sans Pro Light"/>
              </a:rPr>
              <a:t> </a:t>
            </a:r>
            <a:r>
              <a:rPr lang="en-US" dirty="0" err="1">
                <a:latin typeface="Futura FT Book"/>
                <a:ea typeface="Source Sans Pro Light"/>
              </a:rPr>
              <a:t>näidatakse</a:t>
            </a:r>
            <a:r>
              <a:rPr lang="en-US" dirty="0">
                <a:latin typeface="Futura FT Book"/>
                <a:ea typeface="Source Sans Pro Light"/>
              </a:rPr>
              <a:t> </a:t>
            </a:r>
            <a:r>
              <a:rPr lang="en-US" dirty="0" err="1">
                <a:latin typeface="Futura FT Book"/>
                <a:ea typeface="Source Sans Pro Light"/>
              </a:rPr>
              <a:t>vaid</a:t>
            </a:r>
            <a:r>
              <a:rPr lang="en-US" dirty="0">
                <a:latin typeface="Futura FT Book"/>
                <a:ea typeface="Source Sans Pro Light"/>
              </a:rPr>
              <a:t> </a:t>
            </a:r>
            <a:r>
              <a:rPr lang="en-US" dirty="0" err="1">
                <a:latin typeface="Futura FT Book"/>
                <a:ea typeface="Source Sans Pro Light"/>
              </a:rPr>
              <a:t>osa</a:t>
            </a:r>
            <a:r>
              <a:rPr lang="en-US" dirty="0">
                <a:latin typeface="Futura FT Book"/>
                <a:ea typeface="Source Sans Pro Light"/>
              </a:rPr>
              <a:t>, et </a:t>
            </a:r>
            <a:r>
              <a:rPr lang="en-US" dirty="0" err="1">
                <a:latin typeface="Futura FT Book"/>
                <a:ea typeface="Source Sans Pro Light"/>
              </a:rPr>
              <a:t>sobitada</a:t>
            </a:r>
            <a:r>
              <a:rPr lang="en-US" dirty="0">
                <a:latin typeface="Futura FT Book"/>
                <a:ea typeface="Source Sans Pro Light"/>
              </a:rPr>
              <a:t> </a:t>
            </a:r>
            <a:r>
              <a:rPr lang="en-US" dirty="0" err="1">
                <a:latin typeface="Futura FT Book"/>
                <a:ea typeface="Source Sans Pro Light"/>
              </a:rPr>
              <a:t>visuaal</a:t>
            </a:r>
            <a:r>
              <a:rPr lang="en-US" dirty="0">
                <a:latin typeface="Futura FT Book"/>
                <a:ea typeface="Source Sans Pro Light"/>
              </a:rPr>
              <a:t> </a:t>
            </a:r>
            <a:r>
              <a:rPr lang="en-US" dirty="0" err="1">
                <a:latin typeface="Futura FT Book"/>
                <a:ea typeface="Source Sans Pro Light"/>
              </a:rPr>
              <a:t>uude</a:t>
            </a:r>
            <a:r>
              <a:rPr lang="en-US" dirty="0">
                <a:latin typeface="Futura FT Book"/>
                <a:ea typeface="Source Sans Pro Light"/>
              </a:rPr>
              <a:t> </a:t>
            </a:r>
            <a:r>
              <a:rPr lang="en-US" dirty="0" err="1">
                <a:latin typeface="Futura FT Book"/>
                <a:ea typeface="Source Sans Pro Light"/>
              </a:rPr>
              <a:t>konteksti</a:t>
            </a:r>
            <a:r>
              <a:rPr lang="en-US" dirty="0">
                <a:latin typeface="Futura FT Book"/>
                <a:ea typeface="Source Sans Pro Light"/>
              </a:rPr>
              <a:t>.</a:t>
            </a:r>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93740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Graphical user interface, website&#10;&#10;Description automatically generated">
            <a:extLst>
              <a:ext uri="{FF2B5EF4-FFF2-40B4-BE49-F238E27FC236}">
                <a16:creationId xmlns:a16="http://schemas.microsoft.com/office/drawing/2014/main" id="{C8532DAF-BCA8-E4BF-AB9A-D5272B8E1C7F}"/>
              </a:ext>
            </a:extLst>
          </p:cNvPr>
          <p:cNvPicPr>
            <a:picLocks noChangeAspect="1"/>
          </p:cNvPicPr>
          <p:nvPr/>
        </p:nvPicPr>
        <p:blipFill>
          <a:blip r:embed="rId3"/>
          <a:stretch>
            <a:fillRect/>
          </a:stretch>
        </p:blipFill>
        <p:spPr>
          <a:xfrm>
            <a:off x="213852" y="253787"/>
            <a:ext cx="8175522" cy="6510199"/>
          </a:xfrm>
          <a:prstGeom prst="rect">
            <a:avLst/>
          </a:prstGeom>
        </p:spPr>
      </p:pic>
      <p:sp>
        <p:nvSpPr>
          <p:cNvPr id="7" name="TextBox 6">
            <a:extLst>
              <a:ext uri="{FF2B5EF4-FFF2-40B4-BE49-F238E27FC236}">
                <a16:creationId xmlns:a16="http://schemas.microsoft.com/office/drawing/2014/main" id="{DEF1C662-9D9B-84B4-7B39-3798F3D45BF3}"/>
              </a:ext>
            </a:extLst>
          </p:cNvPr>
          <p:cNvSpPr txBox="1"/>
          <p:nvPr/>
        </p:nvSpPr>
        <p:spPr>
          <a:xfrm>
            <a:off x="8976852" y="209427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t-EE" dirty="0">
                <a:hlinkClick r:id="rId4"/>
              </a:rPr>
              <a:t>ALLIKAS</a:t>
            </a:r>
            <a:endParaRPr lang="en-US" dirty="0"/>
          </a:p>
        </p:txBody>
      </p:sp>
      <p:sp>
        <p:nvSpPr>
          <p:cNvPr id="2" name="TextBox 1">
            <a:extLst>
              <a:ext uri="{FF2B5EF4-FFF2-40B4-BE49-F238E27FC236}">
                <a16:creationId xmlns:a16="http://schemas.microsoft.com/office/drawing/2014/main" id="{7AF777FF-B828-03BA-6A92-320D839FA52C}"/>
              </a:ext>
            </a:extLst>
          </p:cNvPr>
          <p:cNvSpPr txBox="1"/>
          <p:nvPr/>
        </p:nvSpPr>
        <p:spPr>
          <a:xfrm>
            <a:off x="8976851" y="938979"/>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1.</a:t>
            </a:r>
            <a:endParaRPr lang="en-US" sz="5400">
              <a:ea typeface="Source Sans Pro Light"/>
            </a:endParaRPr>
          </a:p>
        </p:txBody>
      </p:sp>
    </p:spTree>
    <p:extLst>
      <p:ext uri="{BB962C8B-B14F-4D97-AF65-F5344CB8AC3E}">
        <p14:creationId xmlns:p14="http://schemas.microsoft.com/office/powerpoint/2010/main" val="237897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Picture 6" descr="A picture containing text, sky, different, tarmac&#10;&#10;Description automatically generated">
            <a:extLst>
              <a:ext uri="{FF2B5EF4-FFF2-40B4-BE49-F238E27FC236}">
                <a16:creationId xmlns:a16="http://schemas.microsoft.com/office/drawing/2014/main" id="{D140FD90-0711-D93A-4AD8-E68F98B5C7F9}"/>
              </a:ext>
            </a:extLst>
          </p:cNvPr>
          <p:cNvPicPr>
            <a:picLocks noGrp="1" noChangeAspect="1"/>
          </p:cNvPicPr>
          <p:nvPr>
            <p:ph idx="1"/>
          </p:nvPr>
        </p:nvPicPr>
        <p:blipFill>
          <a:blip r:embed="rId3"/>
          <a:stretch>
            <a:fillRect/>
          </a:stretch>
        </p:blipFill>
        <p:spPr>
          <a:xfrm>
            <a:off x="412113" y="215593"/>
            <a:ext cx="11343194" cy="5482047"/>
          </a:xfrm>
        </p:spPr>
      </p:pic>
      <p:sp>
        <p:nvSpPr>
          <p:cNvPr id="7" name="TextBox 6">
            <a:extLst>
              <a:ext uri="{FF2B5EF4-FFF2-40B4-BE49-F238E27FC236}">
                <a16:creationId xmlns:a16="http://schemas.microsoft.com/office/drawing/2014/main" id="{2C4A30A4-03CE-E8FF-F91E-78443CFCECD6}"/>
              </a:ext>
            </a:extLst>
          </p:cNvPr>
          <p:cNvSpPr txBox="1"/>
          <p:nvPr/>
        </p:nvSpPr>
        <p:spPr>
          <a:xfrm>
            <a:off x="10451690" y="61869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t-EE" dirty="0">
                <a:hlinkClick r:id="rId4"/>
              </a:rPr>
              <a:t>ALLIKAS</a:t>
            </a:r>
            <a:endParaRPr lang="en-US" dirty="0"/>
          </a:p>
        </p:txBody>
      </p:sp>
      <p:sp>
        <p:nvSpPr>
          <p:cNvPr id="3" name="TextBox 2">
            <a:extLst>
              <a:ext uri="{FF2B5EF4-FFF2-40B4-BE49-F238E27FC236}">
                <a16:creationId xmlns:a16="http://schemas.microsoft.com/office/drawing/2014/main" id="{FC114F1A-786D-AEB1-3135-0298C8A7DCCE}"/>
              </a:ext>
            </a:extLst>
          </p:cNvPr>
          <p:cNvSpPr txBox="1"/>
          <p:nvPr/>
        </p:nvSpPr>
        <p:spPr>
          <a:xfrm>
            <a:off x="693173" y="5769076"/>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2.</a:t>
            </a:r>
            <a:endParaRPr lang="en-US" sz="5400">
              <a:ea typeface="Source Sans Pro Light"/>
            </a:endParaRPr>
          </a:p>
        </p:txBody>
      </p:sp>
    </p:spTree>
    <p:extLst>
      <p:ext uri="{BB962C8B-B14F-4D97-AF65-F5344CB8AC3E}">
        <p14:creationId xmlns:p14="http://schemas.microsoft.com/office/powerpoint/2010/main" val="21566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E99FC-96CD-A983-57EA-BE721FECC71D}"/>
              </a:ext>
            </a:extLst>
          </p:cNvPr>
          <p:cNvSpPr txBox="1"/>
          <p:nvPr/>
        </p:nvSpPr>
        <p:spPr>
          <a:xfrm>
            <a:off x="10513141" y="60640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t-EE" dirty="0">
                <a:hlinkClick r:id="rId3"/>
              </a:rPr>
              <a:t>ALLIKAS</a:t>
            </a:r>
            <a:endParaRPr lang="en-US" dirty="0"/>
          </a:p>
        </p:txBody>
      </p:sp>
      <p:sp>
        <p:nvSpPr>
          <p:cNvPr id="5" name="TextBox 4">
            <a:extLst>
              <a:ext uri="{FF2B5EF4-FFF2-40B4-BE49-F238E27FC236}">
                <a16:creationId xmlns:a16="http://schemas.microsoft.com/office/drawing/2014/main" id="{1F12AFDD-2A0E-DBA3-A17D-9AF137510985}"/>
              </a:ext>
            </a:extLst>
          </p:cNvPr>
          <p:cNvSpPr txBox="1"/>
          <p:nvPr/>
        </p:nvSpPr>
        <p:spPr>
          <a:xfrm>
            <a:off x="385916" y="5597011"/>
            <a:ext cx="9242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3.</a:t>
            </a:r>
            <a:endParaRPr lang="en-US" sz="5400">
              <a:ea typeface="Source Sans Pro Light"/>
            </a:endParaRPr>
          </a:p>
        </p:txBody>
      </p:sp>
      <p:pic>
        <p:nvPicPr>
          <p:cNvPr id="4" name="Picture 5" descr="Graphical user interface, application&#10;&#10;Description automatically generated">
            <a:extLst>
              <a:ext uri="{FF2B5EF4-FFF2-40B4-BE49-F238E27FC236}">
                <a16:creationId xmlns:a16="http://schemas.microsoft.com/office/drawing/2014/main" id="{2B6691CC-3EE3-2E73-BC65-3CDF9AA33715}"/>
              </a:ext>
            </a:extLst>
          </p:cNvPr>
          <p:cNvPicPr>
            <a:picLocks noChangeAspect="1"/>
          </p:cNvPicPr>
          <p:nvPr/>
        </p:nvPicPr>
        <p:blipFill rotWithShape="1">
          <a:blip r:embed="rId4"/>
          <a:srcRect l="17871" t="23598" r="17871"/>
          <a:stretch/>
        </p:blipFill>
        <p:spPr>
          <a:xfrm>
            <a:off x="1906439" y="84229"/>
            <a:ext cx="8624571" cy="5768438"/>
          </a:xfrm>
          <a:prstGeom prst="rect">
            <a:avLst/>
          </a:prstGeom>
        </p:spPr>
      </p:pic>
    </p:spTree>
    <p:extLst>
      <p:ext uri="{BB962C8B-B14F-4D97-AF65-F5344CB8AC3E}">
        <p14:creationId xmlns:p14="http://schemas.microsoft.com/office/powerpoint/2010/main" val="784106254"/>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98A5D4C8-E49C-4998-B446-AD4468B3D789}">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F2FD6F-3A0E-4703-9CD3-A9A3842E086A}">
  <ds:schemaRefs>
    <ds:schemaRef ds:uri="http://schemas.microsoft.com/sharepoint/v3/contenttype/forms"/>
  </ds:schemaRefs>
</ds:datastoreItem>
</file>

<file path=customXml/itemProps3.xml><?xml version="1.0" encoding="utf-8"?>
<ds:datastoreItem xmlns:ds="http://schemas.openxmlformats.org/officeDocument/2006/customXml" ds:itemID="{6DC904D5-C355-4A0B-83CA-19145B6ACB62}">
  <ds:schemaRefs>
    <ds:schemaRef ds:uri="ce8b8449-7073-4f43-8a1a-984ca5569f20"/>
    <ds:schemaRef ds:uri="e49c4de8-714a-4d9a-88a7-b286d1a87f8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886</Words>
  <Application>Microsoft Office PowerPoint</Application>
  <PresentationFormat>Widescreen</PresentationFormat>
  <Paragraphs>62</Paragraphs>
  <Slides>15</Slides>
  <Notes>11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Futura FT Book</vt:lpstr>
      <vt:lpstr>Futura PT Bold</vt:lpstr>
      <vt:lpstr>Futura PT Book</vt:lpstr>
      <vt:lpstr>Museo Sans Cyrl 900</vt:lpstr>
      <vt:lpstr>Source Sans Pro Light</vt:lpstr>
      <vt:lpstr>4_Office Theme</vt:lpstr>
      <vt:lpstr>PowerPoint Presentation</vt:lpstr>
      <vt:lpstr>Mäng. Kui hästi järgite juhiseid?</vt:lpstr>
      <vt:lpstr>PowerPoint Presentation</vt:lpstr>
      <vt:lpstr>Küsimus: kas sisu vastab pealkirjale?</vt:lpstr>
      <vt:lpstr>PowerPoint Presentation</vt:lpstr>
      <vt:lpstr>Kolm peamist  fotodega manipuleerimise viisi</vt:lpstr>
      <vt:lpstr>PowerPoint Presentation</vt:lpstr>
      <vt:lpstr>PowerPoint Presentation</vt:lpstr>
      <vt:lpstr>PowerPoint Presentation</vt:lpstr>
      <vt:lpstr>Kuidas fotode ehtsust kontrollida?</vt:lpstr>
      <vt:lpstr>PowerPoint Presentation</vt:lpstr>
      <vt:lpstr>PowerPoint Presentation</vt:lpstr>
      <vt:lpstr>PowerPoint Presentation</vt:lpstr>
      <vt:lpstr>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Ojala</dc:creator>
  <cp:lastModifiedBy>Sabine Berzina</cp:lastModifiedBy>
  <cp:revision>76</cp:revision>
  <dcterms:created xsi:type="dcterms:W3CDTF">2022-06-27T09:52:52Z</dcterms:created>
  <dcterms:modified xsi:type="dcterms:W3CDTF">2023-02-04T19:00:31Z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