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17"/>
  </p:notesMasterIdLst>
  <p:sldIdLst>
    <p:sldId id="266" r:id="rId5"/>
    <p:sldId id="265" r:id="rId6"/>
    <p:sldId id="264" r:id="rId7"/>
    <p:sldId id="262" r:id="rId8"/>
    <p:sldId id="263" r:id="rId9"/>
    <p:sldId id="269" r:id="rId10"/>
    <p:sldId id="270" r:id="rId11"/>
    <p:sldId id="268" r:id="rId12"/>
    <p:sldId id="272" r:id="rId13"/>
    <p:sldId id="273" r:id="rId14"/>
    <p:sldId id="267" r:id="rId15"/>
    <p:sldId id="25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B2830D-D6E4-1E60-57D6-453489105170}" name="Stanley Currier" initials="SC" userId="S::scurrier@irex.org::62b8aaa8-5ce6-4197-b882-9703622d5d75" providerId="AD"/>
  <p188:author id="{44900C5D-7F2D-0F05-8F82-2572EE419B8B}" name="Sabine Berzina" initials="SB" userId="S::sberzina@irex.org::1466796a-f43a-429c-85bf-4ebf8b66094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03B9F9-FEC1-46E5-BC58-7B0623D66B62}" v="2" dt="2023-02-06T11:03:26.7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82913" autoAdjust="0"/>
  </p:normalViewPr>
  <p:slideViewPr>
    <p:cSldViewPr snapToGrid="0">
      <p:cViewPr varScale="1">
        <p:scale>
          <a:sx n="55" d="100"/>
          <a:sy n="55" d="100"/>
        </p:scale>
        <p:origin x="9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e Berzina" userId="1466796a-f43a-429c-85bf-4ebf8b660949" providerId="ADAL" clId="{A5DD7F66-068E-4865-99AB-3C39F595DE9D}"/>
    <pc:docChg chg="delSld modSld">
      <pc:chgData name="Sabine Berzina" userId="1466796a-f43a-429c-85bf-4ebf8b660949" providerId="ADAL" clId="{A5DD7F66-068E-4865-99AB-3C39F595DE9D}" dt="2023-02-03T12:29:07.254" v="34" actId="20577"/>
      <pc:docMkLst>
        <pc:docMk/>
      </pc:docMkLst>
      <pc:sldChg chg="modNotesTx">
        <pc:chgData name="Sabine Berzina" userId="1466796a-f43a-429c-85bf-4ebf8b660949" providerId="ADAL" clId="{A5DD7F66-068E-4865-99AB-3C39F595DE9D}" dt="2023-02-03T12:27:59.093" v="2"/>
        <pc:sldMkLst>
          <pc:docMk/>
          <pc:sldMk cId="2048850270" sldId="264"/>
        </pc:sldMkLst>
      </pc:sldChg>
      <pc:sldChg chg="modSp mod">
        <pc:chgData name="Sabine Berzina" userId="1466796a-f43a-429c-85bf-4ebf8b660949" providerId="ADAL" clId="{A5DD7F66-068E-4865-99AB-3C39F595DE9D}" dt="2023-02-03T12:28:19.920" v="18" actId="20577"/>
        <pc:sldMkLst>
          <pc:docMk/>
          <pc:sldMk cId="3225244256" sldId="269"/>
        </pc:sldMkLst>
        <pc:spChg chg="mod">
          <ac:chgData name="Sabine Berzina" userId="1466796a-f43a-429c-85bf-4ebf8b660949" providerId="ADAL" clId="{A5DD7F66-068E-4865-99AB-3C39F595DE9D}" dt="2023-02-03T12:28:19.920" v="18" actId="20577"/>
          <ac:spMkLst>
            <pc:docMk/>
            <pc:sldMk cId="3225244256" sldId="269"/>
            <ac:spMk id="7" creationId="{A90DEAAC-47EE-DE65-1FFC-FFB6112657A2}"/>
          </ac:spMkLst>
        </pc:spChg>
      </pc:sldChg>
      <pc:sldChg chg="del">
        <pc:chgData name="Sabine Berzina" userId="1466796a-f43a-429c-85bf-4ebf8b660949" providerId="ADAL" clId="{A5DD7F66-068E-4865-99AB-3C39F595DE9D}" dt="2023-02-03T12:28:43.878" v="19" actId="47"/>
        <pc:sldMkLst>
          <pc:docMk/>
          <pc:sldMk cId="102420690" sldId="271"/>
        </pc:sldMkLst>
      </pc:sldChg>
      <pc:sldChg chg="modNotesTx">
        <pc:chgData name="Sabine Berzina" userId="1466796a-f43a-429c-85bf-4ebf8b660949" providerId="ADAL" clId="{A5DD7F66-068E-4865-99AB-3C39F595DE9D}" dt="2023-02-03T12:29:07.254" v="34" actId="20577"/>
        <pc:sldMkLst>
          <pc:docMk/>
          <pc:sldMk cId="886408440" sldId="273"/>
        </pc:sldMkLst>
      </pc:sldChg>
    </pc:docChg>
  </pc:docChgLst>
  <pc:docChgLst>
    <pc:chgData name="Sabine Berzina" userId="1466796a-f43a-429c-85bf-4ebf8b660949" providerId="ADAL" clId="{A803B9F9-FEC1-46E5-BC58-7B0623D66B62}"/>
    <pc:docChg chg="modSld">
      <pc:chgData name="Sabine Berzina" userId="1466796a-f43a-429c-85bf-4ebf8b660949" providerId="ADAL" clId="{A803B9F9-FEC1-46E5-BC58-7B0623D66B62}" dt="2023-02-06T11:03:26.781" v="1"/>
      <pc:docMkLst>
        <pc:docMk/>
      </pc:docMkLst>
      <pc:sldChg chg="modAnim">
        <pc:chgData name="Sabine Berzina" userId="1466796a-f43a-429c-85bf-4ebf8b660949" providerId="ADAL" clId="{A803B9F9-FEC1-46E5-BC58-7B0623D66B62}" dt="2023-02-06T11:03:16.840" v="0"/>
        <pc:sldMkLst>
          <pc:docMk/>
          <pc:sldMk cId="2048850270" sldId="264"/>
        </pc:sldMkLst>
      </pc:sldChg>
      <pc:sldChg chg="modAnim">
        <pc:chgData name="Sabine Berzina" userId="1466796a-f43a-429c-85bf-4ebf8b660949" providerId="ADAL" clId="{A803B9F9-FEC1-46E5-BC58-7B0623D66B62}" dt="2023-02-06T11:03:26.781" v="1"/>
        <pc:sldMkLst>
          <pc:docMk/>
          <pc:sldMk cId="886408440" sldId="273"/>
        </pc:sldMkLst>
      </pc:sldChg>
    </pc:docChg>
  </pc:docChgLst>
  <pc:docChgLst>
    <pc:chgData name="Sabine Berzina" userId="1466796a-f43a-429c-85bf-4ebf8b660949" providerId="ADAL" clId="{57D99D30-30FC-4B8D-ABF0-A332FB4007C9}"/>
    <pc:docChg chg="custSel modSld">
      <pc:chgData name="Sabine Berzina" userId="1466796a-f43a-429c-85bf-4ebf8b660949" providerId="ADAL" clId="{57D99D30-30FC-4B8D-ABF0-A332FB4007C9}" dt="2022-09-06T07:24:03.777" v="17" actId="1076"/>
      <pc:docMkLst>
        <pc:docMk/>
      </pc:docMkLst>
      <pc:sldChg chg="modSp mod">
        <pc:chgData name="Sabine Berzina" userId="1466796a-f43a-429c-85bf-4ebf8b660949" providerId="ADAL" clId="{57D99D30-30FC-4B8D-ABF0-A332FB4007C9}" dt="2022-09-06T07:24:03.777" v="17" actId="1076"/>
        <pc:sldMkLst>
          <pc:docMk/>
          <pc:sldMk cId="1315470891" sldId="262"/>
        </pc:sldMkLst>
        <pc:spChg chg="mod">
          <ac:chgData name="Sabine Berzina" userId="1466796a-f43a-429c-85bf-4ebf8b660949" providerId="ADAL" clId="{57D99D30-30FC-4B8D-ABF0-A332FB4007C9}" dt="2022-09-06T07:24:03.777" v="17" actId="1076"/>
          <ac:spMkLst>
            <pc:docMk/>
            <pc:sldMk cId="1315470891" sldId="262"/>
            <ac:spMk id="8" creationId="{AEFF592F-EB7A-DE80-6B94-D9CD24C7970F}"/>
          </ac:spMkLst>
        </pc:spChg>
      </pc:sldChg>
      <pc:sldChg chg="modSp mod">
        <pc:chgData name="Sabine Berzina" userId="1466796a-f43a-429c-85bf-4ebf8b660949" providerId="ADAL" clId="{57D99D30-30FC-4B8D-ABF0-A332FB4007C9}" dt="2022-09-06T07:20:13.622" v="15" actId="255"/>
        <pc:sldMkLst>
          <pc:docMk/>
          <pc:sldMk cId="1275732892" sldId="267"/>
        </pc:sldMkLst>
        <pc:spChg chg="mod">
          <ac:chgData name="Sabine Berzina" userId="1466796a-f43a-429c-85bf-4ebf8b660949" providerId="ADAL" clId="{57D99D30-30FC-4B8D-ABF0-A332FB4007C9}" dt="2022-09-06T07:20:04.586" v="12" actId="1076"/>
          <ac:spMkLst>
            <pc:docMk/>
            <pc:sldMk cId="1275732892" sldId="267"/>
            <ac:spMk id="5" creationId="{8BD19F56-2BAC-6FA2-238A-83037EA3B343}"/>
          </ac:spMkLst>
        </pc:spChg>
        <pc:spChg chg="mod">
          <ac:chgData name="Sabine Berzina" userId="1466796a-f43a-429c-85bf-4ebf8b660949" providerId="ADAL" clId="{57D99D30-30FC-4B8D-ABF0-A332FB4007C9}" dt="2022-09-06T07:20:13.622" v="15" actId="255"/>
          <ac:spMkLst>
            <pc:docMk/>
            <pc:sldMk cId="1275732892" sldId="267"/>
            <ac:spMk id="8" creationId="{C3353F54-B1A6-4172-28DD-88C9A1251B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343B2-4182-4A21-BD2A-86F45C6890FE}" type="datetimeFigureOut">
              <a:t>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BB40B-A3DB-497D-A382-1339DA1BDF24}" type="slidenum">
              <a:t>‹#›</a:t>
            </a:fld>
            <a:endParaRPr lang="en-US"/>
          </a:p>
        </p:txBody>
      </p:sp>
    </p:spTree>
    <p:extLst>
      <p:ext uri="{BB962C8B-B14F-4D97-AF65-F5344CB8AC3E}">
        <p14:creationId xmlns:p14="http://schemas.microsoft.com/office/powerpoint/2010/main" val="978032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7UrEgsTfY_w"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mQ4bCpBwTu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discovermagazine.com/mind/the-10-percent-of-your-brain-myth-that-just-wont-di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4BB40B-A3DB-497D-A382-1339DA1BDF24}" type="slidenum">
              <a:rPr lang="en-US" smtClean="0"/>
              <a:t>1</a:t>
            </a:fld>
            <a:endParaRPr lang="en-US"/>
          </a:p>
        </p:txBody>
      </p:sp>
    </p:spTree>
    <p:extLst>
      <p:ext uri="{BB962C8B-B14F-4D97-AF65-F5344CB8AC3E}">
        <p14:creationId xmlns:p14="http://schemas.microsoft.com/office/powerpoint/2010/main" val="3831977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Intervija</a:t>
            </a:r>
            <a:r>
              <a:rPr lang="en-US" dirty="0"/>
              <a:t> </a:t>
            </a:r>
            <a:r>
              <a:rPr lang="en-US" dirty="0" err="1"/>
              <a:t>ar</a:t>
            </a:r>
            <a:r>
              <a:rPr lang="en-US" dirty="0"/>
              <a:t> </a:t>
            </a:r>
            <a:r>
              <a:rPr lang="en-US" dirty="0" err="1"/>
              <a:t>reklāmas</a:t>
            </a:r>
            <a:r>
              <a:rPr lang="en-US" dirty="0"/>
              <a:t> </a:t>
            </a:r>
            <a:r>
              <a:rPr lang="lv-LV" dirty="0"/>
              <a:t>speciālistu</a:t>
            </a:r>
            <a:r>
              <a:rPr lang="en-US" dirty="0"/>
              <a:t>: </a:t>
            </a:r>
            <a:r>
              <a:rPr lang="en-US" dirty="0">
                <a:hlinkClick r:id="rId3"/>
              </a:rPr>
              <a:t>https://www.youtube.com/watch?v=7UrEgsTfY_w</a:t>
            </a:r>
            <a:endParaRPr lang="en-US" dirty="0"/>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376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11</a:t>
            </a:fld>
            <a:endParaRPr lang="en-US"/>
          </a:p>
        </p:txBody>
      </p:sp>
    </p:spTree>
    <p:extLst>
      <p:ext uri="{BB962C8B-B14F-4D97-AF65-F5344CB8AC3E}">
        <p14:creationId xmlns:p14="http://schemas.microsoft.com/office/powerpoint/2010/main" val="2882808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2</a:t>
            </a:fld>
            <a:endParaRPr lang="en-US"/>
          </a:p>
        </p:txBody>
      </p:sp>
    </p:spTree>
    <p:extLst>
      <p:ext uri="{BB962C8B-B14F-4D97-AF65-F5344CB8AC3E}">
        <p14:creationId xmlns:p14="http://schemas.microsoft.com/office/powerpoint/2010/main" val="1670043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Kognitīvās</a:t>
            </a:r>
            <a:r>
              <a:rPr lang="en-US" dirty="0">
                <a:cs typeface="Calibri"/>
              </a:rPr>
              <a:t> </a:t>
            </a:r>
            <a:r>
              <a:rPr lang="en-US" dirty="0" err="1">
                <a:cs typeface="Calibri"/>
              </a:rPr>
              <a:t>noslieces</a:t>
            </a:r>
            <a:r>
              <a:rPr lang="en-US" dirty="0">
                <a:cs typeface="Calibri"/>
              </a:rPr>
              <a:t>: </a:t>
            </a:r>
            <a:r>
              <a:rPr lang="en-US" dirty="0">
                <a:cs typeface="Calibri"/>
                <a:hlinkClick r:id="rId3"/>
              </a:rPr>
              <a:t>https://www.youtube.com/watch?v=mQ4bCpBwTug</a:t>
            </a:r>
            <a:endParaRPr lang="lv-LV" dirty="0">
              <a:cs typeface="Calibri"/>
            </a:endParaRPr>
          </a:p>
          <a:p>
            <a:endParaRPr lang="lv-LV" dirty="0">
              <a:cs typeface="Calibri"/>
            </a:endParaRPr>
          </a:p>
          <a:p>
            <a:r>
              <a:rPr lang="lv-LV" dirty="0">
                <a:cs typeface="Calibri"/>
              </a:rPr>
              <a:t>Pajautājiet dalībniekiem, vai viņi atpazīst video izklāstīto. Kur viņi savā dzīvē ir saskārušies ar Bārnuma efektu vai apstiprināšanas noslieci? </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a:t>3</a:t>
            </a:fld>
            <a:endParaRPr lang="en-US"/>
          </a:p>
        </p:txBody>
      </p:sp>
    </p:spTree>
    <p:extLst>
      <p:ext uri="{BB962C8B-B14F-4D97-AF65-F5344CB8AC3E}">
        <p14:creationId xmlns:p14="http://schemas.microsoft.com/office/powerpoint/2010/main" val="226991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Lūdziet</a:t>
            </a:r>
            <a:r>
              <a:rPr lang="en-US" dirty="0">
                <a:cs typeface="Calibri"/>
              </a:rPr>
              <a:t> </a:t>
            </a:r>
            <a:r>
              <a:rPr lang="en-US" dirty="0" err="1">
                <a:cs typeface="Calibri"/>
              </a:rPr>
              <a:t>studentiem</a:t>
            </a:r>
            <a:r>
              <a:rPr lang="en-US" dirty="0">
                <a:cs typeface="Calibri"/>
              </a:rPr>
              <a:t>, </a:t>
            </a:r>
            <a:r>
              <a:rPr lang="en-US" dirty="0" err="1">
                <a:cs typeface="Calibri"/>
              </a:rPr>
              <a:t>lai</a:t>
            </a:r>
            <a:r>
              <a:rPr lang="en-US" dirty="0">
                <a:cs typeface="Calibri"/>
              </a:rPr>
              <a:t> </a:t>
            </a:r>
            <a:r>
              <a:rPr lang="en-US" dirty="0" err="1">
                <a:cs typeface="Calibri"/>
              </a:rPr>
              <a:t>pastāsta</a:t>
            </a:r>
            <a:r>
              <a:rPr lang="en-US" dirty="0">
                <a:cs typeface="Calibri"/>
              </a:rPr>
              <a:t>, </a:t>
            </a:r>
            <a:r>
              <a:rPr lang="en-US" dirty="0" err="1">
                <a:cs typeface="Calibri"/>
              </a:rPr>
              <a:t>kā</a:t>
            </a:r>
            <a:r>
              <a:rPr lang="en-US" dirty="0">
                <a:cs typeface="Calibri"/>
              </a:rPr>
              <a:t> </a:t>
            </a:r>
            <a:r>
              <a:rPr lang="en-US" dirty="0" err="1">
                <a:cs typeface="Calibri"/>
              </a:rPr>
              <a:t>nonāca</a:t>
            </a:r>
            <a:r>
              <a:rPr lang="en-US" dirty="0">
                <a:cs typeface="Calibri"/>
              </a:rPr>
              <a:t> pie </a:t>
            </a:r>
            <a:r>
              <a:rPr lang="en-US" dirty="0" err="1">
                <a:cs typeface="Calibri"/>
              </a:rPr>
              <a:t>saviem</a:t>
            </a:r>
            <a:r>
              <a:rPr lang="en-US" dirty="0">
                <a:cs typeface="Calibri"/>
              </a:rPr>
              <a:t> </a:t>
            </a:r>
            <a:r>
              <a:rPr lang="en-US" dirty="0" err="1">
                <a:cs typeface="Calibri"/>
              </a:rPr>
              <a:t>saviem</a:t>
            </a:r>
            <a:r>
              <a:rPr lang="en-US" dirty="0">
                <a:cs typeface="Calibri"/>
              </a:rPr>
              <a:t> </a:t>
            </a:r>
            <a:r>
              <a:rPr lang="en-US" dirty="0" err="1">
                <a:cs typeface="Calibri"/>
              </a:rPr>
              <a:t>secinājumiem</a:t>
            </a:r>
            <a:r>
              <a:rPr lang="en-US" dirty="0">
                <a:cs typeface="Calibri"/>
              </a:rPr>
              <a:t>. Vai par </a:t>
            </a:r>
            <a:r>
              <a:rPr lang="en-US" dirty="0" err="1">
                <a:cs typeface="Calibri"/>
              </a:rPr>
              <a:t>šo</a:t>
            </a:r>
            <a:r>
              <a:rPr lang="en-US" dirty="0">
                <a:cs typeface="Calibri"/>
              </a:rPr>
              <a:t> </a:t>
            </a:r>
            <a:r>
              <a:rPr lang="en-US" dirty="0" err="1">
                <a:cs typeface="Calibri"/>
              </a:rPr>
              <a:t>mītu</a:t>
            </a:r>
            <a:r>
              <a:rPr lang="en-US" dirty="0">
                <a:cs typeface="Calibri"/>
              </a:rPr>
              <a:t> </a:t>
            </a:r>
            <a:r>
              <a:rPr lang="en-US" dirty="0" err="1">
                <a:cs typeface="Calibri"/>
              </a:rPr>
              <a:t>iepriekš</a:t>
            </a:r>
            <a:r>
              <a:rPr lang="en-US" dirty="0">
                <a:cs typeface="Calibri"/>
              </a:rPr>
              <a:t> </a:t>
            </a:r>
            <a:r>
              <a:rPr lang="en-US" dirty="0" err="1">
                <a:cs typeface="Calibri"/>
              </a:rPr>
              <a:t>bija</a:t>
            </a:r>
            <a:r>
              <a:rPr lang="en-US" dirty="0">
                <a:cs typeface="Calibri"/>
              </a:rPr>
              <a:t> </a:t>
            </a:r>
            <a:r>
              <a:rPr lang="en-US" dirty="0" err="1">
                <a:cs typeface="Calibri"/>
              </a:rPr>
              <a:t>dzirdējuši</a:t>
            </a:r>
            <a:r>
              <a:rPr lang="en-US" dirty="0">
                <a:cs typeface="Calibri"/>
              </a:rPr>
              <a:t>? </a:t>
            </a:r>
            <a:r>
              <a:rPr lang="en-US" dirty="0" err="1">
                <a:cs typeface="Calibri"/>
              </a:rPr>
              <a:t>Kā</a:t>
            </a:r>
            <a:r>
              <a:rPr lang="en-US" dirty="0">
                <a:cs typeface="Calibri"/>
              </a:rPr>
              <a:t> </a:t>
            </a:r>
            <a:r>
              <a:rPr lang="en-US" dirty="0" err="1">
                <a:cs typeface="Calibri"/>
              </a:rPr>
              <a:t>atrada</a:t>
            </a:r>
            <a:r>
              <a:rPr lang="en-US" dirty="0">
                <a:cs typeface="Calibri"/>
              </a:rPr>
              <a:t> </a:t>
            </a:r>
            <a:r>
              <a:rPr lang="en-US" dirty="0" err="1">
                <a:cs typeface="Calibri"/>
              </a:rPr>
              <a:t>informāciju</a:t>
            </a:r>
            <a:r>
              <a:rPr lang="en-US" dirty="0">
                <a:cs typeface="Calibri"/>
              </a:rPr>
              <a:t>? </a:t>
            </a:r>
            <a:r>
              <a:rPr lang="en-US" dirty="0" err="1">
                <a:cs typeface="Calibri"/>
              </a:rPr>
              <a:t>Kā</a:t>
            </a:r>
            <a:r>
              <a:rPr lang="en-US" dirty="0">
                <a:cs typeface="Calibri"/>
              </a:rPr>
              <a:t> </a:t>
            </a:r>
            <a:r>
              <a:rPr lang="en-US" dirty="0" err="1">
                <a:cs typeface="Calibri"/>
              </a:rPr>
              <a:t>pārbaudīja</a:t>
            </a:r>
            <a:r>
              <a:rPr lang="en-US" dirty="0">
                <a:cs typeface="Calibri"/>
              </a:rPr>
              <a:t>? Vai </a:t>
            </a:r>
            <a:r>
              <a:rPr lang="en-US" dirty="0" err="1">
                <a:cs typeface="Calibri"/>
              </a:rPr>
              <a:t>grūti</a:t>
            </a:r>
            <a:r>
              <a:rPr lang="en-US" dirty="0">
                <a:cs typeface="Calibri"/>
              </a:rPr>
              <a:t> </a:t>
            </a:r>
            <a:r>
              <a:rPr lang="en-US" dirty="0" err="1">
                <a:cs typeface="Calibri"/>
              </a:rPr>
              <a:t>mainīt</a:t>
            </a:r>
            <a:r>
              <a:rPr lang="en-US" dirty="0">
                <a:cs typeface="Calibri"/>
              </a:rPr>
              <a:t> </a:t>
            </a:r>
            <a:r>
              <a:rPr lang="en-US" dirty="0" err="1">
                <a:cs typeface="Calibri"/>
              </a:rPr>
              <a:t>domas</a:t>
            </a:r>
            <a:r>
              <a:rPr lang="en-US" dirty="0">
                <a:cs typeface="Calibri"/>
              </a:rPr>
              <a:t>?</a:t>
            </a:r>
            <a:endParaRPr lang="en-US" dirty="0"/>
          </a:p>
          <a:p>
            <a:r>
              <a:rPr lang="en-US" dirty="0">
                <a:hlinkClick r:id="rId3"/>
              </a:rPr>
              <a:t>https://www.discovermagazine.com/mind/the-10-percent-of-your-brain-myth-that-just-wont-die</a:t>
            </a:r>
            <a:endParaRPr lang="en-US">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2A3E25C-14BA-461B-9D1A-EB5CE2559D82}" type="slidenum">
              <a:rPr lang="en-US" smtClean="0"/>
              <a:t>4</a:t>
            </a:fld>
            <a:endParaRPr lang="en-US"/>
          </a:p>
        </p:txBody>
      </p:sp>
    </p:spTree>
    <p:extLst>
      <p:ext uri="{BB962C8B-B14F-4D97-AF65-F5344CB8AC3E}">
        <p14:creationId xmlns:p14="http://schemas.microsoft.com/office/powerpoint/2010/main" val="3186666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A3E25C-14BA-461B-9D1A-EB5CE2559D82}" type="slidenum">
              <a:rPr lang="en-US"/>
              <a:t>5</a:t>
            </a:fld>
            <a:endParaRPr lang="en-US"/>
          </a:p>
        </p:txBody>
      </p:sp>
    </p:spTree>
    <p:extLst>
      <p:ext uri="{BB962C8B-B14F-4D97-AF65-F5344CB8AC3E}">
        <p14:creationId xmlns:p14="http://schemas.microsoft.com/office/powerpoint/2010/main" val="470575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2391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8285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A3E25C-14BA-461B-9D1A-EB5CE2559D82}" type="slidenum">
              <a:rPr lang="en-US"/>
              <a:t>8</a:t>
            </a:fld>
            <a:endParaRPr lang="en-US"/>
          </a:p>
        </p:txBody>
      </p:sp>
    </p:spTree>
    <p:extLst>
      <p:ext uri="{BB962C8B-B14F-4D97-AF65-F5344CB8AC3E}">
        <p14:creationId xmlns:p14="http://schemas.microsoft.com/office/powerpoint/2010/main" val="2641283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A3E25C-14BA-461B-9D1A-EB5CE2559D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0536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11B1-8BF8-4925-8082-B9E8897117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4F5274-1ECF-469D-99AF-6319B3430E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22CEFE-DD27-4971-A80C-6F032904F098}"/>
              </a:ext>
            </a:extLst>
          </p:cNvPr>
          <p:cNvSpPr>
            <a:spLocks noGrp="1"/>
          </p:cNvSpPr>
          <p:nvPr>
            <p:ph type="dt" sz="half" idx="10"/>
          </p:nvPr>
        </p:nvSpPr>
        <p:spPr/>
        <p:txBody>
          <a:bodyPr/>
          <a:lstStyle/>
          <a:p>
            <a:fld id="{F58F1D6A-F961-441A-9298-73C1DCC4158D}" type="datetime1">
              <a:rPr lang="en-US" smtClean="0"/>
              <a:t>2/6/2023</a:t>
            </a:fld>
            <a:endParaRPr lang="en-US"/>
          </a:p>
        </p:txBody>
      </p:sp>
      <p:sp>
        <p:nvSpPr>
          <p:cNvPr id="5" name="Footer Placeholder 4">
            <a:extLst>
              <a:ext uri="{FF2B5EF4-FFF2-40B4-BE49-F238E27FC236}">
                <a16:creationId xmlns:a16="http://schemas.microsoft.com/office/drawing/2014/main" id="{D2BFD1AB-2E95-4FB6-AFDB-D7C42643A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51AB8-A963-4590-AD6D-E57EE8C59206}"/>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400965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3B3B8-C4EF-4E56-B82E-0379C38BBC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17E9BD-D828-4A3D-A34C-432630B517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E3ADB-9136-439B-BEE5-F22D4AC5C177}"/>
              </a:ext>
            </a:extLst>
          </p:cNvPr>
          <p:cNvSpPr>
            <a:spLocks noGrp="1"/>
          </p:cNvSpPr>
          <p:nvPr>
            <p:ph type="dt" sz="half" idx="10"/>
          </p:nvPr>
        </p:nvSpPr>
        <p:spPr/>
        <p:txBody>
          <a:bodyPr/>
          <a:lstStyle/>
          <a:p>
            <a:fld id="{337742D7-78BE-44B5-A4FB-00D84D1F393D}" type="datetime1">
              <a:rPr lang="en-US" smtClean="0"/>
              <a:t>2/6/2023</a:t>
            </a:fld>
            <a:endParaRPr lang="en-US"/>
          </a:p>
        </p:txBody>
      </p:sp>
      <p:sp>
        <p:nvSpPr>
          <p:cNvPr id="5" name="Footer Placeholder 4">
            <a:extLst>
              <a:ext uri="{FF2B5EF4-FFF2-40B4-BE49-F238E27FC236}">
                <a16:creationId xmlns:a16="http://schemas.microsoft.com/office/drawing/2014/main" id="{77FE4EAA-5C4D-4713-AB29-FA7D701DB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32BE5-AD8D-4686-B95E-0174BDFBBAFB}"/>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346869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FAAFEA-6795-4282-8988-202D35E5DA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0EFE79-061A-47F3-AF5B-FC72789138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79CDD-0EFF-473B-A92A-05B8C87B0F48}"/>
              </a:ext>
            </a:extLst>
          </p:cNvPr>
          <p:cNvSpPr>
            <a:spLocks noGrp="1"/>
          </p:cNvSpPr>
          <p:nvPr>
            <p:ph type="dt" sz="half" idx="10"/>
          </p:nvPr>
        </p:nvSpPr>
        <p:spPr/>
        <p:txBody>
          <a:bodyPr/>
          <a:lstStyle/>
          <a:p>
            <a:fld id="{D7794281-8058-467D-AC33-437716C632EA}" type="datetime1">
              <a:rPr lang="en-US" smtClean="0"/>
              <a:t>2/6/2023</a:t>
            </a:fld>
            <a:endParaRPr lang="en-US"/>
          </a:p>
        </p:txBody>
      </p:sp>
      <p:sp>
        <p:nvSpPr>
          <p:cNvPr id="5" name="Footer Placeholder 4">
            <a:extLst>
              <a:ext uri="{FF2B5EF4-FFF2-40B4-BE49-F238E27FC236}">
                <a16:creationId xmlns:a16="http://schemas.microsoft.com/office/drawing/2014/main" id="{99B14088-D1F7-4FAC-9473-3A4F7CD12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225E8-926C-4ADA-9720-EC10A5E5F1F4}"/>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15692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55"/>
        <p:cNvGrpSpPr/>
        <p:nvPr/>
      </p:nvGrpSpPr>
      <p:grpSpPr>
        <a:xfrm>
          <a:off x="0" y="0"/>
          <a:ext cx="0" cy="0"/>
          <a:chOff x="0" y="0"/>
          <a:chExt cx="0" cy="0"/>
        </a:xfrm>
      </p:grpSpPr>
      <p:sp>
        <p:nvSpPr>
          <p:cNvPr id="6" name="Shape 713"/>
          <p:cNvSpPr/>
          <p:nvPr userDrawn="1"/>
        </p:nvSpPr>
        <p:spPr>
          <a:xfrm>
            <a:off x="0" y="6762751"/>
            <a:ext cx="12192000" cy="103656"/>
          </a:xfrm>
          <a:prstGeom prst="rect">
            <a:avLst/>
          </a:prstGeom>
          <a:solidFill>
            <a:srgbClr val="43B6C8"/>
          </a:solidFill>
          <a:ln>
            <a:noFill/>
          </a:ln>
        </p:spPr>
        <p:txBody>
          <a:bodyPr spcFirstLastPara="1" wrap="square" lIns="121900" tIns="60933" rIns="121900" bIns="60933" anchor="ctr" anchorCtr="0">
            <a:noAutofit/>
          </a:bodyPr>
          <a:lstStyle/>
          <a:p>
            <a:pPr algn="ctr">
              <a:buClr>
                <a:srgbClr val="000000"/>
              </a:buClr>
              <a:buSzPts val="900"/>
            </a:pPr>
            <a:endParaRPr sz="1200">
              <a:solidFill>
                <a:schemeClr val="lt1"/>
              </a:solidFill>
              <a:latin typeface="Arial"/>
              <a:ea typeface="Arial"/>
              <a:cs typeface="Arial"/>
              <a:sym typeface="Arial"/>
            </a:endParaRPr>
          </a:p>
        </p:txBody>
      </p:sp>
      <p:sp>
        <p:nvSpPr>
          <p:cNvPr id="3" name="Content Placeholder 2"/>
          <p:cNvSpPr>
            <a:spLocks noGrp="1"/>
          </p:cNvSpPr>
          <p:nvPr>
            <p:ph sz="quarter" idx="10"/>
          </p:nvPr>
        </p:nvSpPr>
        <p:spPr>
          <a:xfrm>
            <a:off x="703263" y="270934"/>
            <a:ext cx="10785475" cy="506413"/>
          </a:xfrm>
          <a:noFill/>
          <a:ln>
            <a:noFill/>
          </a:ln>
        </p:spPr>
        <p:txBody>
          <a:bodyPr spcFirstLastPara="1" wrap="square" lIns="0" tIns="60933" rIns="121900" bIns="60933" anchor="ctr" anchorCtr="0">
            <a:noAutofit/>
          </a:bodyPr>
          <a:lstStyle>
            <a:lvl1pPr marL="0" indent="0">
              <a:buNone/>
              <a:defRPr lang="en-US" sz="3200" b="1" dirty="0" smtClean="0">
                <a:solidFill>
                  <a:srgbClr val="009BA0"/>
                </a:solidFill>
                <a:latin typeface="Arial"/>
                <a:ea typeface="Arial"/>
                <a:cs typeface="Arial"/>
              </a:defRPr>
            </a:lvl1pPr>
            <a:lvl2pPr>
              <a:defRPr lang="en-US" sz="1800" dirty="0" smtClean="0"/>
            </a:lvl2pPr>
            <a:lvl3pPr>
              <a:defRPr lang="en-US" sz="1800" dirty="0" smtClean="0"/>
            </a:lvl3pPr>
            <a:lvl4pPr>
              <a:defRPr lang="en-US" dirty="0" smtClean="0"/>
            </a:lvl4pPr>
            <a:lvl5pPr>
              <a:defRPr lang="uk-UA" dirty="0"/>
            </a:lvl5pPr>
          </a:lstStyle>
          <a:p>
            <a:pPr marL="0" lvl="0">
              <a:buClr>
                <a:srgbClr val="009BA0"/>
              </a:buClr>
              <a:buSzPts val="3400"/>
            </a:pPr>
            <a:r>
              <a:rPr lang="en-US"/>
              <a:t>Edit Master text styles</a:t>
            </a:r>
          </a:p>
        </p:txBody>
      </p:sp>
      <p:cxnSp>
        <p:nvCxnSpPr>
          <p:cNvPr id="5" name="Shape 715">
            <a:extLst>
              <a:ext uri="{FF2B5EF4-FFF2-40B4-BE49-F238E27FC236}">
                <a16:creationId xmlns:a16="http://schemas.microsoft.com/office/drawing/2014/main" id="{D58F7EDD-4A8F-422A-95EA-CD89D8BB51EF}"/>
              </a:ext>
            </a:extLst>
          </p:cNvPr>
          <p:cNvCxnSpPr/>
          <p:nvPr userDrawn="1"/>
        </p:nvCxnSpPr>
        <p:spPr>
          <a:xfrm rot="10800000" flipH="1">
            <a:off x="702739" y="872067"/>
            <a:ext cx="10786400" cy="0"/>
          </a:xfrm>
          <a:prstGeom prst="straightConnector1">
            <a:avLst/>
          </a:prstGeom>
          <a:noFill/>
          <a:ln w="15875" cap="flat" cmpd="sng">
            <a:solidFill>
              <a:srgbClr val="009BA0"/>
            </a:solidFill>
            <a:prstDash val="solid"/>
            <a:round/>
            <a:headEnd type="none" w="sm" len="sm"/>
            <a:tailEnd type="none" w="sm" len="sm"/>
          </a:ln>
        </p:spPr>
      </p:cxnSp>
    </p:spTree>
    <p:extLst>
      <p:ext uri="{BB962C8B-B14F-4D97-AF65-F5344CB8AC3E}">
        <p14:creationId xmlns:p14="http://schemas.microsoft.com/office/powerpoint/2010/main" val="133096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8C20D-3346-4BE0-960A-2B858900A6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ADF1F-69F4-4A88-A067-D669FB40B0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62313-B89A-4C98-A500-041A658D2CF2}"/>
              </a:ext>
            </a:extLst>
          </p:cNvPr>
          <p:cNvSpPr>
            <a:spLocks noGrp="1"/>
          </p:cNvSpPr>
          <p:nvPr>
            <p:ph type="dt" sz="half" idx="10"/>
          </p:nvPr>
        </p:nvSpPr>
        <p:spPr/>
        <p:txBody>
          <a:bodyPr/>
          <a:lstStyle/>
          <a:p>
            <a:fld id="{27C06AD6-2A1B-42A4-AAD2-BAED84479F1A}" type="datetime1">
              <a:rPr lang="en-US" smtClean="0"/>
              <a:t>2/6/2023</a:t>
            </a:fld>
            <a:endParaRPr lang="en-US"/>
          </a:p>
        </p:txBody>
      </p:sp>
      <p:sp>
        <p:nvSpPr>
          <p:cNvPr id="5" name="Footer Placeholder 4">
            <a:extLst>
              <a:ext uri="{FF2B5EF4-FFF2-40B4-BE49-F238E27FC236}">
                <a16:creationId xmlns:a16="http://schemas.microsoft.com/office/drawing/2014/main" id="{7356758C-4903-454A-9D0E-FE731CE13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8FCF5-D282-44DD-BD8C-3380829CF7AB}"/>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3883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EB9D-5737-452D-BF21-64E13046F0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8A59D1-CBFF-45E9-B7A7-822A1E3484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2AD870-A144-4E54-94DF-757C11A1E94A}"/>
              </a:ext>
            </a:extLst>
          </p:cNvPr>
          <p:cNvSpPr>
            <a:spLocks noGrp="1"/>
          </p:cNvSpPr>
          <p:nvPr>
            <p:ph type="dt" sz="half" idx="10"/>
          </p:nvPr>
        </p:nvSpPr>
        <p:spPr/>
        <p:txBody>
          <a:bodyPr/>
          <a:lstStyle/>
          <a:p>
            <a:fld id="{58829BBA-AAD9-4625-B910-ECB7B96082DB}" type="datetime1">
              <a:rPr lang="en-US" smtClean="0"/>
              <a:t>2/6/2023</a:t>
            </a:fld>
            <a:endParaRPr lang="en-US"/>
          </a:p>
        </p:txBody>
      </p:sp>
      <p:sp>
        <p:nvSpPr>
          <p:cNvPr id="5" name="Footer Placeholder 4">
            <a:extLst>
              <a:ext uri="{FF2B5EF4-FFF2-40B4-BE49-F238E27FC236}">
                <a16:creationId xmlns:a16="http://schemas.microsoft.com/office/drawing/2014/main" id="{1725885B-CFAB-468D-939D-295234D24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D06ED-C7D3-4F9B-8F68-40719400E0B9}"/>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228515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DE918-1792-4844-85C7-63518C1804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43FA2B-5631-433E-B04F-5F0A429116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57AD47-8399-4BD0-A892-855A8A16A4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8DE2BD-7434-4693-BFEB-54FF5E455C24}"/>
              </a:ext>
            </a:extLst>
          </p:cNvPr>
          <p:cNvSpPr>
            <a:spLocks noGrp="1"/>
          </p:cNvSpPr>
          <p:nvPr>
            <p:ph type="dt" sz="half" idx="10"/>
          </p:nvPr>
        </p:nvSpPr>
        <p:spPr/>
        <p:txBody>
          <a:bodyPr/>
          <a:lstStyle/>
          <a:p>
            <a:fld id="{9EF27477-B691-465D-AE31-645297B1AAC1}" type="datetime1">
              <a:rPr lang="en-US" smtClean="0"/>
              <a:t>2/6/2023</a:t>
            </a:fld>
            <a:endParaRPr lang="en-US"/>
          </a:p>
        </p:txBody>
      </p:sp>
      <p:sp>
        <p:nvSpPr>
          <p:cNvPr id="6" name="Footer Placeholder 5">
            <a:extLst>
              <a:ext uri="{FF2B5EF4-FFF2-40B4-BE49-F238E27FC236}">
                <a16:creationId xmlns:a16="http://schemas.microsoft.com/office/drawing/2014/main" id="{BCD780FA-67CC-4056-8386-C3FE186F95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10FFA0-DB6A-4C2C-8B22-E5955889C969}"/>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72079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BF5F5-112B-4079-BFC4-754E7DCE4E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3CA595-416E-46C8-A054-8FB7C6BA73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5914BD-0FB8-4FF3-A662-B580EDF85F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2A5E7C-17F5-488B-B2F3-DA046E1A2C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DDDE23-73CC-4D71-9BFF-ABF4B4BFE2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780C66-BB2E-48E3-9066-375C4FDC6DBB}"/>
              </a:ext>
            </a:extLst>
          </p:cNvPr>
          <p:cNvSpPr>
            <a:spLocks noGrp="1"/>
          </p:cNvSpPr>
          <p:nvPr>
            <p:ph type="dt" sz="half" idx="10"/>
          </p:nvPr>
        </p:nvSpPr>
        <p:spPr/>
        <p:txBody>
          <a:bodyPr/>
          <a:lstStyle/>
          <a:p>
            <a:fld id="{9152E7DE-3D6A-40CB-A265-6801E7318149}" type="datetime1">
              <a:rPr lang="en-US" smtClean="0"/>
              <a:t>2/6/2023</a:t>
            </a:fld>
            <a:endParaRPr lang="en-US"/>
          </a:p>
        </p:txBody>
      </p:sp>
      <p:sp>
        <p:nvSpPr>
          <p:cNvPr id="8" name="Footer Placeholder 7">
            <a:extLst>
              <a:ext uri="{FF2B5EF4-FFF2-40B4-BE49-F238E27FC236}">
                <a16:creationId xmlns:a16="http://schemas.microsoft.com/office/drawing/2014/main" id="{7DD7F3A1-840B-4E52-AEC2-A5B3144B4F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B1F7EA-9815-484F-86E4-CC3E23A473B1}"/>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206479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D3B9A-05E8-45AF-B94B-1038129E5E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A0BF4E-C4FE-445E-97A9-665374D9516B}"/>
              </a:ext>
            </a:extLst>
          </p:cNvPr>
          <p:cNvSpPr>
            <a:spLocks noGrp="1"/>
          </p:cNvSpPr>
          <p:nvPr>
            <p:ph type="dt" sz="half" idx="10"/>
          </p:nvPr>
        </p:nvSpPr>
        <p:spPr/>
        <p:txBody>
          <a:bodyPr/>
          <a:lstStyle/>
          <a:p>
            <a:fld id="{5467EB4A-7BEF-47DE-BF15-3A6740AA2BCB}" type="datetime1">
              <a:rPr lang="en-US" smtClean="0"/>
              <a:t>2/6/2023</a:t>
            </a:fld>
            <a:endParaRPr lang="en-US"/>
          </a:p>
        </p:txBody>
      </p:sp>
      <p:sp>
        <p:nvSpPr>
          <p:cNvPr id="4" name="Footer Placeholder 3">
            <a:extLst>
              <a:ext uri="{FF2B5EF4-FFF2-40B4-BE49-F238E27FC236}">
                <a16:creationId xmlns:a16="http://schemas.microsoft.com/office/drawing/2014/main" id="{A029FCC0-3A47-4B94-89F9-EC8340464B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2600C-C0DA-4D1D-9C07-6D1A3E39B18A}"/>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65829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DB68FD-33F4-4CE3-8C9E-EF83C4F9061F}"/>
              </a:ext>
            </a:extLst>
          </p:cNvPr>
          <p:cNvSpPr>
            <a:spLocks noGrp="1"/>
          </p:cNvSpPr>
          <p:nvPr>
            <p:ph type="dt" sz="half" idx="10"/>
          </p:nvPr>
        </p:nvSpPr>
        <p:spPr/>
        <p:txBody>
          <a:bodyPr/>
          <a:lstStyle/>
          <a:p>
            <a:fld id="{C37AD671-D566-4C83-BE99-5D6BCD137A64}" type="datetime1">
              <a:rPr lang="en-US" smtClean="0"/>
              <a:t>2/6/2023</a:t>
            </a:fld>
            <a:endParaRPr lang="en-US"/>
          </a:p>
        </p:txBody>
      </p:sp>
      <p:sp>
        <p:nvSpPr>
          <p:cNvPr id="3" name="Footer Placeholder 2">
            <a:extLst>
              <a:ext uri="{FF2B5EF4-FFF2-40B4-BE49-F238E27FC236}">
                <a16:creationId xmlns:a16="http://schemas.microsoft.com/office/drawing/2014/main" id="{9A65721F-C0B8-4251-B370-EB0AD9B59B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05A292-F788-4AD0-89C3-F8FEA479E12F}"/>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9672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F617-DF3D-4061-A583-7D5208E8A6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953D1B-D1BA-4234-8E2D-C1328B7FB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B62655-648D-4D81-B2F1-EE1B3F0D9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AD48BB-FB10-4AA7-A898-5620379F304A}"/>
              </a:ext>
            </a:extLst>
          </p:cNvPr>
          <p:cNvSpPr>
            <a:spLocks noGrp="1"/>
          </p:cNvSpPr>
          <p:nvPr>
            <p:ph type="dt" sz="half" idx="10"/>
          </p:nvPr>
        </p:nvSpPr>
        <p:spPr/>
        <p:txBody>
          <a:bodyPr/>
          <a:lstStyle/>
          <a:p>
            <a:fld id="{F90A7758-8FD1-4EAF-A3DD-3464968E8084}" type="datetime1">
              <a:rPr lang="en-US" smtClean="0"/>
              <a:t>2/6/2023</a:t>
            </a:fld>
            <a:endParaRPr lang="en-US"/>
          </a:p>
        </p:txBody>
      </p:sp>
      <p:sp>
        <p:nvSpPr>
          <p:cNvPr id="6" name="Footer Placeholder 5">
            <a:extLst>
              <a:ext uri="{FF2B5EF4-FFF2-40B4-BE49-F238E27FC236}">
                <a16:creationId xmlns:a16="http://schemas.microsoft.com/office/drawing/2014/main" id="{68D6D2C7-37E9-4248-A69B-28425B98A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29C6D0-3E90-46F3-8203-CB4BD13963C8}"/>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300819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3B00-D58E-4643-B370-991C70EB42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EA4B21-973D-4C91-896F-A9CD4EDE9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0AD51E-A4FA-4246-BD82-4A57EF9EC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9B0A01-5F67-4671-A837-FB928886C091}"/>
              </a:ext>
            </a:extLst>
          </p:cNvPr>
          <p:cNvSpPr>
            <a:spLocks noGrp="1"/>
          </p:cNvSpPr>
          <p:nvPr>
            <p:ph type="dt" sz="half" idx="10"/>
          </p:nvPr>
        </p:nvSpPr>
        <p:spPr/>
        <p:txBody>
          <a:bodyPr/>
          <a:lstStyle/>
          <a:p>
            <a:fld id="{7DBF85CA-4B92-44B9-86E7-161C21505D5C}" type="datetime1">
              <a:rPr lang="en-US" smtClean="0"/>
              <a:t>2/6/2023</a:t>
            </a:fld>
            <a:endParaRPr lang="en-US"/>
          </a:p>
        </p:txBody>
      </p:sp>
      <p:sp>
        <p:nvSpPr>
          <p:cNvPr id="6" name="Footer Placeholder 5">
            <a:extLst>
              <a:ext uri="{FF2B5EF4-FFF2-40B4-BE49-F238E27FC236}">
                <a16:creationId xmlns:a16="http://schemas.microsoft.com/office/drawing/2014/main" id="{97F9EB5F-3EAE-4DE0-9090-8001012DD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D6D8D4-C5CC-4D90-A9ED-BBFB655133E7}"/>
              </a:ext>
            </a:extLst>
          </p:cNvPr>
          <p:cNvSpPr>
            <a:spLocks noGrp="1"/>
          </p:cNvSpPr>
          <p:nvPr>
            <p:ph type="sldNum" sz="quarter" idx="12"/>
          </p:nvPr>
        </p:nvSpPr>
        <p:spPr/>
        <p:txBody>
          <a:bodyPr/>
          <a:lstStyle/>
          <a:p>
            <a:fld id="{A16CD3DD-A75F-4B53-A9CC-CB53EF79276C}" type="slidenum">
              <a:rPr lang="en-US" smtClean="0"/>
              <a:t>‹#›</a:t>
            </a:fld>
            <a:endParaRPr lang="en-US"/>
          </a:p>
        </p:txBody>
      </p:sp>
    </p:spTree>
    <p:extLst>
      <p:ext uri="{BB962C8B-B14F-4D97-AF65-F5344CB8AC3E}">
        <p14:creationId xmlns:p14="http://schemas.microsoft.com/office/powerpoint/2010/main" val="169187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E8537-46D4-4BD4-85C6-9AC4B3BDA3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88066C-445A-40F8-8E05-72E7237A7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0F26C-E672-44BD-873C-7BF170AFF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EEE81-D5F4-4454-A4C4-71209A65586C}" type="datetime1">
              <a:rPr lang="en-US" smtClean="0"/>
              <a:t>2/6/2023</a:t>
            </a:fld>
            <a:endParaRPr lang="en-US"/>
          </a:p>
        </p:txBody>
      </p:sp>
      <p:sp>
        <p:nvSpPr>
          <p:cNvPr id="5" name="Footer Placeholder 4">
            <a:extLst>
              <a:ext uri="{FF2B5EF4-FFF2-40B4-BE49-F238E27FC236}">
                <a16:creationId xmlns:a16="http://schemas.microsoft.com/office/drawing/2014/main" id="{FABCF46E-7D72-483B-9A0F-E8E8EE6C2F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99B17F-9E76-4404-B169-9C6AF8A72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CD3DD-A75F-4B53-A9CC-CB53EF79276C}" type="slidenum">
              <a:rPr lang="en-US" smtClean="0"/>
              <a:t>‹#›</a:t>
            </a:fld>
            <a:endParaRPr lang="en-US"/>
          </a:p>
        </p:txBody>
      </p:sp>
    </p:spTree>
    <p:extLst>
      <p:ext uri="{BB962C8B-B14F-4D97-AF65-F5344CB8AC3E}">
        <p14:creationId xmlns:p14="http://schemas.microsoft.com/office/powerpoint/2010/main" val="102925054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7UrEgsTfY_w?feature=oembed" TargetMode="External"/><Relationship Id="rId5" Type="http://schemas.openxmlformats.org/officeDocument/2006/relationships/image" Target="../media/image8.jpe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mQ4bCpBwTug?start=9&amp;feature=oembed" TargetMode="External"/><Relationship Id="rId5" Type="http://schemas.openxmlformats.org/officeDocument/2006/relationships/image" Target="../media/image4.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a:extLst>
              <a:ext uri="{FF2B5EF4-FFF2-40B4-BE49-F238E27FC236}">
                <a16:creationId xmlns:a16="http://schemas.microsoft.com/office/drawing/2014/main" id="{D963EF0B-282C-98F5-3C4A-584E81CD978F}"/>
              </a:ext>
            </a:extLst>
          </p:cNvPr>
          <p:cNvSpPr txBox="1"/>
          <p:nvPr/>
        </p:nvSpPr>
        <p:spPr>
          <a:xfrm>
            <a:off x="1469571" y="947058"/>
            <a:ext cx="3962400"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latin typeface="Futura PT Book"/>
                <a:ea typeface="Source Sans Pro Light"/>
                <a:cs typeface="Calibri"/>
              </a:rPr>
              <a:t>Lesson 2: Media Ownership</a:t>
            </a:r>
          </a:p>
          <a:p>
            <a:r>
              <a:rPr lang="en-US" sz="2400" b="1" dirty="0">
                <a:latin typeface="Futura PT Book"/>
                <a:ea typeface="Source Sans Pro Light"/>
                <a:cs typeface="Calibri"/>
              </a:rPr>
              <a:t>Unit 2 Part A</a:t>
            </a:r>
          </a:p>
        </p:txBody>
      </p:sp>
      <p:pic>
        <p:nvPicPr>
          <p:cNvPr id="4" name="Picture 4" descr="Logo&#10;&#10;Description automatically generated">
            <a:extLst>
              <a:ext uri="{FF2B5EF4-FFF2-40B4-BE49-F238E27FC236}">
                <a16:creationId xmlns:a16="http://schemas.microsoft.com/office/drawing/2014/main" id="{6B256C20-ACCA-8CE9-5749-5FDEAAA2F00B}"/>
              </a:ext>
            </a:extLst>
          </p:cNvPr>
          <p:cNvPicPr>
            <a:picLocks noChangeAspect="1"/>
          </p:cNvPicPr>
          <p:nvPr/>
        </p:nvPicPr>
        <p:blipFill>
          <a:blip r:embed="rId3"/>
          <a:stretch>
            <a:fillRect/>
          </a:stretch>
        </p:blipFill>
        <p:spPr>
          <a:xfrm>
            <a:off x="8828314" y="5295138"/>
            <a:ext cx="2743200" cy="992124"/>
          </a:xfrm>
          <a:prstGeom prst="rect">
            <a:avLst/>
          </a:prstGeom>
        </p:spPr>
      </p:pic>
      <p:pic>
        <p:nvPicPr>
          <p:cNvPr id="5" name="Picture 5">
            <a:extLst>
              <a:ext uri="{FF2B5EF4-FFF2-40B4-BE49-F238E27FC236}">
                <a16:creationId xmlns:a16="http://schemas.microsoft.com/office/drawing/2014/main" id="{B0C9AD0E-A8B9-6F6B-3325-7701A64173D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917" y="2766"/>
            <a:ext cx="12182165" cy="6852468"/>
          </a:xfrm>
          <a:prstGeom prst="rect">
            <a:avLst/>
          </a:prstGeom>
        </p:spPr>
      </p:pic>
      <p:sp>
        <p:nvSpPr>
          <p:cNvPr id="8" name="TextBox 7">
            <a:extLst>
              <a:ext uri="{FF2B5EF4-FFF2-40B4-BE49-F238E27FC236}">
                <a16:creationId xmlns:a16="http://schemas.microsoft.com/office/drawing/2014/main" id="{3F2298B4-2E14-D507-4B9A-E60C6C511C33}"/>
              </a:ext>
            </a:extLst>
          </p:cNvPr>
          <p:cNvSpPr txBox="1"/>
          <p:nvPr/>
        </p:nvSpPr>
        <p:spPr>
          <a:xfrm>
            <a:off x="515842" y="263716"/>
            <a:ext cx="3446207"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latin typeface="Futura PT Book"/>
                <a:ea typeface="Source Sans Pro Light"/>
                <a:cs typeface="Calibri"/>
              </a:rPr>
              <a:t>5.nodarbība:</a:t>
            </a:r>
            <a:r>
              <a:rPr lang="en-US" sz="3200" b="1" dirty="0">
                <a:latin typeface="Futura PT Book"/>
                <a:ea typeface="Source Sans Pro Light"/>
                <a:cs typeface="Calibri"/>
              </a:rPr>
              <a:t> </a:t>
            </a:r>
            <a:r>
              <a:rPr lang="en-US" sz="3200" b="1" err="1">
                <a:latin typeface="Futura PT Bold"/>
                <a:ea typeface="Source Sans Pro Light"/>
                <a:cs typeface="Calibri"/>
              </a:rPr>
              <a:t>Kognitīvās</a:t>
            </a:r>
            <a:r>
              <a:rPr lang="en-US" sz="3200" b="1" dirty="0">
                <a:latin typeface="Futura PT Bold"/>
                <a:ea typeface="Source Sans Pro Light"/>
                <a:cs typeface="Calibri"/>
              </a:rPr>
              <a:t> </a:t>
            </a:r>
            <a:r>
              <a:rPr lang="en-US" sz="3200" b="1" err="1">
                <a:latin typeface="Futura PT Bold"/>
                <a:ea typeface="Source Sans Pro Light"/>
                <a:cs typeface="Calibri"/>
              </a:rPr>
              <a:t>noslieces</a:t>
            </a:r>
            <a:r>
              <a:rPr lang="en-US" sz="3200" b="1" dirty="0">
                <a:latin typeface="Futura PT Bold"/>
                <a:ea typeface="Source Sans Pro Light"/>
                <a:cs typeface="Calibri"/>
              </a:rPr>
              <a:t> </a:t>
            </a:r>
            <a:endParaRPr lang="en-US" sz="3200" b="1" dirty="0">
              <a:latin typeface="Futura PT Bold" panose="020B0902020204020203" pitchFamily="34" charset="0"/>
              <a:ea typeface="Source Sans Pro Light"/>
              <a:cs typeface="Calibri"/>
            </a:endParaRPr>
          </a:p>
          <a:p>
            <a:r>
              <a:rPr lang="en-US" sz="2400" dirty="0">
                <a:latin typeface="Futura PT Book"/>
                <a:ea typeface="Source Sans Pro Light"/>
                <a:cs typeface="Calibri"/>
              </a:rPr>
              <a:t>3.nodaļa B </a:t>
            </a:r>
            <a:r>
              <a:rPr lang="en-US" sz="2400" dirty="0" err="1">
                <a:latin typeface="Futura PT Book"/>
                <a:ea typeface="Source Sans Pro Light"/>
                <a:cs typeface="Calibri"/>
              </a:rPr>
              <a:t>sadaļa</a:t>
            </a:r>
            <a:r>
              <a:rPr lang="en-US" sz="2400" dirty="0">
                <a:latin typeface="Futura PT Book"/>
                <a:ea typeface="Source Sans Pro Light"/>
                <a:cs typeface="Calibri"/>
              </a:rPr>
              <a:t> </a:t>
            </a:r>
          </a:p>
        </p:txBody>
      </p:sp>
      <p:pic>
        <p:nvPicPr>
          <p:cNvPr id="10" name="Picture 4" descr="Logo&#10;&#10;Description automatically generated">
            <a:extLst>
              <a:ext uri="{FF2B5EF4-FFF2-40B4-BE49-F238E27FC236}">
                <a16:creationId xmlns:a16="http://schemas.microsoft.com/office/drawing/2014/main" id="{A5238DA2-1A33-F2B1-43FF-36E016A49B5E}"/>
              </a:ext>
            </a:extLst>
          </p:cNvPr>
          <p:cNvPicPr>
            <a:picLocks noChangeAspect="1"/>
          </p:cNvPicPr>
          <p:nvPr/>
        </p:nvPicPr>
        <p:blipFill>
          <a:blip r:embed="rId3"/>
          <a:stretch>
            <a:fillRect/>
          </a:stretch>
        </p:blipFill>
        <p:spPr>
          <a:xfrm>
            <a:off x="303746" y="5484409"/>
            <a:ext cx="2743200" cy="992124"/>
          </a:xfrm>
          <a:prstGeom prst="rect">
            <a:avLst/>
          </a:prstGeom>
        </p:spPr>
      </p:pic>
    </p:spTree>
    <p:extLst>
      <p:ext uri="{BB962C8B-B14F-4D97-AF65-F5344CB8AC3E}">
        <p14:creationId xmlns:p14="http://schemas.microsoft.com/office/powerpoint/2010/main" val="218365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A5F041F3-6373-772E-EA80-A29FCEB9F366}"/>
              </a:ext>
            </a:extLst>
          </p:cNvPr>
          <p:cNvPicPr>
            <a:picLocks noChangeAspect="1"/>
          </p:cNvPicPr>
          <p:nvPr/>
        </p:nvPicPr>
        <p:blipFill>
          <a:blip r:embed="rId4"/>
          <a:stretch>
            <a:fillRect/>
          </a:stretch>
        </p:blipFill>
        <p:spPr>
          <a:xfrm>
            <a:off x="8262959" y="5184525"/>
            <a:ext cx="3345425" cy="1213349"/>
          </a:xfrm>
          <a:prstGeom prst="rect">
            <a:avLst/>
          </a:prstGeom>
        </p:spPr>
      </p:pic>
      <p:sp>
        <p:nvSpPr>
          <p:cNvPr id="10" name="Content Placeholder 3">
            <a:extLst>
              <a:ext uri="{FF2B5EF4-FFF2-40B4-BE49-F238E27FC236}">
                <a16:creationId xmlns:a16="http://schemas.microsoft.com/office/drawing/2014/main" id="{C3B4605E-9763-DF53-BF90-EA9169667106}"/>
              </a:ext>
            </a:extLst>
          </p:cNvPr>
          <p:cNvSpPr>
            <a:spLocks noGrp="1"/>
          </p:cNvSpPr>
          <p:nvPr>
            <p:ph idx="1"/>
          </p:nvPr>
        </p:nvSpPr>
        <p:spPr>
          <a:xfrm>
            <a:off x="838200" y="1825625"/>
            <a:ext cx="10515600" cy="4351338"/>
          </a:xfrm>
        </p:spPr>
        <p:txBody>
          <a:bodyPr>
            <a:normAutofit/>
          </a:bodyPr>
          <a:lstStyle/>
          <a:p>
            <a:pPr marL="0" indent="0">
              <a:buNone/>
            </a:pPr>
            <a:r>
              <a:rPr lang="en-US" sz="3600" dirty="0">
                <a:latin typeface="Futura PT Book" panose="020B0502020204020303" pitchFamily="34" charset="0"/>
                <a:ea typeface="Source Sans Pro Light"/>
              </a:rPr>
              <a:t>Interview with advertising specialist here </a:t>
            </a:r>
            <a:endParaRPr lang="en-US" sz="3600" dirty="0">
              <a:latin typeface="Futura PT Book" panose="020B0502020204020303" pitchFamily="34" charset="0"/>
            </a:endParaRPr>
          </a:p>
        </p:txBody>
      </p:sp>
      <p:pic>
        <p:nvPicPr>
          <p:cNvPr id="3" name="Online Media 2" title="Intervija ar reklāmas speciālistu LV">
            <a:hlinkClick r:id="" action="ppaction://media"/>
            <a:extLst>
              <a:ext uri="{FF2B5EF4-FFF2-40B4-BE49-F238E27FC236}">
                <a16:creationId xmlns:a16="http://schemas.microsoft.com/office/drawing/2014/main" id="{65180A0D-C91D-1143-AC49-5F2DC679168F}"/>
              </a:ext>
            </a:extLst>
          </p:cNvPr>
          <p:cNvPicPr>
            <a:picLocks noRot="1" noChangeAspect="1"/>
          </p:cNvPicPr>
          <p:nvPr>
            <a:videoFile r:link="rId1"/>
          </p:nvPr>
        </p:nvPicPr>
        <p:blipFill>
          <a:blip r:embed="rId5"/>
          <a:stretch>
            <a:fillRect/>
          </a:stretch>
        </p:blipFill>
        <p:spPr>
          <a:xfrm>
            <a:off x="0" y="-15240"/>
            <a:ext cx="12192000" cy="6888480"/>
          </a:xfrm>
          <a:prstGeom prst="rect">
            <a:avLst/>
          </a:prstGeom>
        </p:spPr>
      </p:pic>
    </p:spTree>
    <p:extLst>
      <p:ext uri="{BB962C8B-B14F-4D97-AF65-F5344CB8AC3E}">
        <p14:creationId xmlns:p14="http://schemas.microsoft.com/office/powerpoint/2010/main" val="88640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5" name="Title 7">
            <a:extLst>
              <a:ext uri="{FF2B5EF4-FFF2-40B4-BE49-F238E27FC236}">
                <a16:creationId xmlns:a16="http://schemas.microsoft.com/office/drawing/2014/main" id="{8BD19F56-2BAC-6FA2-238A-83037EA3B343}"/>
              </a:ext>
            </a:extLst>
          </p:cNvPr>
          <p:cNvSpPr>
            <a:spLocks noGrp="1"/>
          </p:cNvSpPr>
          <p:nvPr>
            <p:ph type="title"/>
          </p:nvPr>
        </p:nvSpPr>
        <p:spPr>
          <a:xfrm>
            <a:off x="838200" y="330401"/>
            <a:ext cx="10515600" cy="1325563"/>
          </a:xfrm>
        </p:spPr>
        <p:txBody>
          <a:bodyPr/>
          <a:lstStyle/>
          <a:p>
            <a:r>
              <a:rPr lang="en-US" dirty="0" err="1">
                <a:latin typeface="Futura PT Bold" panose="020B0902020204020203" pitchFamily="34" charset="0"/>
              </a:rPr>
              <a:t>Noslēgums</a:t>
            </a:r>
            <a:r>
              <a:rPr lang="en-US" dirty="0">
                <a:latin typeface="Futura PT Bold" panose="020B0902020204020203" pitchFamily="34" charset="0"/>
              </a:rPr>
              <a:t>: </a:t>
            </a:r>
            <a:r>
              <a:rPr lang="en-US" dirty="0" err="1">
                <a:latin typeface="Futura PT Bold" panose="020B0902020204020203" pitchFamily="34" charset="0"/>
              </a:rPr>
              <a:t>kā</a:t>
            </a:r>
            <a:r>
              <a:rPr lang="en-US" dirty="0">
                <a:latin typeface="Futura PT Bold" panose="020B0902020204020203" pitchFamily="34" charset="0"/>
              </a:rPr>
              <a:t> </a:t>
            </a:r>
            <a:r>
              <a:rPr lang="en-US" dirty="0" err="1">
                <a:latin typeface="Futura PT Bold" panose="020B0902020204020203" pitchFamily="34" charset="0"/>
              </a:rPr>
              <a:t>sadzīvot</a:t>
            </a:r>
            <a:r>
              <a:rPr lang="en-US" dirty="0">
                <a:latin typeface="Futura PT Bold" panose="020B0902020204020203" pitchFamily="34" charset="0"/>
              </a:rPr>
              <a:t> </a:t>
            </a:r>
            <a:r>
              <a:rPr lang="en-US" dirty="0" err="1">
                <a:latin typeface="Futura PT Bold" panose="020B0902020204020203" pitchFamily="34" charset="0"/>
              </a:rPr>
              <a:t>ar</a:t>
            </a:r>
            <a:r>
              <a:rPr lang="en-US" dirty="0">
                <a:latin typeface="Futura PT Bold" panose="020B0902020204020203" pitchFamily="34" charset="0"/>
              </a:rPr>
              <a:t> </a:t>
            </a:r>
            <a:r>
              <a:rPr lang="en-US" dirty="0" err="1">
                <a:latin typeface="Futura PT Bold" panose="020B0902020204020203" pitchFamily="34" charset="0"/>
              </a:rPr>
              <a:t>kognitīvajām</a:t>
            </a:r>
            <a:r>
              <a:rPr lang="en-US" dirty="0">
                <a:latin typeface="Futura PT Bold" panose="020B0902020204020203" pitchFamily="34" charset="0"/>
              </a:rPr>
              <a:t> </a:t>
            </a:r>
            <a:r>
              <a:rPr lang="en-US" dirty="0" err="1">
                <a:latin typeface="Futura PT Bold" panose="020B0902020204020203" pitchFamily="34" charset="0"/>
              </a:rPr>
              <a:t>nosliecēm</a:t>
            </a:r>
            <a:r>
              <a:rPr lang="en-US" dirty="0">
                <a:latin typeface="Futura PT Bold" panose="020B0902020204020203" pitchFamily="34" charset="0"/>
              </a:rPr>
              <a:t>? </a:t>
            </a:r>
          </a:p>
        </p:txBody>
      </p:sp>
      <p:sp>
        <p:nvSpPr>
          <p:cNvPr id="8" name="Content Placeholder 3">
            <a:extLst>
              <a:ext uri="{FF2B5EF4-FFF2-40B4-BE49-F238E27FC236}">
                <a16:creationId xmlns:a16="http://schemas.microsoft.com/office/drawing/2014/main" id="{C3353F54-B1A6-4172-28DD-88C9A1251B40}"/>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buFont typeface="Arial" panose="020B0604020202020204" pitchFamily="34" charset="0"/>
              <a:buChar char="•"/>
            </a:pPr>
            <a:r>
              <a:rPr lang="en-US" sz="3000" b="0" i="0" dirty="0" err="1">
                <a:solidFill>
                  <a:srgbClr val="212529"/>
                </a:solidFill>
                <a:effectLst/>
                <a:latin typeface="Futura PT Book" panose="020B0502020204020303" pitchFamily="34" charset="0"/>
              </a:rPr>
              <a:t>Pirmais</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svarīgais</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solis</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ir</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apzināties</a:t>
            </a:r>
            <a:r>
              <a:rPr lang="en-US" sz="3000" b="0" i="0" dirty="0">
                <a:solidFill>
                  <a:srgbClr val="212529"/>
                </a:solidFill>
                <a:effectLst/>
                <a:latin typeface="Futura PT Book" panose="020B0502020204020303" pitchFamily="34" charset="0"/>
              </a:rPr>
              <a:t>, ka </a:t>
            </a:r>
            <a:r>
              <a:rPr lang="en-US" sz="3000" b="0" i="0" dirty="0" err="1">
                <a:solidFill>
                  <a:srgbClr val="212529"/>
                </a:solidFill>
                <a:effectLst/>
                <a:latin typeface="Futura PT Book" panose="020B0502020204020303" pitchFamily="34" charset="0"/>
              </a:rPr>
              <a:t>tādas</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eksistē</a:t>
            </a:r>
            <a:r>
              <a:rPr lang="en-US" sz="3000" b="0" i="0" dirty="0">
                <a:solidFill>
                  <a:srgbClr val="212529"/>
                </a:solidFill>
                <a:effectLst/>
                <a:latin typeface="Futura PT Book" panose="020B0502020204020303" pitchFamily="34" charset="0"/>
              </a:rPr>
              <a:t>.   </a:t>
            </a:r>
          </a:p>
          <a:p>
            <a:pPr algn="l">
              <a:buFont typeface="Arial" panose="020B0604020202020204" pitchFamily="34" charset="0"/>
              <a:buChar char="•"/>
            </a:pPr>
            <a:r>
              <a:rPr lang="en-US" sz="3000" dirty="0" err="1">
                <a:solidFill>
                  <a:srgbClr val="212529"/>
                </a:solidFill>
                <a:latin typeface="Futura PT Book" panose="020B0502020204020303" pitchFamily="34" charset="0"/>
              </a:rPr>
              <a:t>Esiet</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kritiski</a:t>
            </a:r>
            <a:r>
              <a:rPr lang="en-US" sz="3000" dirty="0">
                <a:solidFill>
                  <a:srgbClr val="212529"/>
                </a:solidFill>
                <a:latin typeface="Futura PT Book" panose="020B0502020204020303" pitchFamily="34" charset="0"/>
              </a:rPr>
              <a:t> un </a:t>
            </a:r>
            <a:r>
              <a:rPr lang="en-US" sz="3000" dirty="0" err="1">
                <a:solidFill>
                  <a:srgbClr val="212529"/>
                </a:solidFill>
                <a:latin typeface="Futura PT Book" panose="020B0502020204020303" pitchFamily="34" charset="0"/>
              </a:rPr>
              <a:t>nepieņemiet</a:t>
            </a:r>
            <a:r>
              <a:rPr lang="en-US" sz="3000" dirty="0">
                <a:solidFill>
                  <a:srgbClr val="212529"/>
                </a:solidFill>
                <a:latin typeface="Futura PT Book" panose="020B0502020204020303" pitchFamily="34" charset="0"/>
              </a:rPr>
              <a:t>, ka </a:t>
            </a:r>
            <a:r>
              <a:rPr lang="en-US" sz="3000" dirty="0" err="1">
                <a:solidFill>
                  <a:srgbClr val="212529"/>
                </a:solidFill>
                <a:latin typeface="Futura PT Book" panose="020B0502020204020303" pitchFamily="34" charset="0"/>
              </a:rPr>
              <a:t>kaut</a:t>
            </a:r>
            <a:r>
              <a:rPr lang="en-US" sz="3000" dirty="0">
                <a:solidFill>
                  <a:srgbClr val="212529"/>
                </a:solidFill>
                <a:latin typeface="Futura PT Book" panose="020B0502020204020303" pitchFamily="34" charset="0"/>
              </a:rPr>
              <a:t> kas </a:t>
            </a:r>
            <a:r>
              <a:rPr lang="en-US" sz="3000" dirty="0" err="1">
                <a:solidFill>
                  <a:srgbClr val="212529"/>
                </a:solidFill>
                <a:latin typeface="Futura PT Book" panose="020B0502020204020303" pitchFamily="34" charset="0"/>
              </a:rPr>
              <a:t>ir</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patiesība</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tikai</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tāpēc</a:t>
            </a:r>
            <a:r>
              <a:rPr lang="en-US" sz="3000" dirty="0">
                <a:solidFill>
                  <a:srgbClr val="212529"/>
                </a:solidFill>
                <a:latin typeface="Futura PT Book" panose="020B0502020204020303" pitchFamily="34" charset="0"/>
              </a:rPr>
              <a:t>, ka </a:t>
            </a:r>
            <a:r>
              <a:rPr lang="en-US" sz="3000" dirty="0" err="1">
                <a:solidFill>
                  <a:srgbClr val="212529"/>
                </a:solidFill>
                <a:latin typeface="Futura PT Book" panose="020B0502020204020303" pitchFamily="34" charset="0"/>
              </a:rPr>
              <a:t>būtu</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jauki</a:t>
            </a:r>
            <a:r>
              <a:rPr lang="en-US" sz="3000" dirty="0">
                <a:solidFill>
                  <a:srgbClr val="212529"/>
                </a:solidFill>
                <a:latin typeface="Futura PT Book" panose="020B0502020204020303" pitchFamily="34" charset="0"/>
              </a:rPr>
              <a:t>, ja </a:t>
            </a:r>
            <a:r>
              <a:rPr lang="en-US" sz="3000" dirty="0" err="1">
                <a:solidFill>
                  <a:srgbClr val="212529"/>
                </a:solidFill>
                <a:latin typeface="Futura PT Book" panose="020B0502020204020303" pitchFamily="34" charset="0"/>
              </a:rPr>
              <a:t>tā</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būtu</a:t>
            </a:r>
            <a:r>
              <a:rPr lang="en-US" sz="3000" dirty="0">
                <a:solidFill>
                  <a:srgbClr val="212529"/>
                </a:solidFill>
                <a:latin typeface="Futura PT Book" panose="020B0502020204020303" pitchFamily="34" charset="0"/>
              </a:rPr>
              <a:t>. </a:t>
            </a:r>
          </a:p>
          <a:p>
            <a:pPr algn="l">
              <a:buFont typeface="Arial" panose="020B0604020202020204" pitchFamily="34" charset="0"/>
              <a:buChar char="•"/>
            </a:pPr>
            <a:r>
              <a:rPr lang="en-US" sz="3000" b="0" i="0" dirty="0" err="1">
                <a:solidFill>
                  <a:srgbClr val="212529"/>
                </a:solidFill>
                <a:effectLst/>
                <a:latin typeface="Futura PT Book" panose="020B0502020204020303" pitchFamily="34" charset="0"/>
              </a:rPr>
              <a:t>Neignorējiet</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ziņas</a:t>
            </a:r>
            <a:r>
              <a:rPr lang="en-US" sz="3000" b="0" i="0" dirty="0">
                <a:solidFill>
                  <a:srgbClr val="212529"/>
                </a:solidFill>
                <a:effectLst/>
                <a:latin typeface="Futura PT Book" panose="020B0502020204020303" pitchFamily="34" charset="0"/>
              </a:rPr>
              <a:t>, kas </a:t>
            </a:r>
            <a:r>
              <a:rPr lang="en-US" sz="3000" b="0" i="0" dirty="0" err="1">
                <a:solidFill>
                  <a:srgbClr val="212529"/>
                </a:solidFill>
                <a:effectLst/>
                <a:latin typeface="Futura PT Book" panose="020B0502020204020303" pitchFamily="34" charset="0"/>
              </a:rPr>
              <a:t>ir</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pretrunā</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ar</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jūsu</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instinktiem</a:t>
            </a:r>
            <a:r>
              <a:rPr lang="en-US" sz="3000" b="0" i="0" dirty="0">
                <a:solidFill>
                  <a:srgbClr val="212529"/>
                </a:solidFill>
                <a:effectLst/>
                <a:latin typeface="Futura PT Book" panose="020B0502020204020303" pitchFamily="34" charset="0"/>
              </a:rPr>
              <a:t> un </a:t>
            </a:r>
            <a:r>
              <a:rPr lang="en-US" sz="3000" dirty="0" err="1">
                <a:solidFill>
                  <a:srgbClr val="212529"/>
                </a:solidFill>
                <a:latin typeface="Futura PT Book" panose="020B0502020204020303" pitchFamily="34" charset="0"/>
              </a:rPr>
              <a:t>sajūtām</a:t>
            </a:r>
            <a:r>
              <a:rPr lang="en-US" sz="3000" dirty="0">
                <a:solidFill>
                  <a:srgbClr val="212529"/>
                </a:solidFill>
                <a:latin typeface="Futura PT Book" panose="020B0502020204020303" pitchFamily="34" charset="0"/>
              </a:rPr>
              <a:t>. </a:t>
            </a:r>
            <a:r>
              <a:rPr lang="en-US" sz="3000" b="0" i="0" dirty="0" err="1">
                <a:solidFill>
                  <a:srgbClr val="212529"/>
                </a:solidFill>
                <a:effectLst/>
                <a:latin typeface="Futura PT Book" panose="020B0502020204020303" pitchFamily="34" charset="0"/>
              </a:rPr>
              <a:t>Pārbaudiet</a:t>
            </a:r>
            <a:r>
              <a:rPr lang="en-US" sz="3000" b="0" i="0" dirty="0">
                <a:solidFill>
                  <a:srgbClr val="212529"/>
                </a:solidFill>
                <a:effectLst/>
                <a:latin typeface="Futura PT Book" panose="020B0502020204020303" pitchFamily="34" charset="0"/>
              </a:rPr>
              <a:t> </a:t>
            </a:r>
            <a:r>
              <a:rPr lang="en-US" sz="3000" dirty="0" err="1">
                <a:solidFill>
                  <a:srgbClr val="212529"/>
                </a:solidFill>
                <a:latin typeface="Futura PT Book" panose="020B0502020204020303" pitchFamily="34" charset="0"/>
              </a:rPr>
              <a:t>faktus</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neignorējiet</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tos</a:t>
            </a:r>
            <a:r>
              <a:rPr lang="en-US" sz="3000" dirty="0">
                <a:solidFill>
                  <a:srgbClr val="212529"/>
                </a:solidFill>
                <a:latin typeface="Futura PT Book" panose="020B0502020204020303" pitchFamily="34" charset="0"/>
              </a:rPr>
              <a:t>. </a:t>
            </a:r>
            <a:endParaRPr lang="en-US" sz="3000" b="0" i="0" dirty="0">
              <a:solidFill>
                <a:srgbClr val="212529"/>
              </a:solidFill>
              <a:effectLst/>
              <a:latin typeface="Futura PT Book" panose="020B0502020204020303" pitchFamily="34" charset="0"/>
            </a:endParaRPr>
          </a:p>
          <a:p>
            <a:pPr algn="l">
              <a:buFont typeface="Arial" panose="020B0604020202020204" pitchFamily="34" charset="0"/>
              <a:buChar char="•"/>
            </a:pPr>
            <a:r>
              <a:rPr lang="en-US" sz="3000" b="0" i="0" dirty="0" err="1">
                <a:solidFill>
                  <a:srgbClr val="212529"/>
                </a:solidFill>
                <a:effectLst/>
                <a:latin typeface="Futura PT Book" panose="020B0502020204020303" pitchFamily="34" charset="0"/>
              </a:rPr>
              <a:t>Neai</a:t>
            </a:r>
            <a:r>
              <a:rPr lang="lv-LV" sz="3000" b="0" i="0" dirty="0">
                <a:solidFill>
                  <a:srgbClr val="212529"/>
                </a:solidFill>
                <a:effectLst/>
                <a:latin typeface="Futura PT Book" panose="020B0502020204020303" pitchFamily="34" charset="0"/>
              </a:rPr>
              <a:t>z</a:t>
            </a:r>
            <a:r>
              <a:rPr lang="en-US" sz="3000" b="0" i="0" dirty="0" err="1">
                <a:solidFill>
                  <a:srgbClr val="212529"/>
                </a:solidFill>
                <a:effectLst/>
                <a:latin typeface="Futura PT Book" panose="020B0502020204020303" pitchFamily="34" charset="0"/>
              </a:rPr>
              <a:t>pildiet</a:t>
            </a:r>
            <a:r>
              <a:rPr lang="en-US" sz="3000" b="0" i="0" dirty="0">
                <a:solidFill>
                  <a:srgbClr val="212529"/>
                </a:solidFill>
                <a:effectLst/>
                <a:latin typeface="Futura PT Book" panose="020B0502020204020303" pitchFamily="34" charset="0"/>
              </a:rPr>
              <a:t> </a:t>
            </a:r>
            <a:r>
              <a:rPr lang="lv-LV" sz="3000" b="0" i="0" dirty="0">
                <a:solidFill>
                  <a:srgbClr val="212529"/>
                </a:solidFill>
                <a:effectLst/>
                <a:latin typeface="Futura PT Book" panose="020B0502020204020303" pitchFamily="34" charset="0"/>
              </a:rPr>
              <a:t>trūkumus</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savās</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zināšanās</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ar</a:t>
            </a:r>
            <a:r>
              <a:rPr lang="en-US" sz="3000" b="0" i="0" dirty="0">
                <a:solidFill>
                  <a:srgbClr val="212529"/>
                </a:solidFill>
                <a:effectLst/>
                <a:latin typeface="Futura PT Book" panose="020B0502020204020303" pitchFamily="34" charset="0"/>
              </a:rPr>
              <a:t> </a:t>
            </a:r>
            <a:r>
              <a:rPr lang="en-US" sz="3000" b="0" i="0" dirty="0" err="1">
                <a:solidFill>
                  <a:srgbClr val="212529"/>
                </a:solidFill>
                <a:effectLst/>
                <a:latin typeface="Futura PT Book" panose="020B0502020204020303" pitchFamily="34" charset="0"/>
              </a:rPr>
              <a:t>pieņēmumiem</a:t>
            </a:r>
            <a:r>
              <a:rPr lang="en-US" sz="3000" b="0" i="0" dirty="0">
                <a:solidFill>
                  <a:srgbClr val="212529"/>
                </a:solidFill>
                <a:effectLst/>
                <a:latin typeface="Futura PT Book" panose="020B0502020204020303" pitchFamily="34" charset="0"/>
              </a:rPr>
              <a:t>! </a:t>
            </a:r>
          </a:p>
          <a:p>
            <a:pPr algn="l">
              <a:buFont typeface="Arial" panose="020B0604020202020204" pitchFamily="34" charset="0"/>
              <a:buChar char="•"/>
            </a:pPr>
            <a:r>
              <a:rPr lang="en-US" sz="3000" dirty="0" err="1">
                <a:solidFill>
                  <a:srgbClr val="212529"/>
                </a:solidFill>
                <a:latin typeface="Futura PT Book" panose="020B0502020204020303" pitchFamily="34" charset="0"/>
              </a:rPr>
              <a:t>Esiet</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gatavi</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mainīt</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savu</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pārliecību</a:t>
            </a:r>
            <a:r>
              <a:rPr lang="en-US" sz="3000" dirty="0">
                <a:solidFill>
                  <a:srgbClr val="212529"/>
                </a:solidFill>
                <a:latin typeface="Futura PT Book" panose="020B0502020204020303" pitchFamily="34" charset="0"/>
              </a:rPr>
              <a:t>. </a:t>
            </a:r>
            <a:br>
              <a:rPr lang="en-US" sz="3000" dirty="0">
                <a:solidFill>
                  <a:srgbClr val="212529"/>
                </a:solidFill>
                <a:latin typeface="Futura PT Book" panose="020B0502020204020303" pitchFamily="34" charset="0"/>
              </a:rPr>
            </a:br>
            <a:r>
              <a:rPr lang="en-US" sz="3000" dirty="0" err="1">
                <a:solidFill>
                  <a:srgbClr val="212529"/>
                </a:solidFill>
                <a:latin typeface="Futura PT Book" panose="020B0502020204020303" pitchFamily="34" charset="0"/>
              </a:rPr>
              <a:t>Nekad</a:t>
            </a:r>
            <a:r>
              <a:rPr lang="en-US" sz="3000" dirty="0">
                <a:solidFill>
                  <a:srgbClr val="212529"/>
                </a:solidFill>
                <a:latin typeface="Futura PT Book" panose="020B0502020204020303" pitchFamily="34" charset="0"/>
              </a:rPr>
              <a:t> nav par </a:t>
            </a:r>
            <a:r>
              <a:rPr lang="en-US" sz="3000" dirty="0" err="1">
                <a:solidFill>
                  <a:srgbClr val="212529"/>
                </a:solidFill>
                <a:latin typeface="Futura PT Book" panose="020B0502020204020303" pitchFamily="34" charset="0"/>
              </a:rPr>
              <a:t>vēlu</a:t>
            </a:r>
            <a:r>
              <a:rPr lang="en-US" sz="3000" dirty="0">
                <a:solidFill>
                  <a:srgbClr val="212529"/>
                </a:solidFill>
                <a:latin typeface="Futura PT Book" panose="020B0502020204020303" pitchFamily="34" charset="0"/>
              </a:rPr>
              <a:t> </a:t>
            </a:r>
            <a:r>
              <a:rPr lang="en-US" sz="3000" dirty="0" err="1">
                <a:solidFill>
                  <a:srgbClr val="212529"/>
                </a:solidFill>
                <a:latin typeface="Futura PT Book" panose="020B0502020204020303" pitchFamily="34" charset="0"/>
              </a:rPr>
              <a:t>mācīties</a:t>
            </a:r>
            <a:r>
              <a:rPr lang="en-US" sz="3000" dirty="0">
                <a:solidFill>
                  <a:srgbClr val="212529"/>
                </a:solidFill>
                <a:latin typeface="Futura PT Book" panose="020B0502020204020303" pitchFamily="34" charset="0"/>
              </a:rPr>
              <a:t> un </a:t>
            </a:r>
            <a:r>
              <a:rPr lang="en-US" sz="3000" dirty="0" err="1">
                <a:solidFill>
                  <a:srgbClr val="212529"/>
                </a:solidFill>
                <a:latin typeface="Futura PT Book" panose="020B0502020204020303" pitchFamily="34" charset="0"/>
              </a:rPr>
              <a:t>augt</a:t>
            </a:r>
            <a:r>
              <a:rPr lang="en-US" sz="3000" dirty="0">
                <a:solidFill>
                  <a:srgbClr val="212529"/>
                </a:solidFill>
                <a:latin typeface="Futura PT Book" panose="020B0502020204020303" pitchFamily="34" charset="0"/>
              </a:rPr>
              <a:t>!</a:t>
            </a:r>
            <a:endParaRPr lang="en-US" sz="3000" b="0" i="0" dirty="0">
              <a:solidFill>
                <a:srgbClr val="212529"/>
              </a:solidFill>
              <a:effectLst/>
              <a:latin typeface="Futura PT Book" panose="020B0502020204020303" pitchFamily="34" charset="0"/>
            </a:endParaRPr>
          </a:p>
        </p:txBody>
      </p:sp>
      <p:pic>
        <p:nvPicPr>
          <p:cNvPr id="4" name="Picture 3" descr="Logo&#10;&#10;Description automatically generated">
            <a:extLst>
              <a:ext uri="{FF2B5EF4-FFF2-40B4-BE49-F238E27FC236}">
                <a16:creationId xmlns:a16="http://schemas.microsoft.com/office/drawing/2014/main" id="{11C18F46-E8D8-8431-AFFF-8ED527A2384A}"/>
              </a:ext>
            </a:extLst>
          </p:cNvPr>
          <p:cNvPicPr>
            <a:picLocks noChangeAspect="1"/>
          </p:cNvPicPr>
          <p:nvPr/>
        </p:nvPicPr>
        <p:blipFill>
          <a:blip r:embed="rId3"/>
          <a:stretch>
            <a:fillRect/>
          </a:stretch>
        </p:blipFill>
        <p:spPr>
          <a:xfrm>
            <a:off x="8262959" y="5184525"/>
            <a:ext cx="3345425" cy="1213349"/>
          </a:xfrm>
          <a:prstGeom prst="rect">
            <a:avLst/>
          </a:prstGeom>
        </p:spPr>
      </p:pic>
    </p:spTree>
    <p:extLst>
      <p:ext uri="{BB962C8B-B14F-4D97-AF65-F5344CB8AC3E}">
        <p14:creationId xmlns:p14="http://schemas.microsoft.com/office/powerpoint/2010/main" val="1275732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5">
            <a:extLst>
              <a:ext uri="{FF2B5EF4-FFF2-40B4-BE49-F238E27FC236}">
                <a16:creationId xmlns:a16="http://schemas.microsoft.com/office/drawing/2014/main" id="{723A0955-3431-47EB-8637-A3CF0BE3A266}"/>
              </a:ext>
            </a:extLst>
          </p:cNvPr>
          <p:cNvPicPr>
            <a:picLocks noChangeAspect="1"/>
          </p:cNvPicPr>
          <p:nvPr/>
        </p:nvPicPr>
        <p:blipFill>
          <a:blip r:embed="rId2"/>
          <a:stretch>
            <a:fillRect/>
          </a:stretch>
        </p:blipFill>
        <p:spPr>
          <a:xfrm>
            <a:off x="2760190" y="2062764"/>
            <a:ext cx="6671620" cy="2732471"/>
          </a:xfrm>
          <a:prstGeom prst="rect">
            <a:avLst/>
          </a:prstGeom>
        </p:spPr>
      </p:pic>
    </p:spTree>
    <p:extLst>
      <p:ext uri="{BB962C8B-B14F-4D97-AF65-F5344CB8AC3E}">
        <p14:creationId xmlns:p14="http://schemas.microsoft.com/office/powerpoint/2010/main" val="1119761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B13-FD3B-9A4A-54DC-7A2D24795D54}"/>
              </a:ext>
            </a:extLst>
          </p:cNvPr>
          <p:cNvSpPr>
            <a:spLocks noGrp="1"/>
          </p:cNvSpPr>
          <p:nvPr>
            <p:ph type="title"/>
          </p:nvPr>
        </p:nvSpPr>
        <p:spPr>
          <a:xfrm>
            <a:off x="838200" y="321582"/>
            <a:ext cx="10472057" cy="1325563"/>
          </a:xfrm>
        </p:spPr>
        <p:txBody>
          <a:bodyPr/>
          <a:lstStyle/>
          <a:p>
            <a:r>
              <a:rPr lang="en-US" dirty="0" err="1">
                <a:latin typeface="Futura PT Bold" panose="020B0902020204020203" pitchFamily="34" charset="0"/>
              </a:rPr>
              <a:t>Mājasdarbs</a:t>
            </a:r>
            <a:endParaRPr lang="en-US" dirty="0">
              <a:latin typeface="Futura PT Bold" panose="020B0902020204020203" pitchFamily="34" charset="0"/>
            </a:endParaRPr>
          </a:p>
        </p:txBody>
      </p:sp>
      <p:sp>
        <p:nvSpPr>
          <p:cNvPr id="3" name="Content Placeholder 2">
            <a:extLst>
              <a:ext uri="{FF2B5EF4-FFF2-40B4-BE49-F238E27FC236}">
                <a16:creationId xmlns:a16="http://schemas.microsoft.com/office/drawing/2014/main" id="{62E0444F-E840-9FA9-B338-4D71798C5883}"/>
              </a:ext>
            </a:extLst>
          </p:cNvPr>
          <p:cNvSpPr>
            <a:spLocks noGrp="1"/>
          </p:cNvSpPr>
          <p:nvPr>
            <p:ph idx="1"/>
          </p:nvPr>
        </p:nvSpPr>
        <p:spPr>
          <a:xfrm>
            <a:off x="843817" y="1404945"/>
            <a:ext cx="7123473" cy="4736550"/>
          </a:xfrm>
        </p:spPr>
        <p:txBody>
          <a:bodyPr vert="horz" lIns="91440" tIns="45720" rIns="91440" bIns="45720" rtlCol="0" anchor="t">
            <a:normAutofit/>
          </a:bodyPr>
          <a:lstStyle/>
          <a:p>
            <a:pPr marL="0" indent="0">
              <a:buNone/>
            </a:pPr>
            <a:endParaRPr lang="en-US" sz="3200" dirty="0">
              <a:latin typeface="Futura PT Book"/>
              <a:ea typeface="Source Sans Pro Light"/>
            </a:endParaRPr>
          </a:p>
          <a:p>
            <a:pPr marL="0" indent="0">
              <a:buNone/>
            </a:pPr>
            <a:r>
              <a:rPr lang="en-US" sz="3200" dirty="0">
                <a:latin typeface="Futura PT Book"/>
                <a:ea typeface="Source Sans Pro Light"/>
              </a:rPr>
              <a:t>Tests “</a:t>
            </a:r>
            <a:r>
              <a:rPr lang="en-US" sz="3200" dirty="0" err="1">
                <a:latin typeface="Futura PT Book"/>
                <a:ea typeface="Source Sans Pro Light"/>
              </a:rPr>
              <a:t>Prāta</a:t>
            </a:r>
            <a:r>
              <a:rPr lang="en-US" sz="3200" dirty="0">
                <a:latin typeface="Futura PT Book"/>
                <a:ea typeface="Source Sans Pro Light"/>
              </a:rPr>
              <a:t> </a:t>
            </a:r>
            <a:r>
              <a:rPr lang="en-US" sz="3200" dirty="0" err="1">
                <a:latin typeface="Futura PT Book"/>
                <a:ea typeface="Source Sans Pro Light"/>
              </a:rPr>
              <a:t>spēles</a:t>
            </a:r>
            <a:r>
              <a:rPr lang="en-US" sz="3200" dirty="0">
                <a:latin typeface="Futura PT Book"/>
                <a:ea typeface="Source Sans Pro Light"/>
              </a:rPr>
              <a:t>” </a:t>
            </a:r>
            <a:r>
              <a:rPr lang="en-US" sz="3200" dirty="0" err="1">
                <a:latin typeface="Futura PT Book"/>
                <a:ea typeface="Source Sans Pro Light"/>
              </a:rPr>
              <a:t>Kvadrātkods</a:t>
            </a:r>
            <a:r>
              <a:rPr lang="en-US" sz="3200" dirty="0">
                <a:latin typeface="Futura PT Book"/>
                <a:ea typeface="Source Sans Pro Light"/>
              </a:rPr>
              <a:t>:</a:t>
            </a:r>
          </a:p>
          <a:p>
            <a:pPr marL="0" indent="0">
              <a:buNone/>
            </a:pPr>
            <a:endParaRPr lang="en-US" sz="3200" dirty="0">
              <a:latin typeface="Futura PT Book"/>
              <a:ea typeface="Source Sans Pro Light"/>
            </a:endParaRPr>
          </a:p>
          <a:p>
            <a:pPr marL="0" indent="0">
              <a:buNone/>
            </a:pPr>
            <a:r>
              <a:rPr lang="en-US" sz="3200" dirty="0" err="1">
                <a:latin typeface="Futura PT Book"/>
                <a:ea typeface="Source Sans Pro Light"/>
              </a:rPr>
              <a:t>Diskusija</a:t>
            </a:r>
            <a:r>
              <a:rPr lang="en-US" sz="3200" dirty="0">
                <a:latin typeface="Futura PT Book"/>
                <a:ea typeface="Source Sans Pro Light"/>
              </a:rPr>
              <a:t> :</a:t>
            </a:r>
          </a:p>
          <a:p>
            <a:pPr marL="0" indent="0">
              <a:buNone/>
            </a:pPr>
            <a:r>
              <a:rPr lang="en-US" sz="3200" dirty="0" err="1">
                <a:latin typeface="Futura PT Book"/>
                <a:ea typeface="Source Sans Pro Light"/>
              </a:rPr>
              <a:t>Vai</a:t>
            </a:r>
            <a:r>
              <a:rPr lang="en-US" sz="3200" dirty="0">
                <a:latin typeface="Futura PT Book"/>
                <a:ea typeface="Source Sans Pro Light"/>
              </a:rPr>
              <a:t> </a:t>
            </a:r>
            <a:r>
              <a:rPr lang="en-US" sz="3200" dirty="0" err="1">
                <a:latin typeface="Futura PT Book"/>
                <a:ea typeface="Source Sans Pro Light"/>
              </a:rPr>
              <a:t>Tev</a:t>
            </a:r>
            <a:r>
              <a:rPr lang="en-US" sz="3200" dirty="0">
                <a:latin typeface="Futura PT Book"/>
                <a:ea typeface="Source Sans Pro Light"/>
              </a:rPr>
              <a:t> </a:t>
            </a:r>
            <a:r>
              <a:rPr lang="en-US" sz="3200" dirty="0" err="1">
                <a:latin typeface="Futura PT Book"/>
                <a:ea typeface="Source Sans Pro Light"/>
              </a:rPr>
              <a:t>kādreiz</a:t>
            </a:r>
            <a:r>
              <a:rPr lang="en-US" sz="3200" dirty="0">
                <a:latin typeface="Futura PT Book"/>
                <a:ea typeface="Source Sans Pro Light"/>
              </a:rPr>
              <a:t> </a:t>
            </a:r>
            <a:r>
              <a:rPr lang="en-US" sz="3200" dirty="0" err="1">
                <a:latin typeface="Futura PT Book"/>
                <a:ea typeface="Source Sans Pro Light"/>
              </a:rPr>
              <a:t>ir</a:t>
            </a:r>
            <a:r>
              <a:rPr lang="en-US" sz="3200" dirty="0">
                <a:latin typeface="Futura PT Book"/>
                <a:ea typeface="Source Sans Pro Light"/>
              </a:rPr>
              <a:t> </a:t>
            </a:r>
            <a:r>
              <a:rPr lang="en-US" sz="3200" dirty="0" err="1">
                <a:latin typeface="Futura PT Book"/>
                <a:ea typeface="Source Sans Pro Light"/>
              </a:rPr>
              <a:t>sajūta</a:t>
            </a:r>
            <a:r>
              <a:rPr lang="en-US" sz="3200" dirty="0">
                <a:latin typeface="Futura PT Book"/>
                <a:ea typeface="Source Sans Pro Light"/>
              </a:rPr>
              <a:t>, ka </a:t>
            </a:r>
            <a:r>
              <a:rPr lang="en-US" sz="3200" dirty="0" err="1">
                <a:latin typeface="Futura PT Book"/>
                <a:ea typeface="Source Sans Pro Light"/>
              </a:rPr>
              <a:t>Tavs</a:t>
            </a:r>
            <a:r>
              <a:rPr lang="en-US" sz="3200" dirty="0">
                <a:latin typeface="Futura PT Book"/>
                <a:ea typeface="Source Sans Pro Light"/>
              </a:rPr>
              <a:t> </a:t>
            </a:r>
            <a:r>
              <a:rPr lang="en-US" sz="3200" dirty="0" err="1">
                <a:latin typeface="Futura PT Book"/>
                <a:ea typeface="Source Sans Pro Light"/>
              </a:rPr>
              <a:t>prāts</a:t>
            </a:r>
            <a:r>
              <a:rPr lang="en-US" sz="3200" dirty="0">
                <a:latin typeface="Futura PT Book"/>
                <a:ea typeface="Source Sans Pro Light"/>
              </a:rPr>
              <a:t> </a:t>
            </a:r>
            <a:r>
              <a:rPr lang="en-US" sz="3200" dirty="0" err="1">
                <a:latin typeface="Futura PT Book"/>
                <a:ea typeface="Source Sans Pro Light"/>
              </a:rPr>
              <a:t>ar</a:t>
            </a:r>
            <a:r>
              <a:rPr lang="en-US" sz="3200" dirty="0">
                <a:latin typeface="Futura PT Book"/>
                <a:ea typeface="Source Sans Pro Light"/>
              </a:rPr>
              <a:t> </a:t>
            </a:r>
            <a:r>
              <a:rPr lang="en-US" sz="3200" dirty="0" err="1">
                <a:latin typeface="Futura PT Book"/>
                <a:ea typeface="Source Sans Pro Light"/>
              </a:rPr>
              <a:t>Tevi</a:t>
            </a:r>
            <a:r>
              <a:rPr lang="en-US" sz="3200" dirty="0">
                <a:latin typeface="Futura PT Book"/>
                <a:ea typeface="Source Sans Pro Light"/>
              </a:rPr>
              <a:t> </a:t>
            </a:r>
            <a:r>
              <a:rPr lang="en-US" sz="3200" dirty="0" err="1">
                <a:latin typeface="Futura PT Book"/>
                <a:ea typeface="Source Sans Pro Light"/>
              </a:rPr>
              <a:t>izspēlē</a:t>
            </a:r>
            <a:r>
              <a:rPr lang="en-US" sz="3200" dirty="0">
                <a:latin typeface="Futura PT Book"/>
                <a:ea typeface="Source Sans Pro Light"/>
              </a:rPr>
              <a:t> </a:t>
            </a:r>
            <a:r>
              <a:rPr lang="en-US" sz="3200" dirty="0" err="1">
                <a:latin typeface="Futura PT Book"/>
                <a:ea typeface="Source Sans Pro Light"/>
              </a:rPr>
              <a:t>jokus</a:t>
            </a:r>
            <a:r>
              <a:rPr lang="en-US" sz="3200" dirty="0">
                <a:latin typeface="Futura PT Book"/>
                <a:ea typeface="Source Sans Pro Light"/>
              </a:rPr>
              <a:t>? </a:t>
            </a:r>
            <a:r>
              <a:rPr lang="en-US" sz="3200" dirty="0" err="1">
                <a:latin typeface="Futura PT Book"/>
                <a:ea typeface="Source Sans Pro Light"/>
              </a:rPr>
              <a:t>Vai</a:t>
            </a:r>
            <a:r>
              <a:rPr lang="en-US" sz="3200" dirty="0">
                <a:latin typeface="Futura PT Book"/>
                <a:ea typeface="Source Sans Pro Light"/>
              </a:rPr>
              <a:t> </a:t>
            </a:r>
            <a:r>
              <a:rPr lang="en-US" sz="3200" dirty="0" err="1">
                <a:latin typeface="Futura PT Book"/>
                <a:ea typeface="Source Sans Pro Light"/>
              </a:rPr>
              <a:t>vari</a:t>
            </a:r>
            <a:r>
              <a:rPr lang="en-US" sz="3200" dirty="0">
                <a:latin typeface="Futura PT Book"/>
                <a:ea typeface="Source Sans Pro Light"/>
              </a:rPr>
              <a:t> </a:t>
            </a:r>
            <a:r>
              <a:rPr lang="en-US" sz="3200" dirty="0" err="1">
                <a:latin typeface="Futura PT Book"/>
                <a:ea typeface="Source Sans Pro Light"/>
              </a:rPr>
              <a:t>minēt</a:t>
            </a:r>
            <a:r>
              <a:rPr lang="en-US" sz="3200" dirty="0">
                <a:latin typeface="Futura PT Book"/>
                <a:ea typeface="Source Sans Pro Light"/>
              </a:rPr>
              <a:t> </a:t>
            </a:r>
            <a:r>
              <a:rPr lang="en-US" sz="3200" dirty="0" err="1">
                <a:latin typeface="Futura PT Book"/>
                <a:ea typeface="Source Sans Pro Light"/>
              </a:rPr>
              <a:t>kādu</a:t>
            </a:r>
            <a:r>
              <a:rPr lang="en-US" sz="3200" dirty="0">
                <a:latin typeface="Futura PT Book"/>
                <a:ea typeface="Source Sans Pro Light"/>
              </a:rPr>
              <a:t> </a:t>
            </a:r>
            <a:r>
              <a:rPr lang="en-US" sz="3200" dirty="0" err="1">
                <a:latin typeface="Futura PT Book"/>
                <a:ea typeface="Source Sans Pro Light"/>
              </a:rPr>
              <a:t>piemēru</a:t>
            </a:r>
            <a:r>
              <a:rPr lang="en-US" sz="3200" dirty="0">
                <a:latin typeface="Futura PT Book"/>
                <a:ea typeface="Source Sans Pro Light"/>
              </a:rPr>
              <a:t>? </a:t>
            </a:r>
          </a:p>
          <a:p>
            <a:pPr marL="0" indent="0">
              <a:buNone/>
            </a:pPr>
            <a:endParaRPr lang="en-US" sz="3200" dirty="0">
              <a:latin typeface="Futura PT Book"/>
              <a:ea typeface="Source Sans Pro Light"/>
            </a:endParaRPr>
          </a:p>
        </p:txBody>
      </p:sp>
      <p:pic>
        <p:nvPicPr>
          <p:cNvPr id="5" name="Picture 4" descr="Logo&#10;&#10;Description automatically generated">
            <a:extLst>
              <a:ext uri="{FF2B5EF4-FFF2-40B4-BE49-F238E27FC236}">
                <a16:creationId xmlns:a16="http://schemas.microsoft.com/office/drawing/2014/main" id="{9423AF7F-D2D7-2383-9817-61B676341F06}"/>
              </a:ext>
            </a:extLst>
          </p:cNvPr>
          <p:cNvPicPr>
            <a:picLocks noChangeAspect="1"/>
          </p:cNvPicPr>
          <p:nvPr/>
        </p:nvPicPr>
        <p:blipFill>
          <a:blip r:embed="rId3"/>
          <a:stretch>
            <a:fillRect/>
          </a:stretch>
        </p:blipFill>
        <p:spPr>
          <a:xfrm>
            <a:off x="8262959" y="5184525"/>
            <a:ext cx="3345425" cy="1213349"/>
          </a:xfrm>
          <a:prstGeom prst="rect">
            <a:avLst/>
          </a:prstGeom>
        </p:spPr>
      </p:pic>
      <p:pic>
        <p:nvPicPr>
          <p:cNvPr id="4" name="Picture 6" descr="Qr code&#10;&#10;Description automatically generated">
            <a:extLst>
              <a:ext uri="{FF2B5EF4-FFF2-40B4-BE49-F238E27FC236}">
                <a16:creationId xmlns:a16="http://schemas.microsoft.com/office/drawing/2014/main" id="{6D771250-0F7D-580D-5ACF-AF244674F2BE}"/>
              </a:ext>
            </a:extLst>
          </p:cNvPr>
          <p:cNvPicPr>
            <a:picLocks noChangeAspect="1"/>
          </p:cNvPicPr>
          <p:nvPr/>
        </p:nvPicPr>
        <p:blipFill>
          <a:blip r:embed="rId4"/>
          <a:stretch>
            <a:fillRect/>
          </a:stretch>
        </p:blipFill>
        <p:spPr>
          <a:xfrm>
            <a:off x="8563155" y="2057400"/>
            <a:ext cx="2743200" cy="2743200"/>
          </a:xfrm>
          <a:prstGeom prst="rect">
            <a:avLst/>
          </a:prstGeom>
        </p:spPr>
      </p:pic>
    </p:spTree>
    <p:extLst>
      <p:ext uri="{BB962C8B-B14F-4D97-AF65-F5344CB8AC3E}">
        <p14:creationId xmlns:p14="http://schemas.microsoft.com/office/powerpoint/2010/main" val="2436998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7AF5E2-58D5-69B7-461C-D6828C19B68E}"/>
              </a:ext>
            </a:extLst>
          </p:cNvPr>
          <p:cNvSpPr>
            <a:spLocks noGrp="1"/>
          </p:cNvSpPr>
          <p:nvPr>
            <p:ph idx="1"/>
          </p:nvPr>
        </p:nvSpPr>
        <p:spPr/>
        <p:txBody>
          <a:bodyPr vert="horz" lIns="91440" tIns="45720" rIns="91440" bIns="45720" rtlCol="0" anchor="t">
            <a:normAutofit/>
          </a:bodyPr>
          <a:lstStyle/>
          <a:p>
            <a:r>
              <a:rPr lang="en-US" dirty="0">
                <a:latin typeface="Futura PT Book" panose="020B0502020204020303" pitchFamily="34" charset="0"/>
                <a:ea typeface="Source Sans Pro Light"/>
              </a:rPr>
              <a:t>“Cognitive Distortions” animation</a:t>
            </a:r>
            <a:endParaRPr lang="en-US" dirty="0">
              <a:latin typeface="Futura PT Book" panose="020B0502020204020303" pitchFamily="34" charset="0"/>
            </a:endParaRPr>
          </a:p>
        </p:txBody>
      </p:sp>
      <p:pic>
        <p:nvPicPr>
          <p:cNvPr id="4" name="Picture 3" descr="Logo&#10;&#10;Description automatically generated">
            <a:extLst>
              <a:ext uri="{FF2B5EF4-FFF2-40B4-BE49-F238E27FC236}">
                <a16:creationId xmlns:a16="http://schemas.microsoft.com/office/drawing/2014/main" id="{F5330389-16E9-5A65-814E-6B3481F6C606}"/>
              </a:ext>
            </a:extLst>
          </p:cNvPr>
          <p:cNvPicPr>
            <a:picLocks noChangeAspect="1"/>
          </p:cNvPicPr>
          <p:nvPr/>
        </p:nvPicPr>
        <p:blipFill>
          <a:blip r:embed="rId4"/>
          <a:stretch>
            <a:fillRect/>
          </a:stretch>
        </p:blipFill>
        <p:spPr>
          <a:xfrm>
            <a:off x="8262959" y="5184525"/>
            <a:ext cx="3345425" cy="1213349"/>
          </a:xfrm>
          <a:prstGeom prst="rect">
            <a:avLst/>
          </a:prstGeom>
        </p:spPr>
      </p:pic>
      <p:pic>
        <p:nvPicPr>
          <p:cNvPr id="5" name="Online Media 4" title="Kognitīvās noslieces: kas tās ir un kā ietekmē mūs? LV">
            <a:hlinkClick r:id="" action="ppaction://media"/>
            <a:extLst>
              <a:ext uri="{FF2B5EF4-FFF2-40B4-BE49-F238E27FC236}">
                <a16:creationId xmlns:a16="http://schemas.microsoft.com/office/drawing/2014/main" id="{34068BFA-F1AC-E84C-87B4-EB2BD682017E}"/>
              </a:ext>
            </a:extLst>
          </p:cNvPr>
          <p:cNvPicPr>
            <a:picLocks noRot="1" noChangeAspect="1"/>
          </p:cNvPicPr>
          <p:nvPr>
            <a:videoFile r:link="rId1"/>
          </p:nvPr>
        </p:nvPicPr>
        <p:blipFill>
          <a:blip r:embed="rId5"/>
          <a:stretch>
            <a:fillRect/>
          </a:stretch>
        </p:blipFill>
        <p:spPr>
          <a:xfrm>
            <a:off x="0" y="-36513"/>
            <a:ext cx="12192000" cy="6888480"/>
          </a:xfrm>
          <a:prstGeom prst="rect">
            <a:avLst/>
          </a:prstGeom>
        </p:spPr>
      </p:pic>
    </p:spTree>
    <p:extLst>
      <p:ext uri="{BB962C8B-B14F-4D97-AF65-F5344CB8AC3E}">
        <p14:creationId xmlns:p14="http://schemas.microsoft.com/office/powerpoint/2010/main" val="204885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80469F48-4D85-2F8A-9DB4-2326ABB1B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071"/>
            <a:ext cx="12203628" cy="6867071"/>
          </a:xfrm>
          <a:prstGeom prst="rect">
            <a:avLst/>
          </a:prstGeom>
        </p:spPr>
      </p:pic>
      <p:sp>
        <p:nvSpPr>
          <p:cNvPr id="6" name="Title 1">
            <a:extLst>
              <a:ext uri="{FF2B5EF4-FFF2-40B4-BE49-F238E27FC236}">
                <a16:creationId xmlns:a16="http://schemas.microsoft.com/office/drawing/2014/main" id="{3CB3073E-6E1E-BB71-175C-71993094F0A5}"/>
              </a:ext>
            </a:extLst>
          </p:cNvPr>
          <p:cNvSpPr>
            <a:spLocks noGrp="1"/>
          </p:cNvSpPr>
          <p:nvPr>
            <p:ph type="title"/>
          </p:nvPr>
        </p:nvSpPr>
        <p:spPr>
          <a:xfrm>
            <a:off x="254000" y="-17009"/>
            <a:ext cx="11588506" cy="1325563"/>
          </a:xfrm>
        </p:spPr>
        <p:txBody>
          <a:bodyPr/>
          <a:lstStyle/>
          <a:p>
            <a:r>
              <a:rPr lang="en-US" dirty="0" err="1">
                <a:latin typeface="Futura PT Bold"/>
              </a:rPr>
              <a:t>Uzdevums</a:t>
            </a:r>
            <a:r>
              <a:rPr lang="en-US" dirty="0">
                <a:latin typeface="Futura PT Bold"/>
              </a:rPr>
              <a:t> </a:t>
            </a:r>
            <a:r>
              <a:rPr lang="en-US" dirty="0" err="1">
                <a:latin typeface="Futura PT Bold"/>
              </a:rPr>
              <a:t>grupās</a:t>
            </a:r>
            <a:r>
              <a:rPr lang="en-US" dirty="0">
                <a:latin typeface="Futura PT Bold"/>
              </a:rPr>
              <a:t>: </a:t>
            </a:r>
            <a:r>
              <a:rPr lang="en-US" dirty="0" err="1">
                <a:latin typeface="Futura PT Bold"/>
              </a:rPr>
              <a:t>Pareizi</a:t>
            </a:r>
            <a:r>
              <a:rPr lang="en-US" dirty="0">
                <a:latin typeface="Futura PT Bold"/>
              </a:rPr>
              <a:t> </a:t>
            </a:r>
            <a:r>
              <a:rPr lang="en-US" dirty="0" err="1">
                <a:latin typeface="Futura PT Bold"/>
              </a:rPr>
              <a:t>vai</a:t>
            </a:r>
            <a:r>
              <a:rPr lang="en-US" dirty="0">
                <a:latin typeface="Futura PT Bold"/>
              </a:rPr>
              <a:t> </a:t>
            </a:r>
            <a:r>
              <a:rPr lang="en-US" dirty="0" err="1">
                <a:latin typeface="Futura PT Bold"/>
              </a:rPr>
              <a:t>nepareizi</a:t>
            </a:r>
            <a:r>
              <a:rPr lang="en-US" dirty="0">
                <a:latin typeface="Futura PT Bold"/>
              </a:rPr>
              <a:t>? </a:t>
            </a:r>
          </a:p>
        </p:txBody>
      </p:sp>
      <p:sp>
        <p:nvSpPr>
          <p:cNvPr id="8" name="Content Placeholder 2">
            <a:extLst>
              <a:ext uri="{FF2B5EF4-FFF2-40B4-BE49-F238E27FC236}">
                <a16:creationId xmlns:a16="http://schemas.microsoft.com/office/drawing/2014/main" id="{AEFF592F-EB7A-DE80-6B94-D9CD24C7970F}"/>
              </a:ext>
            </a:extLst>
          </p:cNvPr>
          <p:cNvSpPr>
            <a:spLocks noGrp="1"/>
          </p:cNvSpPr>
          <p:nvPr>
            <p:ph idx="1"/>
          </p:nvPr>
        </p:nvSpPr>
        <p:spPr>
          <a:xfrm>
            <a:off x="349494" y="4184105"/>
            <a:ext cx="3345425" cy="4351338"/>
          </a:xfrm>
        </p:spPr>
        <p:txBody>
          <a:bodyPr vert="horz" lIns="91440" tIns="45720" rIns="91440" bIns="45720" rtlCol="0" anchor="t">
            <a:normAutofit/>
          </a:bodyPr>
          <a:lstStyle/>
          <a:p>
            <a:pPr marL="0" indent="0">
              <a:buNone/>
            </a:pPr>
            <a:r>
              <a:rPr lang="en-US" b="0" i="0" u="none" strike="noStrike" dirty="0" err="1">
                <a:solidFill>
                  <a:srgbClr val="000000"/>
                </a:solidFill>
                <a:effectLst/>
                <a:latin typeface="Futura PT Book"/>
              </a:rPr>
              <a:t>Vai</a:t>
            </a:r>
            <a:r>
              <a:rPr lang="en-US" b="0" i="0" u="none" strike="noStrike" dirty="0">
                <a:solidFill>
                  <a:srgbClr val="000000"/>
                </a:solidFill>
                <a:effectLst/>
                <a:latin typeface="Futura PT Book"/>
              </a:rPr>
              <a:t> </a:t>
            </a:r>
            <a:r>
              <a:rPr lang="en-US" b="0" i="0" u="none" strike="noStrike" dirty="0" err="1">
                <a:solidFill>
                  <a:srgbClr val="000000"/>
                </a:solidFill>
                <a:effectLst/>
                <a:latin typeface="Futura PT Book"/>
              </a:rPr>
              <a:t>apgalvojums</a:t>
            </a:r>
            <a:r>
              <a:rPr lang="en-US" b="0" i="0" u="none" strike="noStrike" dirty="0">
                <a:solidFill>
                  <a:srgbClr val="000000"/>
                </a:solidFill>
                <a:effectLst/>
                <a:latin typeface="Futura PT Book"/>
              </a:rPr>
              <a:t>, ka “</a:t>
            </a:r>
            <a:r>
              <a:rPr lang="en-US" b="0" i="0" u="none" strike="noStrike" dirty="0" err="1">
                <a:solidFill>
                  <a:srgbClr val="000000"/>
                </a:solidFill>
                <a:effectLst/>
                <a:latin typeface="Futura PT Book"/>
              </a:rPr>
              <a:t>cilvēki</a:t>
            </a:r>
            <a:r>
              <a:rPr lang="en-US" b="0" i="0" u="none" strike="noStrike" dirty="0">
                <a:solidFill>
                  <a:srgbClr val="000000"/>
                </a:solidFill>
                <a:effectLst/>
                <a:latin typeface="Futura PT Book"/>
              </a:rPr>
              <a:t> </a:t>
            </a:r>
            <a:r>
              <a:rPr lang="en-US" b="0" i="0" u="none" strike="noStrike" dirty="0" err="1">
                <a:solidFill>
                  <a:srgbClr val="000000"/>
                </a:solidFill>
                <a:effectLst/>
                <a:latin typeface="Futura PT Book"/>
              </a:rPr>
              <a:t>izmanto</a:t>
            </a:r>
            <a:r>
              <a:rPr lang="en-US" b="0" i="0" u="none" strike="noStrike" dirty="0">
                <a:solidFill>
                  <a:srgbClr val="000000"/>
                </a:solidFill>
                <a:effectLst/>
                <a:latin typeface="Futura PT Book"/>
              </a:rPr>
              <a:t> </a:t>
            </a:r>
            <a:r>
              <a:rPr lang="en-US" b="0" i="0" u="none" strike="noStrike" dirty="0" err="1">
                <a:solidFill>
                  <a:srgbClr val="000000"/>
                </a:solidFill>
                <a:effectLst/>
                <a:latin typeface="Futura PT Book"/>
              </a:rPr>
              <a:t>tikai</a:t>
            </a:r>
            <a:r>
              <a:rPr lang="en-US" b="0" i="0" u="none" strike="noStrike" dirty="0">
                <a:solidFill>
                  <a:srgbClr val="000000"/>
                </a:solidFill>
                <a:effectLst/>
                <a:latin typeface="Futura PT Book"/>
              </a:rPr>
              <a:t> 10% no </a:t>
            </a:r>
            <a:r>
              <a:rPr lang="en-US" b="0" i="0" u="none" strike="noStrike" dirty="0" err="1">
                <a:solidFill>
                  <a:srgbClr val="000000"/>
                </a:solidFill>
                <a:effectLst/>
                <a:latin typeface="Futura PT Book"/>
              </a:rPr>
              <a:t>savā</a:t>
            </a:r>
            <a:r>
              <a:rPr lang="en-US" dirty="0" err="1">
                <a:solidFill>
                  <a:srgbClr val="000000"/>
                </a:solidFill>
                <a:latin typeface="Futura PT Book"/>
              </a:rPr>
              <a:t>m</a:t>
            </a:r>
            <a:r>
              <a:rPr lang="en-US" dirty="0">
                <a:solidFill>
                  <a:srgbClr val="000000"/>
                </a:solidFill>
                <a:latin typeface="Futura PT Book"/>
              </a:rPr>
              <a:t> </a:t>
            </a:r>
            <a:r>
              <a:rPr lang="en-US" dirty="0" err="1">
                <a:solidFill>
                  <a:srgbClr val="000000"/>
                </a:solidFill>
                <a:latin typeface="Futura PT Book"/>
              </a:rPr>
              <a:t>smadzenēm</a:t>
            </a:r>
            <a:r>
              <a:rPr lang="en-US" dirty="0">
                <a:solidFill>
                  <a:srgbClr val="000000"/>
                </a:solidFill>
                <a:latin typeface="Futura PT Book"/>
              </a:rPr>
              <a:t>” </a:t>
            </a:r>
            <a:r>
              <a:rPr lang="en-US" dirty="0" err="1">
                <a:solidFill>
                  <a:srgbClr val="000000"/>
                </a:solidFill>
                <a:latin typeface="Futura PT Book"/>
              </a:rPr>
              <a:t>ir</a:t>
            </a:r>
            <a:r>
              <a:rPr lang="en-US" dirty="0">
                <a:solidFill>
                  <a:srgbClr val="000000"/>
                </a:solidFill>
                <a:latin typeface="Futura PT Book"/>
              </a:rPr>
              <a:t> </a:t>
            </a:r>
            <a:r>
              <a:rPr lang="en-US" dirty="0" err="1">
                <a:solidFill>
                  <a:srgbClr val="000000"/>
                </a:solidFill>
                <a:latin typeface="Futura PT Book"/>
              </a:rPr>
              <a:t>patiess</a:t>
            </a:r>
            <a:r>
              <a:rPr lang="en-US" dirty="0">
                <a:solidFill>
                  <a:srgbClr val="000000"/>
                </a:solidFill>
                <a:latin typeface="Futura PT Book"/>
              </a:rPr>
              <a:t>?</a:t>
            </a:r>
            <a:endParaRPr lang="en-US" b="0" i="0" u="none" strike="noStrike" dirty="0">
              <a:solidFill>
                <a:srgbClr val="000000"/>
              </a:solidFill>
              <a:effectLst/>
              <a:latin typeface="Futura PT Book" panose="020B0502020204020303" pitchFamily="34" charset="0"/>
            </a:endParaRPr>
          </a:p>
        </p:txBody>
      </p:sp>
      <p:pic>
        <p:nvPicPr>
          <p:cNvPr id="10" name="Picture 9" descr="Logo&#10;&#10;Description automatically generated">
            <a:extLst>
              <a:ext uri="{FF2B5EF4-FFF2-40B4-BE49-F238E27FC236}">
                <a16:creationId xmlns:a16="http://schemas.microsoft.com/office/drawing/2014/main" id="{2E476EE9-6C2F-8E6C-D6EF-235C620E8983}"/>
              </a:ext>
            </a:extLst>
          </p:cNvPr>
          <p:cNvPicPr>
            <a:picLocks noChangeAspect="1"/>
          </p:cNvPicPr>
          <p:nvPr/>
        </p:nvPicPr>
        <p:blipFill>
          <a:blip r:embed="rId4"/>
          <a:stretch>
            <a:fillRect/>
          </a:stretch>
        </p:blipFill>
        <p:spPr>
          <a:xfrm>
            <a:off x="8262959" y="5146425"/>
            <a:ext cx="3345425" cy="1213349"/>
          </a:xfrm>
          <a:prstGeom prst="rect">
            <a:avLst/>
          </a:prstGeom>
        </p:spPr>
      </p:pic>
      <p:sp>
        <p:nvSpPr>
          <p:cNvPr id="7" name="Content Placeholder 2">
            <a:extLst>
              <a:ext uri="{FF2B5EF4-FFF2-40B4-BE49-F238E27FC236}">
                <a16:creationId xmlns:a16="http://schemas.microsoft.com/office/drawing/2014/main" id="{20E81D88-0AB2-5773-B3E0-EA2F568D8B10}"/>
              </a:ext>
            </a:extLst>
          </p:cNvPr>
          <p:cNvSpPr txBox="1">
            <a:spLocks/>
          </p:cNvSpPr>
          <p:nvPr/>
        </p:nvSpPr>
        <p:spPr>
          <a:xfrm>
            <a:off x="9378706" y="2632755"/>
            <a:ext cx="2463800" cy="158341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err="1">
                <a:solidFill>
                  <a:srgbClr val="000000"/>
                </a:solidFill>
                <a:latin typeface="Futura PT Book" panose="020B0502020204020303" pitchFamily="34" charset="0"/>
              </a:rPr>
              <a:t>Prezentējiet</a:t>
            </a:r>
            <a:r>
              <a:rPr lang="en-US" dirty="0">
                <a:solidFill>
                  <a:srgbClr val="000000"/>
                </a:solidFill>
                <a:latin typeface="Futura PT Book" panose="020B0502020204020303" pitchFamily="34" charset="0"/>
              </a:rPr>
              <a:t> </a:t>
            </a:r>
            <a:r>
              <a:rPr lang="en-US" dirty="0" err="1">
                <a:solidFill>
                  <a:srgbClr val="000000"/>
                </a:solidFill>
                <a:latin typeface="Futura PT Book" panose="020B0502020204020303" pitchFamily="34" charset="0"/>
              </a:rPr>
              <a:t>savas</a:t>
            </a:r>
            <a:r>
              <a:rPr lang="en-US" dirty="0">
                <a:solidFill>
                  <a:srgbClr val="000000"/>
                </a:solidFill>
                <a:latin typeface="Futura PT Book" panose="020B0502020204020303" pitchFamily="34" charset="0"/>
              </a:rPr>
              <a:t> </a:t>
            </a:r>
            <a:r>
              <a:rPr lang="en-US" dirty="0" err="1">
                <a:solidFill>
                  <a:srgbClr val="000000"/>
                </a:solidFill>
                <a:latin typeface="Futura PT Book" panose="020B0502020204020303" pitchFamily="34" charset="0"/>
              </a:rPr>
              <a:t>grupas</a:t>
            </a:r>
            <a:r>
              <a:rPr lang="en-US" dirty="0">
                <a:solidFill>
                  <a:srgbClr val="000000"/>
                </a:solidFill>
                <a:latin typeface="Futura PT Book" panose="020B0502020204020303" pitchFamily="34" charset="0"/>
              </a:rPr>
              <a:t> </a:t>
            </a:r>
            <a:r>
              <a:rPr lang="en-US" dirty="0" err="1">
                <a:solidFill>
                  <a:srgbClr val="000000"/>
                </a:solidFill>
                <a:latin typeface="Futura PT Book" panose="020B0502020204020303" pitchFamily="34" charset="0"/>
              </a:rPr>
              <a:t>secinājumus</a:t>
            </a:r>
            <a:r>
              <a:rPr lang="en-US" dirty="0">
                <a:solidFill>
                  <a:srgbClr val="000000"/>
                </a:solidFill>
                <a:latin typeface="Futura PT Book" panose="020B0502020204020303" pitchFamily="34" charset="0"/>
              </a:rPr>
              <a:t>! </a:t>
            </a:r>
          </a:p>
          <a:p>
            <a:pPr marL="0" indent="0">
              <a:buFont typeface="Arial" panose="020B0604020202020204" pitchFamily="34" charset="0"/>
              <a:buNone/>
            </a:pPr>
            <a:endParaRPr lang="en-US" dirty="0">
              <a:solidFill>
                <a:srgbClr val="000000"/>
              </a:solidFill>
              <a:latin typeface="Futura PT Book"/>
              <a:ea typeface="Source Sans Pro Light"/>
            </a:endParaRPr>
          </a:p>
          <a:p>
            <a:pPr marL="0" indent="0">
              <a:buFont typeface="Arial" panose="020B0604020202020204" pitchFamily="34" charset="0"/>
              <a:buNone/>
            </a:pPr>
            <a:endParaRPr lang="en-US" dirty="0">
              <a:latin typeface="Futura PT Book"/>
              <a:ea typeface="Source Sans Pro Light"/>
            </a:endParaRPr>
          </a:p>
        </p:txBody>
      </p:sp>
    </p:spTree>
    <p:extLst>
      <p:ext uri="{BB962C8B-B14F-4D97-AF65-F5344CB8AC3E}">
        <p14:creationId xmlns:p14="http://schemas.microsoft.com/office/powerpoint/2010/main" val="1315470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A5F041F3-6373-772E-EA80-A29FCEB9F366}"/>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8" name="Title 7">
            <a:extLst>
              <a:ext uri="{FF2B5EF4-FFF2-40B4-BE49-F238E27FC236}">
                <a16:creationId xmlns:a16="http://schemas.microsoft.com/office/drawing/2014/main" id="{8E285D07-563B-25BF-2A74-6948E19B3929}"/>
              </a:ext>
            </a:extLst>
          </p:cNvPr>
          <p:cNvSpPr>
            <a:spLocks noGrp="1"/>
          </p:cNvSpPr>
          <p:nvPr>
            <p:ph type="title"/>
          </p:nvPr>
        </p:nvSpPr>
        <p:spPr/>
        <p:txBody>
          <a:bodyPr/>
          <a:lstStyle/>
          <a:p>
            <a:r>
              <a:rPr lang="en-US" dirty="0" err="1">
                <a:latin typeface="Futura PT Bold" panose="020B0902020204020203" pitchFamily="34" charset="0"/>
              </a:rPr>
              <a:t>Apstiprināšanas</a:t>
            </a:r>
            <a:r>
              <a:rPr lang="en-US" dirty="0">
                <a:latin typeface="Futura PT Bold" panose="020B0902020204020203" pitchFamily="34" charset="0"/>
              </a:rPr>
              <a:t> </a:t>
            </a:r>
            <a:r>
              <a:rPr lang="en-US" dirty="0" err="1">
                <a:latin typeface="Futura PT Bold" panose="020B0902020204020203" pitchFamily="34" charset="0"/>
              </a:rPr>
              <a:t>nosliece</a:t>
            </a:r>
            <a:r>
              <a:rPr lang="en-US" dirty="0">
                <a:latin typeface="Futura PT Bold" panose="020B0902020204020203" pitchFamily="34" charset="0"/>
              </a:rPr>
              <a:t>:  </a:t>
            </a:r>
          </a:p>
        </p:txBody>
      </p:sp>
      <p:sp>
        <p:nvSpPr>
          <p:cNvPr id="10" name="Content Placeholder 3">
            <a:extLst>
              <a:ext uri="{FF2B5EF4-FFF2-40B4-BE49-F238E27FC236}">
                <a16:creationId xmlns:a16="http://schemas.microsoft.com/office/drawing/2014/main" id="{C3B4605E-9763-DF53-BF90-EA9169667106}"/>
              </a:ext>
            </a:extLst>
          </p:cNvPr>
          <p:cNvSpPr>
            <a:spLocks noGrp="1"/>
          </p:cNvSpPr>
          <p:nvPr>
            <p:ph idx="1"/>
          </p:nvPr>
        </p:nvSpPr>
        <p:spPr>
          <a:xfrm>
            <a:off x="838200" y="1825625"/>
            <a:ext cx="10515600" cy="4351338"/>
          </a:xfrm>
        </p:spPr>
        <p:txBody>
          <a:bodyPr>
            <a:normAutofit/>
          </a:bodyPr>
          <a:lstStyle/>
          <a:p>
            <a:pPr marL="0" indent="0">
              <a:buNone/>
            </a:pPr>
            <a:r>
              <a:rPr lang="en-US" sz="3600" b="0" i="0" dirty="0" err="1">
                <a:solidFill>
                  <a:srgbClr val="212529"/>
                </a:solidFill>
                <a:effectLst/>
                <a:latin typeface="Futura PT Book" panose="020B0502020204020303" pitchFamily="34" charset="0"/>
              </a:rPr>
              <a:t>cilvēki</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ir</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motivēti</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pamanīt</a:t>
            </a:r>
            <a:r>
              <a:rPr lang="en-US" sz="3600" b="0" i="0" dirty="0">
                <a:solidFill>
                  <a:srgbClr val="212529"/>
                </a:solidFill>
                <a:effectLst/>
                <a:latin typeface="Futura PT Book" panose="020B0502020204020303" pitchFamily="34" charset="0"/>
              </a:rPr>
              <a:t> un </a:t>
            </a:r>
            <a:r>
              <a:rPr lang="en-US" sz="3600" b="0" i="0" dirty="0" err="1">
                <a:solidFill>
                  <a:srgbClr val="212529"/>
                </a:solidFill>
                <a:effectLst/>
                <a:latin typeface="Futura PT Book" panose="020B0502020204020303" pitchFamily="34" charset="0"/>
              </a:rPr>
              <a:t>interpretēt</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visu</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informāciju</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tā</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lai</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varētu</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saglabāt</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esošos</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uzskatus</a:t>
            </a:r>
            <a:r>
              <a:rPr lang="en-US" sz="3600" b="0" i="0" dirty="0">
                <a:solidFill>
                  <a:srgbClr val="212529"/>
                </a:solidFill>
                <a:effectLst/>
                <a:latin typeface="Futura PT Book" panose="020B0502020204020303" pitchFamily="34" charset="0"/>
              </a:rPr>
              <a:t>.</a:t>
            </a:r>
            <a:endParaRPr lang="en-US" sz="3600" dirty="0">
              <a:latin typeface="Futura PT Book" panose="020B0502020204020303" pitchFamily="34" charset="0"/>
            </a:endParaRPr>
          </a:p>
        </p:txBody>
      </p:sp>
    </p:spTree>
    <p:extLst>
      <p:ext uri="{BB962C8B-B14F-4D97-AF65-F5344CB8AC3E}">
        <p14:creationId xmlns:p14="http://schemas.microsoft.com/office/powerpoint/2010/main" val="330592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F5330389-16E9-5A65-814E-6B3481F6C606}"/>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6" name="Title 7">
            <a:extLst>
              <a:ext uri="{FF2B5EF4-FFF2-40B4-BE49-F238E27FC236}">
                <a16:creationId xmlns:a16="http://schemas.microsoft.com/office/drawing/2014/main" id="{02BB1C66-04F5-8C62-D99A-3E9F4FFEFFF6}"/>
              </a:ext>
            </a:extLst>
          </p:cNvPr>
          <p:cNvSpPr>
            <a:spLocks noGrp="1"/>
          </p:cNvSpPr>
          <p:nvPr>
            <p:ph type="title"/>
          </p:nvPr>
        </p:nvSpPr>
        <p:spPr>
          <a:xfrm>
            <a:off x="838200" y="365125"/>
            <a:ext cx="10515600" cy="1325563"/>
          </a:xfrm>
        </p:spPr>
        <p:txBody>
          <a:bodyPr/>
          <a:lstStyle/>
          <a:p>
            <a:r>
              <a:rPr lang="en-US" dirty="0" err="1">
                <a:latin typeface="Futura PT Bold" panose="020B0902020204020203" pitchFamily="34" charset="0"/>
              </a:rPr>
              <a:t>Motivētā</a:t>
            </a:r>
            <a:r>
              <a:rPr lang="en-US" dirty="0">
                <a:latin typeface="Futura PT Bold" panose="020B0902020204020203" pitchFamily="34" charset="0"/>
              </a:rPr>
              <a:t> </a:t>
            </a:r>
            <a:r>
              <a:rPr lang="en-US" dirty="0" err="1">
                <a:latin typeface="Futura PT Bold" panose="020B0902020204020203" pitchFamily="34" charset="0"/>
              </a:rPr>
              <a:t>spriešana</a:t>
            </a:r>
            <a:r>
              <a:rPr lang="en-US" dirty="0">
                <a:latin typeface="Futura PT Bold" panose="020B0902020204020203" pitchFamily="34" charset="0"/>
              </a:rPr>
              <a:t>   </a:t>
            </a:r>
          </a:p>
        </p:txBody>
      </p:sp>
      <p:sp>
        <p:nvSpPr>
          <p:cNvPr id="7" name="Content Placeholder 3">
            <a:extLst>
              <a:ext uri="{FF2B5EF4-FFF2-40B4-BE49-F238E27FC236}">
                <a16:creationId xmlns:a16="http://schemas.microsoft.com/office/drawing/2014/main" id="{A90DEAAC-47EE-DE65-1FFC-FFB6112657A2}"/>
              </a:ext>
            </a:extLst>
          </p:cNvPr>
          <p:cNvSpPr>
            <a:spLocks noGrp="1"/>
          </p:cNvSpPr>
          <p:nvPr>
            <p:ph idx="1"/>
          </p:nvPr>
        </p:nvSpPr>
        <p:spPr>
          <a:xfrm>
            <a:off x="838200" y="1825625"/>
            <a:ext cx="10515600" cy="4351338"/>
          </a:xfrm>
        </p:spPr>
        <p:txBody>
          <a:bodyPr>
            <a:normAutofit/>
          </a:bodyPr>
          <a:lstStyle/>
          <a:p>
            <a:pPr marL="0" indent="0">
              <a:buNone/>
            </a:pPr>
            <a:r>
              <a:rPr lang="lv-LV" sz="3600" b="0" i="0" dirty="0">
                <a:solidFill>
                  <a:srgbClr val="212529"/>
                </a:solidFill>
                <a:effectLst/>
                <a:latin typeface="Futura PT Book" panose="020B0502020204020303" pitchFamily="34" charset="0"/>
              </a:rPr>
              <a:t>Ja atradīsi informāciju, kas apstiprina tavu viedokli par (piemēram, par neizmantotu smadzeņu potenciālu), visticamāk, to pieņemsi, daudz nedomājot. Tomēr, ja redzēsi kaut ko, kas ir pretrunā tavam viedoklim, kļūsi skeptiskāks un meklēsi iespējas to apšaubīt. Šo parādību sauc par </a:t>
            </a:r>
            <a:r>
              <a:rPr lang="lv-LV" sz="3600" b="1" i="0" dirty="0">
                <a:solidFill>
                  <a:srgbClr val="212529"/>
                </a:solidFill>
                <a:effectLst/>
                <a:latin typeface="Futura PT Book" panose="020B0502020204020303" pitchFamily="34" charset="0"/>
              </a:rPr>
              <a:t>motivēto spriešanu</a:t>
            </a:r>
            <a:r>
              <a:rPr lang="lv-LV" sz="3600" b="0" i="0" dirty="0">
                <a:solidFill>
                  <a:srgbClr val="212529"/>
                </a:solidFill>
                <a:effectLst/>
                <a:latin typeface="Futura PT Book" panose="020B0502020204020303" pitchFamily="34" charset="0"/>
              </a:rPr>
              <a:t>.</a:t>
            </a:r>
            <a:endParaRPr lang="en-US" sz="3600" dirty="0">
              <a:latin typeface="Futura PT Book" panose="020B0502020204020303" pitchFamily="34" charset="0"/>
            </a:endParaRPr>
          </a:p>
        </p:txBody>
      </p:sp>
    </p:spTree>
    <p:extLst>
      <p:ext uri="{BB962C8B-B14F-4D97-AF65-F5344CB8AC3E}">
        <p14:creationId xmlns:p14="http://schemas.microsoft.com/office/powerpoint/2010/main" val="3225244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2E476EE9-6C2F-8E6C-D6EF-235C620E8983}"/>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9" name="Title 7">
            <a:extLst>
              <a:ext uri="{FF2B5EF4-FFF2-40B4-BE49-F238E27FC236}">
                <a16:creationId xmlns:a16="http://schemas.microsoft.com/office/drawing/2014/main" id="{AFD575D8-DBCF-52BA-5C1D-12AA6B855BCE}"/>
              </a:ext>
            </a:extLst>
          </p:cNvPr>
          <p:cNvSpPr>
            <a:spLocks noGrp="1"/>
          </p:cNvSpPr>
          <p:nvPr>
            <p:ph type="title"/>
          </p:nvPr>
        </p:nvSpPr>
        <p:spPr>
          <a:xfrm>
            <a:off x="838200" y="365125"/>
            <a:ext cx="10515600" cy="1325563"/>
          </a:xfrm>
        </p:spPr>
        <p:txBody>
          <a:bodyPr/>
          <a:lstStyle/>
          <a:p>
            <a:r>
              <a:rPr lang="en-US" dirty="0" err="1">
                <a:latin typeface="Futura PT Bold" panose="020B0902020204020203" pitchFamily="34" charset="0"/>
              </a:rPr>
              <a:t>Negativitātes</a:t>
            </a:r>
            <a:r>
              <a:rPr lang="en-US" dirty="0">
                <a:latin typeface="Futura PT Bold" panose="020B0902020204020203" pitchFamily="34" charset="0"/>
              </a:rPr>
              <a:t> </a:t>
            </a:r>
            <a:r>
              <a:rPr lang="en-US" dirty="0" err="1">
                <a:latin typeface="Futura PT Bold" panose="020B0902020204020203" pitchFamily="34" charset="0"/>
              </a:rPr>
              <a:t>nosliece</a:t>
            </a:r>
            <a:r>
              <a:rPr lang="en-US" dirty="0">
                <a:latin typeface="Futura PT Bold" panose="020B0902020204020203" pitchFamily="34" charset="0"/>
              </a:rPr>
              <a:t>   </a:t>
            </a:r>
          </a:p>
        </p:txBody>
      </p:sp>
      <p:sp>
        <p:nvSpPr>
          <p:cNvPr id="11" name="Content Placeholder 3">
            <a:extLst>
              <a:ext uri="{FF2B5EF4-FFF2-40B4-BE49-F238E27FC236}">
                <a16:creationId xmlns:a16="http://schemas.microsoft.com/office/drawing/2014/main" id="{E6BB6E1C-04B1-59A2-B3DB-3AEC6664537E}"/>
              </a:ext>
            </a:extLst>
          </p:cNvPr>
          <p:cNvSpPr>
            <a:spLocks noGrp="1"/>
          </p:cNvSpPr>
          <p:nvPr>
            <p:ph idx="1"/>
          </p:nvPr>
        </p:nvSpPr>
        <p:spPr>
          <a:xfrm>
            <a:off x="838200" y="1825625"/>
            <a:ext cx="10515600" cy="4351338"/>
          </a:xfrm>
        </p:spPr>
        <p:txBody>
          <a:bodyPr>
            <a:normAutofit/>
          </a:bodyPr>
          <a:lstStyle/>
          <a:p>
            <a:pPr marL="0" indent="0">
              <a:buNone/>
            </a:pPr>
            <a:r>
              <a:rPr lang="lv-LV" sz="3600" b="0" i="0" dirty="0">
                <a:solidFill>
                  <a:srgbClr val="212529"/>
                </a:solidFill>
                <a:effectLst/>
                <a:latin typeface="Futura PT Book" panose="020B0502020204020303" pitchFamily="34" charset="0"/>
              </a:rPr>
              <a:t>Ideju, ka negatīva informācija cilvēkus piesaista vairāk nekā pozitīva, sauc par </a:t>
            </a:r>
            <a:r>
              <a:rPr lang="lv-LV" sz="3600" b="1" i="0" dirty="0">
                <a:solidFill>
                  <a:srgbClr val="212529"/>
                </a:solidFill>
                <a:effectLst/>
                <a:latin typeface="Futura PT Book" panose="020B0502020204020303" pitchFamily="34" charset="0"/>
              </a:rPr>
              <a:t>negativitātes noslieci</a:t>
            </a:r>
            <a:r>
              <a:rPr lang="lv-LV" sz="3600" b="0" i="0" dirty="0">
                <a:solidFill>
                  <a:srgbClr val="212529"/>
                </a:solidFill>
                <a:effectLst/>
                <a:latin typeface="Futura PT Book" panose="020B0502020204020303" pitchFamily="34" charset="0"/>
              </a:rPr>
              <a:t>. Sliktām ziņām veltām vairāk savas uzmanības.</a:t>
            </a:r>
            <a:endParaRPr lang="en-US" sz="3600" dirty="0">
              <a:latin typeface="Futura PT Book" panose="020B0502020204020303" pitchFamily="34" charset="0"/>
            </a:endParaRPr>
          </a:p>
        </p:txBody>
      </p:sp>
    </p:spTree>
    <p:extLst>
      <p:ext uri="{BB962C8B-B14F-4D97-AF65-F5344CB8AC3E}">
        <p14:creationId xmlns:p14="http://schemas.microsoft.com/office/powerpoint/2010/main" val="93670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BA5D2E-3A03-49ED-9F0F-46A78F6F7870}"/>
              </a:ext>
            </a:extLst>
          </p:cNvPr>
          <p:cNvSpPr>
            <a:spLocks noGrp="1"/>
          </p:cNvSpPr>
          <p:nvPr>
            <p:ph idx="1"/>
          </p:nvPr>
        </p:nvSpPr>
        <p:spPr>
          <a:xfrm>
            <a:off x="363747" y="1955021"/>
            <a:ext cx="4419600" cy="4351338"/>
          </a:xfrm>
        </p:spPr>
        <p:txBody>
          <a:bodyPr vert="horz" lIns="91440" tIns="45720" rIns="91440" bIns="45720" rtlCol="0" anchor="t">
            <a:normAutofit/>
          </a:bodyPr>
          <a:lstStyle/>
          <a:p>
            <a:pPr marL="0" indent="0">
              <a:buNone/>
            </a:pPr>
            <a:endParaRPr lang="en-US" dirty="0">
              <a:latin typeface="Futura PT Book"/>
              <a:ea typeface="Source Sans Pro Light"/>
            </a:endParaRPr>
          </a:p>
          <a:p>
            <a:pPr marL="0" indent="0">
              <a:buNone/>
            </a:pPr>
            <a:endParaRPr lang="en-US" dirty="0">
              <a:latin typeface="Futura PT Book"/>
              <a:ea typeface="Source Sans Pro Light"/>
            </a:endParaRPr>
          </a:p>
          <a:p>
            <a:pPr marL="0" indent="0">
              <a:buNone/>
            </a:pPr>
            <a:endParaRPr lang="en-US" dirty="0">
              <a:latin typeface="Futura PT Book"/>
              <a:ea typeface="Source Sans Pro Light"/>
            </a:endParaRPr>
          </a:p>
        </p:txBody>
      </p:sp>
      <p:pic>
        <p:nvPicPr>
          <p:cNvPr id="6" name="Picture 5" descr="Logo&#10;&#10;Description automatically generated">
            <a:extLst>
              <a:ext uri="{FF2B5EF4-FFF2-40B4-BE49-F238E27FC236}">
                <a16:creationId xmlns:a16="http://schemas.microsoft.com/office/drawing/2014/main" id="{A5F041F3-6373-772E-EA80-A29FCEB9F366}"/>
              </a:ext>
            </a:extLst>
          </p:cNvPr>
          <p:cNvPicPr>
            <a:picLocks noChangeAspect="1"/>
          </p:cNvPicPr>
          <p:nvPr/>
        </p:nvPicPr>
        <p:blipFill>
          <a:blip r:embed="rId3"/>
          <a:stretch>
            <a:fillRect/>
          </a:stretch>
        </p:blipFill>
        <p:spPr>
          <a:xfrm>
            <a:off x="8262959" y="5184525"/>
            <a:ext cx="3345425" cy="1213349"/>
          </a:xfrm>
          <a:prstGeom prst="rect">
            <a:avLst/>
          </a:prstGeom>
        </p:spPr>
      </p:pic>
      <p:sp>
        <p:nvSpPr>
          <p:cNvPr id="7" name="Content Placeholder 3">
            <a:extLst>
              <a:ext uri="{FF2B5EF4-FFF2-40B4-BE49-F238E27FC236}">
                <a16:creationId xmlns:a16="http://schemas.microsoft.com/office/drawing/2014/main" id="{9DDF0811-FF71-302D-C80D-EDAA1B6BD11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3600" b="0" i="0" dirty="0">
                <a:solidFill>
                  <a:srgbClr val="212529"/>
                </a:solidFill>
                <a:effectLst/>
                <a:latin typeface="Futura PT Book" panose="020B0502020204020303" pitchFamily="34" charset="0"/>
              </a:rPr>
              <a:t>Cilvēki vairāk uzticas informācijai, ar ko jau iepriekš sastapušies. Tas ir viens no iemesliem, kādēļ uzņēmumi neatlaidīgi reklamē savus produktus dažādos medijos. </a:t>
            </a:r>
            <a:r>
              <a:rPr lang="en-US" sz="3600" dirty="0" err="1">
                <a:solidFill>
                  <a:srgbClr val="212529"/>
                </a:solidFill>
                <a:latin typeface="Futura PT Book" panose="020B0502020204020303" pitchFamily="34" charset="0"/>
              </a:rPr>
              <a:t>Pazīstamības</a:t>
            </a:r>
            <a:r>
              <a:rPr lang="en-US" sz="3600" dirty="0">
                <a:solidFill>
                  <a:srgbClr val="212529"/>
                </a:solidFill>
                <a:latin typeface="Futura PT Book" panose="020B0502020204020303" pitchFamily="34" charset="0"/>
              </a:rPr>
              <a:t> </a:t>
            </a:r>
            <a:r>
              <a:rPr lang="en-US" sz="3600" b="0" i="0" dirty="0" err="1">
                <a:solidFill>
                  <a:srgbClr val="212529"/>
                </a:solidFill>
                <a:effectLst/>
                <a:latin typeface="Futura PT Book" panose="020B0502020204020303" pitchFamily="34" charset="0"/>
              </a:rPr>
              <a:t>noslieci</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bieži</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izmanto</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reklāmas</a:t>
            </a:r>
            <a:r>
              <a:rPr lang="en-US" sz="3600" b="0" i="0" dirty="0">
                <a:solidFill>
                  <a:srgbClr val="212529"/>
                </a:solidFill>
                <a:effectLst/>
                <a:latin typeface="Futura PT Book" panose="020B0502020204020303" pitchFamily="34" charset="0"/>
              </a:rPr>
              <a:t> </a:t>
            </a:r>
            <a:r>
              <a:rPr lang="en-US" sz="3600" b="0" i="0" dirty="0" err="1">
                <a:solidFill>
                  <a:srgbClr val="212529"/>
                </a:solidFill>
                <a:effectLst/>
                <a:latin typeface="Futura PT Book" panose="020B0502020204020303" pitchFamily="34" charset="0"/>
              </a:rPr>
              <a:t>industrija</a:t>
            </a:r>
            <a:r>
              <a:rPr lang="en-US" sz="3600" b="0" i="0" dirty="0">
                <a:solidFill>
                  <a:srgbClr val="212529"/>
                </a:solidFill>
                <a:effectLst/>
                <a:latin typeface="Futura PT Book" panose="020B0502020204020303" pitchFamily="34" charset="0"/>
              </a:rPr>
              <a:t>. </a:t>
            </a:r>
            <a:endParaRPr lang="en-US" sz="3600" dirty="0">
              <a:latin typeface="Futura PT Book" panose="020B0502020204020303" pitchFamily="34" charset="0"/>
            </a:endParaRPr>
          </a:p>
        </p:txBody>
      </p:sp>
      <p:sp>
        <p:nvSpPr>
          <p:cNvPr id="9" name="Title 7">
            <a:extLst>
              <a:ext uri="{FF2B5EF4-FFF2-40B4-BE49-F238E27FC236}">
                <a16:creationId xmlns:a16="http://schemas.microsoft.com/office/drawing/2014/main" id="{A895C3EF-1C29-8603-303A-02263232EC2B}"/>
              </a:ext>
            </a:extLst>
          </p:cNvPr>
          <p:cNvSpPr>
            <a:spLocks noGrp="1"/>
          </p:cNvSpPr>
          <p:nvPr>
            <p:ph type="title"/>
          </p:nvPr>
        </p:nvSpPr>
        <p:spPr>
          <a:xfrm>
            <a:off x="838200" y="365125"/>
            <a:ext cx="10515600" cy="1325563"/>
          </a:xfrm>
        </p:spPr>
        <p:txBody>
          <a:bodyPr/>
          <a:lstStyle/>
          <a:p>
            <a:r>
              <a:rPr lang="en-US" dirty="0" err="1">
                <a:latin typeface="Futura PT Bold" panose="020B0902020204020203" pitchFamily="34" charset="0"/>
              </a:rPr>
              <a:t>Pazīstamības</a:t>
            </a:r>
            <a:r>
              <a:rPr lang="en-US" dirty="0">
                <a:latin typeface="Futura PT Bold" panose="020B0902020204020203" pitchFamily="34" charset="0"/>
              </a:rPr>
              <a:t> </a:t>
            </a:r>
            <a:r>
              <a:rPr lang="en-US" dirty="0" err="1">
                <a:latin typeface="Futura PT Bold" panose="020B0902020204020203" pitchFamily="34" charset="0"/>
              </a:rPr>
              <a:t>nosliece</a:t>
            </a:r>
            <a:r>
              <a:rPr lang="en-US" dirty="0">
                <a:latin typeface="Futura PT Bold" panose="020B0902020204020203" pitchFamily="34" charset="0"/>
              </a:rPr>
              <a:t>   </a:t>
            </a:r>
          </a:p>
        </p:txBody>
      </p:sp>
    </p:spTree>
    <p:extLst>
      <p:ext uri="{BB962C8B-B14F-4D97-AF65-F5344CB8AC3E}">
        <p14:creationId xmlns:p14="http://schemas.microsoft.com/office/powerpoint/2010/main" val="2965362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4" name="Picture 3" descr="A picture containing application&#10;&#10;Description automatically generated">
            <a:extLst>
              <a:ext uri="{FF2B5EF4-FFF2-40B4-BE49-F238E27FC236}">
                <a16:creationId xmlns:a16="http://schemas.microsoft.com/office/drawing/2014/main" id="{171386C6-7511-E567-AACB-760B87D84B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7">
            <a:extLst>
              <a:ext uri="{FF2B5EF4-FFF2-40B4-BE49-F238E27FC236}">
                <a16:creationId xmlns:a16="http://schemas.microsoft.com/office/drawing/2014/main" id="{AFD575D8-DBCF-52BA-5C1D-12AA6B855BCE}"/>
              </a:ext>
            </a:extLst>
          </p:cNvPr>
          <p:cNvSpPr>
            <a:spLocks noGrp="1"/>
          </p:cNvSpPr>
          <p:nvPr>
            <p:ph type="title"/>
          </p:nvPr>
        </p:nvSpPr>
        <p:spPr>
          <a:xfrm rot="16200000">
            <a:off x="-4419600" y="581025"/>
            <a:ext cx="10515600" cy="1325563"/>
          </a:xfrm>
        </p:spPr>
        <p:txBody>
          <a:bodyPr/>
          <a:lstStyle/>
          <a:p>
            <a:r>
              <a:rPr lang="en-US" dirty="0">
                <a:latin typeface="Futura PT Bold" panose="020B0902020204020203" pitchFamily="34" charset="0"/>
              </a:rPr>
              <a:t>Tests: </a:t>
            </a:r>
            <a:r>
              <a:rPr lang="en-US" dirty="0" err="1">
                <a:latin typeface="Futura PT Bold" panose="020B0902020204020203" pitchFamily="34" charset="0"/>
              </a:rPr>
              <a:t>Tava</a:t>
            </a:r>
            <a:r>
              <a:rPr lang="en-US" dirty="0">
                <a:latin typeface="Futura PT Bold" panose="020B0902020204020203" pitchFamily="34" charset="0"/>
              </a:rPr>
              <a:t> </a:t>
            </a:r>
            <a:r>
              <a:rPr lang="en-US" dirty="0" err="1">
                <a:latin typeface="Futura PT Bold" panose="020B0902020204020203" pitchFamily="34" charset="0"/>
              </a:rPr>
              <a:t>izvēle</a:t>
            </a:r>
            <a:r>
              <a:rPr lang="en-US" dirty="0">
                <a:latin typeface="Futura PT Bold" panose="020B0902020204020203" pitchFamily="34" charset="0"/>
              </a:rPr>
              <a:t> </a:t>
            </a:r>
            <a:br>
              <a:rPr lang="en-US" dirty="0">
                <a:latin typeface="Futura PT Bold" panose="020B0902020204020203" pitchFamily="34" charset="0"/>
              </a:rPr>
            </a:br>
            <a:r>
              <a:rPr lang="en-US" dirty="0" err="1">
                <a:latin typeface="Futura PT Bold" panose="020B0902020204020203" pitchFamily="34" charset="0"/>
              </a:rPr>
              <a:t>vai</a:t>
            </a:r>
            <a:r>
              <a:rPr lang="en-US" dirty="0">
                <a:latin typeface="Futura PT Bold" panose="020B0902020204020203" pitchFamily="34" charset="0"/>
              </a:rPr>
              <a:t> </a:t>
            </a:r>
            <a:r>
              <a:rPr lang="en-US" dirty="0" err="1">
                <a:latin typeface="Futura PT Bold" panose="020B0902020204020203" pitchFamily="34" charset="0"/>
              </a:rPr>
              <a:t>reklāma</a:t>
            </a:r>
            <a:r>
              <a:rPr lang="en-US" dirty="0">
                <a:latin typeface="Futura PT Bold" panose="020B0902020204020203" pitchFamily="34" charset="0"/>
              </a:rPr>
              <a:t>? </a:t>
            </a:r>
          </a:p>
        </p:txBody>
      </p:sp>
      <p:sp>
        <p:nvSpPr>
          <p:cNvPr id="11" name="Content Placeholder 3">
            <a:extLst>
              <a:ext uri="{FF2B5EF4-FFF2-40B4-BE49-F238E27FC236}">
                <a16:creationId xmlns:a16="http://schemas.microsoft.com/office/drawing/2014/main" id="{E6BB6E1C-04B1-59A2-B3DB-3AEC6664537E}"/>
              </a:ext>
            </a:extLst>
          </p:cNvPr>
          <p:cNvSpPr>
            <a:spLocks noGrp="1"/>
          </p:cNvSpPr>
          <p:nvPr>
            <p:ph idx="1"/>
          </p:nvPr>
        </p:nvSpPr>
        <p:spPr>
          <a:xfrm>
            <a:off x="8708363" y="-259012"/>
            <a:ext cx="3873500" cy="1438275"/>
          </a:xfrm>
        </p:spPr>
        <p:txBody>
          <a:bodyPr>
            <a:normAutofit/>
          </a:bodyPr>
          <a:lstStyle/>
          <a:p>
            <a:pPr marL="0" indent="0">
              <a:buNone/>
            </a:pPr>
            <a:br>
              <a:rPr lang="en-US" sz="3600" dirty="0">
                <a:solidFill>
                  <a:srgbClr val="212529"/>
                </a:solidFill>
                <a:latin typeface="Futura PT Book" panose="020B0502020204020303" pitchFamily="34" charset="0"/>
              </a:rPr>
            </a:br>
            <a:r>
              <a:rPr lang="en-US" sz="3600" dirty="0" err="1">
                <a:solidFill>
                  <a:srgbClr val="212529"/>
                </a:solidFill>
                <a:latin typeface="Futura PT Book" panose="020B0502020204020303" pitchFamily="34" charset="0"/>
              </a:rPr>
              <a:t>Kvadrātkods</a:t>
            </a:r>
            <a:r>
              <a:rPr lang="en-US" sz="3600" b="0" i="0" dirty="0">
                <a:solidFill>
                  <a:srgbClr val="212529"/>
                </a:solidFill>
                <a:effectLst/>
                <a:latin typeface="Futura PT Book" panose="020B0502020204020303" pitchFamily="34" charset="0"/>
              </a:rPr>
              <a:t>: </a:t>
            </a:r>
            <a:endParaRPr lang="en-US" sz="3600" dirty="0">
              <a:latin typeface="Futura PT Book" panose="020B0502020204020303" pitchFamily="34" charset="0"/>
            </a:endParaRPr>
          </a:p>
        </p:txBody>
      </p:sp>
      <p:pic>
        <p:nvPicPr>
          <p:cNvPr id="2" name="Picture 4" descr="Qr code&#10;&#10;Description automatically generated">
            <a:extLst>
              <a:ext uri="{FF2B5EF4-FFF2-40B4-BE49-F238E27FC236}">
                <a16:creationId xmlns:a16="http://schemas.microsoft.com/office/drawing/2014/main" id="{30F9541F-A5F6-8E90-1809-4EA2D562B107}"/>
              </a:ext>
            </a:extLst>
          </p:cNvPr>
          <p:cNvPicPr>
            <a:picLocks noChangeAspect="1"/>
          </p:cNvPicPr>
          <p:nvPr/>
        </p:nvPicPr>
        <p:blipFill>
          <a:blip r:embed="rId4"/>
          <a:stretch>
            <a:fillRect/>
          </a:stretch>
        </p:blipFill>
        <p:spPr>
          <a:xfrm>
            <a:off x="8347494" y="950343"/>
            <a:ext cx="3347049" cy="3347049"/>
          </a:xfrm>
          <a:prstGeom prst="rect">
            <a:avLst/>
          </a:prstGeom>
        </p:spPr>
      </p:pic>
    </p:spTree>
    <p:extLst>
      <p:ext uri="{BB962C8B-B14F-4D97-AF65-F5344CB8AC3E}">
        <p14:creationId xmlns:p14="http://schemas.microsoft.com/office/powerpoint/2010/main" val="1669900114"/>
      </p:ext>
    </p:extLst>
  </p:cSld>
  <p:clrMapOvr>
    <a:masterClrMapping/>
  </p:clrMapOvr>
</p:sld>
</file>

<file path=ppt/theme/theme1.xml><?xml version="1.0" encoding="utf-8"?>
<a:theme xmlns:a="http://schemas.openxmlformats.org/drawingml/2006/main" name="4_Office Theme">
  <a:themeElements>
    <a:clrScheme name="IREX">
      <a:dk1>
        <a:sysClr val="windowText" lastClr="000000"/>
      </a:dk1>
      <a:lt1>
        <a:sysClr val="window" lastClr="FFFFFF"/>
      </a:lt1>
      <a:dk2>
        <a:srgbClr val="44546A"/>
      </a:dk2>
      <a:lt2>
        <a:srgbClr val="E7E6E6"/>
      </a:lt2>
      <a:accent1>
        <a:srgbClr val="098B8E"/>
      </a:accent1>
      <a:accent2>
        <a:srgbClr val="0A5254"/>
      </a:accent2>
      <a:accent3>
        <a:srgbClr val="D76427"/>
      </a:accent3>
      <a:accent4>
        <a:srgbClr val="25BDC1"/>
      </a:accent4>
      <a:accent5>
        <a:srgbClr val="098B8E"/>
      </a:accent5>
      <a:accent6>
        <a:srgbClr val="99B83C"/>
      </a:accent6>
      <a:hlink>
        <a:srgbClr val="0563C1"/>
      </a:hlink>
      <a:folHlink>
        <a:srgbClr val="954F72"/>
      </a:folHlink>
    </a:clrScheme>
    <a:fontScheme name="Custom 2">
      <a:majorFont>
        <a:latin typeface="Museo Sans Cyrl 900"/>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49c4de8-714a-4d9a-88a7-b286d1a87f85">
      <Terms xmlns="http://schemas.microsoft.com/office/infopath/2007/PartnerControls"/>
    </lcf76f155ced4ddcb4097134ff3c332f>
    <TaxCatchAll xmlns="ce8b8449-7073-4f43-8a1a-984ca5569f2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FAB63E5A833F4CBA145286B4E7934D" ma:contentTypeVersion="17" ma:contentTypeDescription="Create a new document." ma:contentTypeScope="" ma:versionID="3b27e4761ef888a5f18f160b0f5400d0">
  <xsd:schema xmlns:xsd="http://www.w3.org/2001/XMLSchema" xmlns:xs="http://www.w3.org/2001/XMLSchema" xmlns:p="http://schemas.microsoft.com/office/2006/metadata/properties" xmlns:ns2="e49c4de8-714a-4d9a-88a7-b286d1a87f85" xmlns:ns3="ce8b8449-7073-4f43-8a1a-984ca5569f20" targetNamespace="http://schemas.microsoft.com/office/2006/metadata/properties" ma:root="true" ma:fieldsID="8992a1ff4793e1d6ede9271de0f79757" ns2:_="" ns3:_="">
    <xsd:import namespace="e49c4de8-714a-4d9a-88a7-b286d1a87f85"/>
    <xsd:import namespace="ce8b8449-7073-4f43-8a1a-984ca5569f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9c4de8-714a-4d9a-88a7-b286d1a87f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e952b0e-87b1-4651-bd97-4ae9bbb31ca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e8b8449-7073-4f43-8a1a-984ca5569f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a77cbba-f6d6-4c84-9d71-813b9b40d7fe}" ma:internalName="TaxCatchAll" ma:showField="CatchAllData" ma:web="ce8b8449-7073-4f43-8a1a-984ca5569f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30FB8C-22D0-4C12-820A-9D3992F1C162}">
  <ds:schemaRefs>
    <ds:schemaRef ds:uri="http://schemas.microsoft.com/office/2006/metadata/properties"/>
    <ds:schemaRef ds:uri="http://schemas.microsoft.com/office/infopath/2007/PartnerControls"/>
    <ds:schemaRef ds:uri="e49c4de8-714a-4d9a-88a7-b286d1a87f85"/>
    <ds:schemaRef ds:uri="ce8b8449-7073-4f43-8a1a-984ca5569f20"/>
  </ds:schemaRefs>
</ds:datastoreItem>
</file>

<file path=customXml/itemProps2.xml><?xml version="1.0" encoding="utf-8"?>
<ds:datastoreItem xmlns:ds="http://schemas.openxmlformats.org/officeDocument/2006/customXml" ds:itemID="{3122F7A8-FB6F-44DC-860E-9AB27A59AA53}">
  <ds:schemaRefs>
    <ds:schemaRef ds:uri="http://schemas.microsoft.com/sharepoint/v3/contenttype/forms"/>
  </ds:schemaRefs>
</ds:datastoreItem>
</file>

<file path=customXml/itemProps3.xml><?xml version="1.0" encoding="utf-8"?>
<ds:datastoreItem xmlns:ds="http://schemas.openxmlformats.org/officeDocument/2006/customXml" ds:itemID="{317EBA25-24CB-4B9E-B3E6-96D3143D2C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9c4de8-714a-4d9a-88a7-b286d1a87f85"/>
    <ds:schemaRef ds:uri="ce8b8449-7073-4f43-8a1a-984ca556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429</Words>
  <Application>Microsoft Office PowerPoint</Application>
  <PresentationFormat>Widescreen</PresentationFormat>
  <Paragraphs>49</Paragraphs>
  <Slides>12</Slides>
  <Notes>11</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Futura PT Bold</vt:lpstr>
      <vt:lpstr>Futura PT Book</vt:lpstr>
      <vt:lpstr>Museo Sans Cyrl 900</vt:lpstr>
      <vt:lpstr>Source Sans Pro Light</vt:lpstr>
      <vt:lpstr>4_Office Theme</vt:lpstr>
      <vt:lpstr>PowerPoint Presentation</vt:lpstr>
      <vt:lpstr>Mājasdarbs</vt:lpstr>
      <vt:lpstr>PowerPoint Presentation</vt:lpstr>
      <vt:lpstr>Uzdevums grupās: Pareizi vai nepareizi? </vt:lpstr>
      <vt:lpstr>Apstiprināšanas nosliece:  </vt:lpstr>
      <vt:lpstr>Motivētā spriešana   </vt:lpstr>
      <vt:lpstr>Negativitātes nosliece   </vt:lpstr>
      <vt:lpstr>Pazīstamības nosliece   </vt:lpstr>
      <vt:lpstr>Tests: Tava izvēle  vai reklāma? </vt:lpstr>
      <vt:lpstr>PowerPoint Presentation</vt:lpstr>
      <vt:lpstr>Noslēgums: kā sadzīvot ar kognitīvajām nosliecēm?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Sabine Berzina</cp:lastModifiedBy>
  <cp:revision>144</cp:revision>
  <dcterms:created xsi:type="dcterms:W3CDTF">2022-06-27T09:51:01Z</dcterms:created>
  <dcterms:modified xsi:type="dcterms:W3CDTF">2023-02-06T11:03:27Z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0x01010065FAB63E5A833F4CBA145286B4E7934D</vt:lpwstr>
  </property>
  <property fmtid="{D5CDD505-2E9C-101B-9397-08002B2CF9AE}" pid="3" name="MediaServiceImageTags">
    <vt:lpwstr/>
  </property>
</Properties>
</file>