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BD8CCF-75DF-45C5-A949-1C888E6311E5}" v="2" dt="2023-02-06T11:04:53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68" autoAdjust="0"/>
  </p:normalViewPr>
  <p:slideViewPr>
    <p:cSldViewPr snapToGrid="0">
      <p:cViewPr varScale="1">
        <p:scale>
          <a:sx n="52" d="100"/>
          <a:sy n="52" d="100"/>
        </p:scale>
        <p:origin x="12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Berzina" userId="1466796a-f43a-429c-85bf-4ebf8b660949" providerId="ADAL" clId="{92BD8CCF-75DF-45C5-A949-1C888E6311E5}"/>
    <pc:docChg chg="modSld">
      <pc:chgData name="Sabine Berzina" userId="1466796a-f43a-429c-85bf-4ebf8b660949" providerId="ADAL" clId="{92BD8CCF-75DF-45C5-A949-1C888E6311E5}" dt="2023-02-06T11:04:53.722" v="1"/>
      <pc:docMkLst>
        <pc:docMk/>
      </pc:docMkLst>
      <pc:sldChg chg="modAnim">
        <pc:chgData name="Sabine Berzina" userId="1466796a-f43a-429c-85bf-4ebf8b660949" providerId="ADAL" clId="{92BD8CCF-75DF-45C5-A949-1C888E6311E5}" dt="2023-02-06T11:04:47.709" v="0"/>
        <pc:sldMkLst>
          <pc:docMk/>
          <pc:sldMk cId="4047375651" sldId="258"/>
        </pc:sldMkLst>
      </pc:sldChg>
      <pc:sldChg chg="modAnim">
        <pc:chgData name="Sabine Berzina" userId="1466796a-f43a-429c-85bf-4ebf8b660949" providerId="ADAL" clId="{92BD8CCF-75DF-45C5-A949-1C888E6311E5}" dt="2023-02-06T11:04:53.722" v="1"/>
        <pc:sldMkLst>
          <pc:docMk/>
          <pc:sldMk cId="2247601380" sldId="260"/>
        </pc:sldMkLst>
      </pc:sldChg>
    </pc:docChg>
  </pc:docChgLst>
  <pc:docChgLst>
    <pc:chgData name="Sabine Berzina" userId="1466796a-f43a-429c-85bf-4ebf8b660949" providerId="ADAL" clId="{4428C060-CAEF-48AD-BDA6-E94541783BDA}"/>
    <pc:docChg chg="">
      <pc:chgData name="Sabine Berzina" userId="1466796a-f43a-429c-85bf-4ebf8b660949" providerId="ADAL" clId="{4428C060-CAEF-48AD-BDA6-E94541783BDA}" dt="2023-01-16T07:57:29.381" v="1"/>
      <pc:docMkLst>
        <pc:docMk/>
      </pc:docMkLst>
      <pc:sldChg chg="delCm">
        <pc:chgData name="Sabine Berzina" userId="1466796a-f43a-429c-85bf-4ebf8b660949" providerId="ADAL" clId="{4428C060-CAEF-48AD-BDA6-E94541783BDA}" dt="2023-01-16T07:57:02.184" v="0"/>
        <pc:sldMkLst>
          <pc:docMk/>
          <pc:sldMk cId="1441615918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bine Berzina" userId="1466796a-f43a-429c-85bf-4ebf8b660949" providerId="ADAL" clId="{4428C060-CAEF-48AD-BDA6-E94541783BDA}" dt="2023-01-16T07:57:02.184" v="0"/>
              <pc2:cmMkLst xmlns:pc2="http://schemas.microsoft.com/office/powerpoint/2019/9/main/command">
                <pc:docMk/>
                <pc:sldMk cId="1441615918" sldId="256"/>
                <pc2:cmMk id="{95893774-052A-4755-8311-15EEE501A682}"/>
              </pc2:cmMkLst>
            </pc226:cmChg>
          </p:ext>
        </pc:extLst>
      </pc:sldChg>
      <pc:sldChg chg="delCm">
        <pc:chgData name="Sabine Berzina" userId="1466796a-f43a-429c-85bf-4ebf8b660949" providerId="ADAL" clId="{4428C060-CAEF-48AD-BDA6-E94541783BDA}" dt="2023-01-16T07:57:29.381" v="1"/>
        <pc:sldMkLst>
          <pc:docMk/>
          <pc:sldMk cId="3508088711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bine Berzina" userId="1466796a-f43a-429c-85bf-4ebf8b660949" providerId="ADAL" clId="{4428C060-CAEF-48AD-BDA6-E94541783BDA}" dt="2023-01-16T07:57:29.381" v="1"/>
              <pc2:cmMkLst xmlns:pc2="http://schemas.microsoft.com/office/powerpoint/2019/9/main/command">
                <pc:docMk/>
                <pc:sldMk cId="3508088711" sldId="262"/>
                <pc2:cmMk id="{6D708027-64AB-44B3-B2B0-33912C934069}"/>
              </pc2:cmMkLst>
            </pc226:cmChg>
          </p:ext>
        </pc:extLst>
      </pc:sldChg>
    </pc:docChg>
  </pc:docChgLst>
  <pc:docChgLst>
    <pc:chgData name="Sabine Berzina" userId="1466796a-f43a-429c-85bf-4ebf8b660949" providerId="ADAL" clId="{E512F4D3-14BD-4786-80C1-7BEB49135CB2}"/>
    <pc:docChg chg="modSld sldOrd">
      <pc:chgData name="Sabine Berzina" userId="1466796a-f43a-429c-85bf-4ebf8b660949" providerId="ADAL" clId="{E512F4D3-14BD-4786-80C1-7BEB49135CB2}" dt="2023-02-03T12:12:13.237" v="3"/>
      <pc:docMkLst>
        <pc:docMk/>
      </pc:docMkLst>
      <pc:sldChg chg="modNotesTx">
        <pc:chgData name="Sabine Berzina" userId="1466796a-f43a-429c-85bf-4ebf8b660949" providerId="ADAL" clId="{E512F4D3-14BD-4786-80C1-7BEB49135CB2}" dt="2023-02-03T12:11:12.111" v="1"/>
        <pc:sldMkLst>
          <pc:docMk/>
          <pc:sldMk cId="4047375651" sldId="258"/>
        </pc:sldMkLst>
      </pc:sldChg>
      <pc:sldChg chg="ord">
        <pc:chgData name="Sabine Berzina" userId="1466796a-f43a-429c-85bf-4ebf8b660949" providerId="ADAL" clId="{E512F4D3-14BD-4786-80C1-7BEB49135CB2}" dt="2023-02-03T12:12:13.237" v="3"/>
        <pc:sldMkLst>
          <pc:docMk/>
          <pc:sldMk cId="1273286531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9B-3545-49E0-94AE-740A4C782391}" type="datetimeFigureOut"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7DE8-B074-4DAA-85F7-45E25845C2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lv/nodalas/3-nodala/a-sadala-ka-darbojas-socialie-mediji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834V1k7kdps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markup.org/citizen-browser/2021/03/11/split-screen?feed=biden_trump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Yy1lT1xNHA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lv/nodalas/3-nodala/a-sadala-ka-darbojas-socialie-mediji/socialo-mediju-algoritmi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https://veryverified.eu/lv/nodalas/3-nodala/a-sadala-ka-darbojas-socialie-mediji</a:t>
            </a:r>
            <a:endParaRPr lang="en-US"/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6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Šo</a:t>
            </a:r>
            <a:r>
              <a:rPr lang="en-US" dirty="0"/>
              <a:t> </a:t>
            </a:r>
            <a:r>
              <a:rPr lang="en-US" dirty="0" err="1"/>
              <a:t>jautājumu</a:t>
            </a:r>
            <a:r>
              <a:rPr lang="en-US" dirty="0"/>
              <a:t> </a:t>
            </a:r>
            <a:r>
              <a:rPr lang="en-US" dirty="0" err="1"/>
              <a:t>apspriešana</a:t>
            </a:r>
            <a:r>
              <a:rPr lang="en-US" dirty="0"/>
              <a:t> </a:t>
            </a:r>
            <a:r>
              <a:rPr lang="en-US" dirty="0" err="1"/>
              <a:t>mudinās</a:t>
            </a:r>
            <a:r>
              <a:rPr lang="en-US" dirty="0"/>
              <a:t> </a:t>
            </a:r>
            <a:r>
              <a:rPr lang="en-US" dirty="0" err="1"/>
              <a:t>skolēnus</a:t>
            </a:r>
            <a:r>
              <a:rPr lang="en-US" dirty="0"/>
              <a:t> </a:t>
            </a:r>
            <a:r>
              <a:rPr lang="en-US" dirty="0" err="1"/>
              <a:t>sākt</a:t>
            </a:r>
            <a:r>
              <a:rPr lang="en-US" dirty="0"/>
              <a:t> </a:t>
            </a:r>
            <a:r>
              <a:rPr lang="en-US" dirty="0" err="1"/>
              <a:t>domāt</a:t>
            </a:r>
            <a:r>
              <a:rPr lang="en-US" dirty="0"/>
              <a:t> par to,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sociālie</a:t>
            </a:r>
            <a:r>
              <a:rPr lang="en-US" dirty="0"/>
              <a:t> </a:t>
            </a:r>
            <a:r>
              <a:rPr lang="en-US" dirty="0" err="1"/>
              <a:t>mediji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piemēroti</a:t>
            </a:r>
            <a:r>
              <a:rPr lang="en-US" dirty="0"/>
              <a:t> </a:t>
            </a:r>
            <a:r>
              <a:rPr lang="en-US" dirty="0" err="1"/>
              <a:t>ziņu</a:t>
            </a:r>
            <a:r>
              <a:rPr lang="en-US" dirty="0"/>
              <a:t> </a:t>
            </a:r>
            <a:r>
              <a:rPr lang="en-US" dirty="0" err="1"/>
              <a:t>avota</a:t>
            </a:r>
            <a:r>
              <a:rPr lang="en-US" dirty="0"/>
              <a:t> </a:t>
            </a:r>
            <a:r>
              <a:rPr lang="en-US" dirty="0" err="1"/>
              <a:t>lomai</a:t>
            </a:r>
            <a:r>
              <a:rPr lang="en-US" dirty="0"/>
              <a:t> -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iespējams</a:t>
            </a:r>
            <a:r>
              <a:rPr lang="en-US" dirty="0"/>
              <a:t> </a:t>
            </a:r>
            <a:r>
              <a:rPr lang="en-US" dirty="0" err="1"/>
              <a:t>noskaidrot</a:t>
            </a:r>
            <a:r>
              <a:rPr lang="en-US" dirty="0"/>
              <a:t> </a:t>
            </a:r>
            <a:r>
              <a:rPr lang="en-US" dirty="0" err="1"/>
              <a:t>daudzveidīgu</a:t>
            </a:r>
            <a:r>
              <a:rPr lang="en-US" dirty="0"/>
              <a:t> </a:t>
            </a:r>
            <a:r>
              <a:rPr lang="en-US" dirty="0" err="1"/>
              <a:t>informāciju</a:t>
            </a:r>
            <a:r>
              <a:rPr lang="en-US" dirty="0"/>
              <a:t>,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vairumam</a:t>
            </a:r>
            <a:r>
              <a:rPr lang="en-US" dirty="0"/>
              <a:t> </a:t>
            </a:r>
            <a:r>
              <a:rPr lang="en-US" dirty="0" err="1"/>
              <a:t>ierakstu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informatīvs</a:t>
            </a:r>
            <a:r>
              <a:rPr lang="en-US" dirty="0"/>
              <a:t> </a:t>
            </a:r>
            <a:r>
              <a:rPr lang="en-US" dirty="0" err="1"/>
              <a:t>mērķis</a:t>
            </a:r>
            <a:r>
              <a:rPr lang="en-US" dirty="0"/>
              <a:t> (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arī</a:t>
            </a:r>
            <a:r>
              <a:rPr lang="en-US" dirty="0"/>
              <a:t> </a:t>
            </a:r>
            <a:r>
              <a:rPr lang="en-US" dirty="0" err="1"/>
              <a:t>mērķis</a:t>
            </a:r>
            <a:r>
              <a:rPr lang="en-US" dirty="0"/>
              <a:t> </a:t>
            </a:r>
            <a:r>
              <a:rPr lang="en-US" dirty="0" err="1"/>
              <a:t>pārliecināt</a:t>
            </a:r>
            <a:r>
              <a:rPr lang="en-US" dirty="0"/>
              <a:t>, </a:t>
            </a:r>
            <a:r>
              <a:rPr lang="en-US" dirty="0" err="1"/>
              <a:t>izklaidēt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mudināt</a:t>
            </a:r>
            <a:r>
              <a:rPr lang="en-US" dirty="0"/>
              <a:t> </a:t>
            </a:r>
            <a:r>
              <a:rPr lang="en-US" dirty="0" err="1"/>
              <a:t>kaut</a:t>
            </a:r>
            <a:r>
              <a:rPr lang="en-US" dirty="0"/>
              <a:t> ko </a:t>
            </a:r>
            <a:r>
              <a:rPr lang="en-US" dirty="0" err="1"/>
              <a:t>iegādāties</a:t>
            </a:r>
            <a:r>
              <a:rPr lang="en-US" dirty="0"/>
              <a:t>) un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ierakstiem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tendence </a:t>
            </a:r>
            <a:r>
              <a:rPr lang="en-US" dirty="0" err="1"/>
              <a:t>būt</a:t>
            </a:r>
            <a:r>
              <a:rPr lang="en-US" dirty="0"/>
              <a:t> </a:t>
            </a:r>
            <a:r>
              <a:rPr lang="en-US" dirty="0" err="1"/>
              <a:t>nenopietniem</a:t>
            </a:r>
            <a:r>
              <a:rPr lang="en-US" dirty="0"/>
              <a:t> un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emocijas</a:t>
            </a:r>
            <a:r>
              <a:rPr lang="en-US" dirty="0"/>
              <a:t> </a:t>
            </a:r>
            <a:r>
              <a:rPr lang="en-US" dirty="0" err="1"/>
              <a:t>izraisošiem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https://youtu.be/834V1k7kdps</a:t>
            </a:r>
            <a:r>
              <a:rPr lang="en-US" dirty="0"/>
              <a:t> </a:t>
            </a:r>
            <a:r>
              <a:rPr lang="en-US" dirty="0" err="1"/>
              <a:t>Sociālie</a:t>
            </a:r>
            <a:r>
              <a:rPr lang="en-US" dirty="0"/>
              <a:t> </a:t>
            </a:r>
            <a:r>
              <a:rPr lang="en-US" dirty="0" err="1"/>
              <a:t>mediji</a:t>
            </a:r>
            <a:r>
              <a:rPr lang="en-US" dirty="0"/>
              <a:t> </a:t>
            </a:r>
            <a:r>
              <a:rPr lang="en-US" dirty="0" err="1"/>
              <a:t>kā</a:t>
            </a:r>
            <a:r>
              <a:rPr lang="en-US" dirty="0"/>
              <a:t> </a:t>
            </a:r>
            <a:r>
              <a:rPr lang="en-US" dirty="0" err="1"/>
              <a:t>ziņu</a:t>
            </a:r>
            <a:r>
              <a:rPr lang="en-US" dirty="0"/>
              <a:t> </a:t>
            </a:r>
            <a:r>
              <a:rPr lang="en-US" dirty="0" err="1"/>
              <a:t>avots</a:t>
            </a:r>
            <a:r>
              <a:rPr lang="en-US" dirty="0"/>
              <a:t> LV</a:t>
            </a:r>
          </a:p>
          <a:p>
            <a:endParaRPr lang="lv-LV" dirty="0">
              <a:cs typeface="Calibri"/>
            </a:endParaRPr>
          </a:p>
          <a:p>
            <a:pPr marL="0" marR="0"/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Pirms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video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skatīšānās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var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nolasīt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nodarbības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dalībniekiem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galvenos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jautājumus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uz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kuriem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atbildēts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video,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lai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palīdzētu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fokusēt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uzmanību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1. Kas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rada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saturu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sociālajos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medijos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? Vai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šis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saturs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tiek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pārbaudīts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2.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Kā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strādā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sociālo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mediju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algoritmi?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3.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Kādus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riskus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mediju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lietotājiem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rada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algoritmu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atlasīts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saturs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https://themarkup.org/citizen-browser/2021/03/11/split-screen?feed=biden_trump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https://youtu.be/rYy1lT1xNHA</a:t>
            </a:r>
            <a:r>
              <a:rPr lang="en-US"/>
              <a:t> </a:t>
            </a:r>
            <a:r>
              <a:rPr lang="en-US" err="1"/>
              <a:t>Informācijas</a:t>
            </a:r>
            <a:r>
              <a:rPr lang="en-US"/>
              <a:t> </a:t>
            </a:r>
            <a:r>
              <a:rPr lang="en-US" err="1"/>
              <a:t>burbuļi</a:t>
            </a:r>
            <a:r>
              <a:rPr lang="en-US"/>
              <a:t> LV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https://veryverified.eu/lv/nodalas/3-nodala/a-sadala-ka-darbojas-socialie-mediji/socialo-mediju-algoritmi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5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34V1k7kdps?feature=oembed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hemarkup.org/citizen-browser/2021/03/11/split-screen?feed=biden_trump&#8203;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Yy1lT1xNHA?feature=oembed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lv/nodalas/3-nodala/a-sadala-ka-darbojas-socialie-mediji/kas-veido-socialo-mediju-saturu" TargetMode="External"/><Relationship Id="rId2" Type="http://schemas.openxmlformats.org/officeDocument/2006/relationships/hyperlink" Target="https://veryverified.eu/lv/nodalas/3-nodala/a-sadala-ka-darbojas-socialie-mediji/datu-aizsardziba-un-drosiba-internet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1A56478-CE53-AA97-B8C4-A25C8A42E0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"/>
          <a:stretch/>
        </p:blipFill>
        <p:spPr>
          <a:xfrm>
            <a:off x="20" y="-266347"/>
            <a:ext cx="12757334" cy="71762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63EF0B-282C-98F5-3C4A-584E81CD978F}"/>
              </a:ext>
            </a:extLst>
          </p:cNvPr>
          <p:cNvSpPr txBox="1"/>
          <p:nvPr/>
        </p:nvSpPr>
        <p:spPr>
          <a:xfrm>
            <a:off x="1236055" y="897897"/>
            <a:ext cx="396240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Futura PT Book"/>
                <a:ea typeface="Source Sans Pro Light"/>
                <a:cs typeface="Calibri"/>
              </a:rPr>
              <a:t>4.nodarbība. </a:t>
            </a:r>
            <a:r>
              <a:rPr lang="en-US" sz="3200" b="1" err="1">
                <a:latin typeface="Futura PT Book"/>
                <a:ea typeface="Source Sans Pro Light"/>
                <a:cs typeface="Calibri"/>
              </a:rPr>
              <a:t>Kā</a:t>
            </a:r>
            <a:r>
              <a:rPr lang="en-US" sz="3200" b="1">
                <a:latin typeface="Futura PT Book"/>
                <a:ea typeface="Source Sans Pro Light"/>
                <a:cs typeface="Calibri"/>
              </a:rPr>
              <a:t> </a:t>
            </a:r>
            <a:r>
              <a:rPr lang="en-US" sz="3200" b="1" err="1">
                <a:latin typeface="Futura PT Book"/>
                <a:ea typeface="Source Sans Pro Light"/>
                <a:cs typeface="Calibri"/>
              </a:rPr>
              <a:t>darbojas</a:t>
            </a:r>
            <a:r>
              <a:rPr lang="en-US" sz="3200" b="1">
                <a:latin typeface="Futura PT Book"/>
                <a:ea typeface="Source Sans Pro Light"/>
                <a:cs typeface="Calibri"/>
              </a:rPr>
              <a:t> </a:t>
            </a:r>
            <a:r>
              <a:rPr lang="en-US" sz="3200" b="1" err="1">
                <a:latin typeface="Futura PT Book"/>
                <a:ea typeface="Source Sans Pro Light"/>
                <a:cs typeface="Calibri"/>
              </a:rPr>
              <a:t>sociālie</a:t>
            </a:r>
            <a:r>
              <a:rPr lang="en-US" sz="3200" b="1">
                <a:latin typeface="Futura PT Book"/>
                <a:ea typeface="Source Sans Pro Light"/>
                <a:cs typeface="Calibri"/>
              </a:rPr>
              <a:t> </a:t>
            </a:r>
            <a:r>
              <a:rPr lang="en-US" sz="3200" b="1" err="1">
                <a:latin typeface="Futura PT Book"/>
                <a:ea typeface="Source Sans Pro Light"/>
                <a:cs typeface="Calibri"/>
              </a:rPr>
              <a:t>mediji</a:t>
            </a:r>
            <a:r>
              <a:rPr lang="en-US" sz="3200" b="1">
                <a:latin typeface="Futura PT Book"/>
                <a:ea typeface="Source Sans Pro Light"/>
                <a:cs typeface="Calibri"/>
              </a:rPr>
              <a:t>?</a:t>
            </a:r>
          </a:p>
          <a:p>
            <a:r>
              <a:rPr lang="en-US" sz="2400">
                <a:latin typeface="Futura PT Book"/>
                <a:ea typeface="Source Sans Pro Light"/>
                <a:cs typeface="Calibri"/>
              </a:rPr>
              <a:t>3.nodaļa, A </a:t>
            </a:r>
            <a:r>
              <a:rPr lang="en-US" sz="2400" err="1">
                <a:latin typeface="Futura PT Book"/>
                <a:ea typeface="Source Sans Pro Light"/>
                <a:cs typeface="Calibri"/>
              </a:rPr>
              <a:t>sadaļa</a:t>
            </a:r>
            <a:endParaRPr lang="en-US" sz="3200" err="1">
              <a:latin typeface="Futura PT Book"/>
              <a:ea typeface="Source Sans Pro Light"/>
              <a:cs typeface="Calibri"/>
            </a:endParaRP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6B256C20-ACCA-8CE9-5749-5FDEAAA2F0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8314" y="5196816"/>
            <a:ext cx="3025877" cy="109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1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472057" cy="1325563"/>
          </a:xfrm>
        </p:spPr>
        <p:txBody>
          <a:bodyPr/>
          <a:lstStyle/>
          <a:p>
            <a:r>
              <a:rPr lang="en-US" err="1">
                <a:latin typeface="Futura PT Book"/>
              </a:rPr>
              <a:t>Mājasdarbs</a:t>
            </a:r>
            <a:r>
              <a:rPr lang="en-US">
                <a:latin typeface="Futura PT Book"/>
              </a:rPr>
              <a:t> – </a:t>
            </a:r>
            <a:r>
              <a:rPr lang="en-US" err="1">
                <a:latin typeface="Futura PT Book"/>
              </a:rPr>
              <a:t>sociālo</a:t>
            </a:r>
            <a:r>
              <a:rPr lang="en-US">
                <a:latin typeface="Futura PT Book"/>
              </a:rPr>
              <a:t> </a:t>
            </a:r>
            <a:r>
              <a:rPr lang="en-US" err="1">
                <a:latin typeface="Futura PT Book"/>
              </a:rPr>
              <a:t>mediju</a:t>
            </a:r>
            <a:r>
              <a:rPr lang="en-US">
                <a:latin typeface="Futura PT Book"/>
              </a:rPr>
              <a:t> </a:t>
            </a:r>
            <a:r>
              <a:rPr lang="en-US" err="1">
                <a:latin typeface="Futura PT Book"/>
              </a:rPr>
              <a:t>laika</a:t>
            </a:r>
            <a:r>
              <a:rPr lang="en-US">
                <a:latin typeface="Futura PT Book"/>
              </a:rPr>
              <a:t> </a:t>
            </a:r>
            <a:r>
              <a:rPr lang="en-US" err="1">
                <a:latin typeface="Futura PT Book"/>
              </a:rPr>
              <a:t>joslas</a:t>
            </a:r>
            <a:r>
              <a:rPr lang="en-US">
                <a:latin typeface="Futura PT Book"/>
              </a:rPr>
              <a:t> </a:t>
            </a:r>
            <a:r>
              <a:rPr lang="en-US" err="1">
                <a:latin typeface="Futura PT Book"/>
              </a:rPr>
              <a:t>analīze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527" y="1085396"/>
            <a:ext cx="7934634" cy="46996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sz="3200">
              <a:latin typeface="Futura PT Book"/>
              <a:ea typeface="Source Sans Pro Light"/>
            </a:endParaRPr>
          </a:p>
          <a:p>
            <a:pPr marL="0" indent="0">
              <a:buNone/>
            </a:pPr>
            <a:r>
              <a:rPr lang="en-US" sz="3200">
                <a:latin typeface="Futura PT Book"/>
                <a:ea typeface="Source Sans Pro Light"/>
              </a:rPr>
              <a:t>- Par </a:t>
            </a:r>
            <a:r>
              <a:rPr lang="en-US" sz="3200" err="1">
                <a:latin typeface="Futura PT Book"/>
                <a:ea typeface="Source Sans Pro Light"/>
              </a:rPr>
              <a:t>kādiem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tematiem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bija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ieraksti</a:t>
            </a:r>
            <a:r>
              <a:rPr lang="en-US" sz="3200">
                <a:latin typeface="Futura PT Book"/>
                <a:ea typeface="Source Sans Pro Light"/>
              </a:rPr>
              <a:t>? Vai </a:t>
            </a:r>
            <a:r>
              <a:rPr lang="en-US" sz="3200" err="1">
                <a:latin typeface="Futura PT Book"/>
                <a:ea typeface="Source Sans Pro Light"/>
              </a:rPr>
              <a:t>bija</a:t>
            </a:r>
            <a:r>
              <a:rPr lang="en-US" sz="3200">
                <a:latin typeface="Futura PT Book"/>
                <a:ea typeface="Source Sans Pro Light"/>
              </a:rPr>
              <a:t> </a:t>
            </a:r>
            <a:r>
              <a:rPr lang="en-US" sz="3200" err="1">
                <a:latin typeface="Futura PT Book"/>
                <a:ea typeface="Source Sans Pro Light"/>
              </a:rPr>
              <a:t>redzama</a:t>
            </a:r>
            <a:r>
              <a:rPr lang="en-US" sz="3200">
                <a:latin typeface="Futura PT Book"/>
                <a:ea typeface="Source Sans Pro Light"/>
              </a:rPr>
              <a:t> </a:t>
            </a:r>
            <a:r>
              <a:rPr lang="en-US" sz="3200" err="1">
                <a:latin typeface="Futura PT Book"/>
                <a:ea typeface="Source Sans Pro Light"/>
              </a:rPr>
              <a:t>liela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tematu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daudzveidība</a:t>
            </a:r>
            <a:r>
              <a:rPr lang="en-US" sz="3200">
                <a:latin typeface="Futura PT Book"/>
                <a:ea typeface="Source Sans Pro Light"/>
              </a:rPr>
              <a:t>, </a:t>
            </a:r>
            <a:r>
              <a:rPr lang="en-US" sz="3200" err="1">
                <a:latin typeface="Futura PT Book"/>
                <a:ea typeface="Source Sans Pro Light"/>
              </a:rPr>
              <a:t>vai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arī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pārsvarā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atkārtojās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vieni</a:t>
            </a:r>
            <a:r>
              <a:rPr lang="en-US" sz="3200">
                <a:latin typeface="Futura PT Book"/>
                <a:ea typeface="Source Sans Pro Light"/>
              </a:rPr>
              <a:t> un tie </a:t>
            </a:r>
            <a:r>
              <a:rPr lang="en-US" sz="3200" err="1">
                <a:latin typeface="Futura PT Book"/>
                <a:ea typeface="Source Sans Pro Light"/>
              </a:rPr>
              <a:t>paši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temati</a:t>
            </a:r>
            <a:r>
              <a:rPr lang="en-US" sz="3200">
                <a:latin typeface="Futura PT Book"/>
                <a:ea typeface="Source Sans Pro Light"/>
              </a:rPr>
              <a:t>?</a:t>
            </a:r>
          </a:p>
          <a:p>
            <a:pPr marL="0" indent="0">
              <a:buNone/>
            </a:pPr>
            <a:r>
              <a:rPr lang="en-US" sz="3200">
                <a:latin typeface="Futura PT Book"/>
                <a:ea typeface="Source Sans Pro Light"/>
              </a:rPr>
              <a:t>- Cik </a:t>
            </a:r>
            <a:r>
              <a:rPr lang="en-US" sz="3200" err="1">
                <a:latin typeface="Futura PT Book"/>
                <a:ea typeface="Source Sans Pro Light"/>
              </a:rPr>
              <a:t>liela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daļa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ierakstu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bija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reklāmas</a:t>
            </a:r>
            <a:r>
              <a:rPr lang="en-US" sz="3200">
                <a:latin typeface="Futura PT Book"/>
                <a:ea typeface="Source Sans Pro Light"/>
              </a:rPr>
              <a:t>?</a:t>
            </a:r>
          </a:p>
          <a:p>
            <a:pPr marL="0" indent="0">
              <a:buNone/>
            </a:pPr>
            <a:r>
              <a:rPr lang="en-US" sz="3200">
                <a:latin typeface="Futura PT Book"/>
                <a:ea typeface="Source Sans Pro Light"/>
              </a:rPr>
              <a:t>- </a:t>
            </a:r>
            <a:r>
              <a:rPr lang="en-US" sz="3200" err="1">
                <a:latin typeface="Futura PT Book"/>
                <a:ea typeface="Source Sans Pro Light"/>
              </a:rPr>
              <a:t>Kādas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emocijas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ieraksti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izsauca</a:t>
            </a:r>
            <a:r>
              <a:rPr lang="en-US" sz="3200">
                <a:latin typeface="Futura PT Book"/>
                <a:ea typeface="Source Sans Pro Light"/>
              </a:rPr>
              <a:t> </a:t>
            </a:r>
            <a:r>
              <a:rPr lang="en-US" sz="3200" err="1">
                <a:latin typeface="Futura PT Book"/>
                <a:ea typeface="Source Sans Pro Light"/>
              </a:rPr>
              <a:t>visbiežāk</a:t>
            </a:r>
            <a:r>
              <a:rPr lang="en-US" sz="3200">
                <a:latin typeface="Futura PT Book"/>
                <a:ea typeface="Source Sans Pro Light"/>
              </a:rPr>
              <a:t>?</a:t>
            </a:r>
          </a:p>
          <a:p>
            <a:pPr marL="0" indent="0">
              <a:buNone/>
            </a:pPr>
            <a:endParaRPr lang="en-US" sz="3200">
              <a:latin typeface="Futura PT Book"/>
              <a:ea typeface="Source Sans Pro Light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423AF7F-D2D7-2383-9817-61B676341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Sociālie mediji kā ziņu avots LV">
            <a:hlinkClick r:id="" action="ppaction://media"/>
            <a:extLst>
              <a:ext uri="{FF2B5EF4-FFF2-40B4-BE49-F238E27FC236}">
                <a16:creationId xmlns:a16="http://schemas.microsoft.com/office/drawing/2014/main" id="{B3DE4084-362D-5592-7B2C-191C1AC72C6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7968" y="191934"/>
            <a:ext cx="11843774" cy="6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7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Markup: Split Screen project ("</a:t>
            </a:r>
            <a:r>
              <a:rPr lang="en-US" err="1"/>
              <a:t>Dalīto</a:t>
            </a:r>
            <a:r>
              <a:rPr lang="en-US"/>
              <a:t> </a:t>
            </a:r>
            <a:r>
              <a:rPr lang="en-US" err="1"/>
              <a:t>ekrānu</a:t>
            </a:r>
            <a:r>
              <a:rPr lang="en-US"/>
              <a:t> </a:t>
            </a:r>
            <a:r>
              <a:rPr lang="en-US" err="1"/>
              <a:t>projekts</a:t>
            </a:r>
            <a:r>
              <a:rPr lang="en-US"/>
              <a:t>")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4" name="Picture 4" descr="Qr code&#10;&#10;Description automatically generated">
            <a:extLst>
              <a:ext uri="{FF2B5EF4-FFF2-40B4-BE49-F238E27FC236}">
                <a16:creationId xmlns:a16="http://schemas.microsoft.com/office/drawing/2014/main" id="{6E0F29D1-99EF-B880-075F-4C7E987EAC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6101" y="1961629"/>
            <a:ext cx="3296264" cy="3296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C21AC4-836C-F59A-03E0-53F4C754C5BA}"/>
              </a:ext>
            </a:extLst>
          </p:cNvPr>
          <p:cNvSpPr txBox="1"/>
          <p:nvPr/>
        </p:nvSpPr>
        <p:spPr>
          <a:xfrm>
            <a:off x="1565787" y="2069689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800">
                <a:latin typeface="Futura FT Book"/>
                <a:hlinkClick r:id="rId5"/>
              </a:rPr>
              <a:t>SAITE</a:t>
            </a:r>
            <a:endParaRPr lang="en-US" sz="4800">
              <a:latin typeface="Futura FT Book"/>
            </a:endParaRPr>
          </a:p>
        </p:txBody>
      </p:sp>
    </p:spTree>
    <p:extLst>
      <p:ext uri="{BB962C8B-B14F-4D97-AF65-F5344CB8AC3E}">
        <p14:creationId xmlns:p14="http://schemas.microsoft.com/office/powerpoint/2010/main" val="67330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Informācijas burbuļi LV">
            <a:hlinkClick r:id="" action="ppaction://media"/>
            <a:extLst>
              <a:ext uri="{FF2B5EF4-FFF2-40B4-BE49-F238E27FC236}">
                <a16:creationId xmlns:a16="http://schemas.microsoft.com/office/drawing/2014/main" id="{CFBBACE1-B6B8-62C6-304A-909996B99FC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5172" y="215243"/>
            <a:ext cx="11710275" cy="64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0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068"/>
            <a:ext cx="10515600" cy="1325563"/>
          </a:xfrm>
        </p:spPr>
        <p:txBody>
          <a:bodyPr/>
          <a:lstStyle/>
          <a:p>
            <a:r>
              <a:rPr lang="en-US" err="1">
                <a:latin typeface="Futura PT Bold"/>
              </a:rPr>
              <a:t>Diskusija</a:t>
            </a:r>
            <a:r>
              <a:rPr lang="en-US">
                <a:latin typeface="Futura PT Bold"/>
              </a:rPr>
              <a:t> </a:t>
            </a:r>
            <a:r>
              <a:rPr lang="en-US" err="1">
                <a:latin typeface="Futura PT Bold"/>
              </a:rPr>
              <a:t>trīs</a:t>
            </a:r>
            <a:r>
              <a:rPr lang="en-US">
                <a:latin typeface="Futura PT Bold"/>
              </a:rPr>
              <a:t> </a:t>
            </a:r>
            <a:r>
              <a:rPr lang="en-US" err="1">
                <a:latin typeface="Futura PT Bold"/>
              </a:rPr>
              <a:t>vai</a:t>
            </a:r>
            <a:r>
              <a:rPr lang="en-US">
                <a:latin typeface="Futura PT Bold"/>
              </a:rPr>
              <a:t> </a:t>
            </a:r>
            <a:r>
              <a:rPr lang="en-US" err="1">
                <a:latin typeface="Futura PT Bold"/>
              </a:rPr>
              <a:t>četru</a:t>
            </a:r>
            <a:r>
              <a:rPr lang="en-US">
                <a:latin typeface="Futura PT Bold"/>
              </a:rPr>
              <a:t> </a:t>
            </a:r>
            <a:r>
              <a:rPr lang="en-US" err="1">
                <a:latin typeface="Futura PT Bold"/>
              </a:rPr>
              <a:t>cilvēku</a:t>
            </a:r>
            <a:r>
              <a:rPr lang="en-US">
                <a:latin typeface="Futura PT Bold"/>
              </a:rPr>
              <a:t> </a:t>
            </a:r>
            <a:r>
              <a:rPr lang="en-US" err="1">
                <a:latin typeface="Futura PT Bold"/>
              </a:rPr>
              <a:t>grupā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0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latin typeface="Futura PT Book"/>
                <a:ea typeface="Source Sans Pro Light"/>
              </a:rPr>
              <a:t>Vai </a:t>
            </a:r>
            <a:r>
              <a:rPr lang="en-US" err="1">
                <a:latin typeface="Futura PT Book"/>
                <a:ea typeface="Source Sans Pro Light"/>
              </a:rPr>
              <a:t>sociālos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medijus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ir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labi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izmantot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kā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ziņu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avotu</a:t>
            </a:r>
            <a:r>
              <a:rPr lang="en-US">
                <a:latin typeface="Futura PT Book"/>
                <a:ea typeface="Source Sans Pro Light"/>
              </a:rPr>
              <a:t>?</a:t>
            </a:r>
          </a:p>
          <a:p>
            <a:pPr marL="0" indent="0">
              <a:buNone/>
            </a:pPr>
            <a:r>
              <a:rPr lang="en-US" err="1">
                <a:latin typeface="Futura PT Book"/>
                <a:ea typeface="Source Sans Pro Light"/>
              </a:rPr>
              <a:t>Izmantojot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savu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laika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joslas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analīzi</a:t>
            </a:r>
            <a:r>
              <a:rPr lang="en-US">
                <a:latin typeface="Futura PT Book"/>
                <a:ea typeface="Source Sans Pro Light"/>
              </a:rPr>
              <a:t> un </a:t>
            </a:r>
            <a:r>
              <a:rPr lang="en-US" err="1">
                <a:latin typeface="Futura PT Book"/>
                <a:ea typeface="Source Sans Pro Light"/>
              </a:rPr>
              <a:t>informāciju</a:t>
            </a:r>
            <a:r>
              <a:rPr lang="en-US">
                <a:latin typeface="Futura PT Book"/>
                <a:ea typeface="Source Sans Pro Light"/>
              </a:rPr>
              <a:t>, ko </a:t>
            </a:r>
            <a:r>
              <a:rPr lang="en-US" err="1">
                <a:latin typeface="Futura PT Book"/>
                <a:ea typeface="Source Sans Pro Light"/>
              </a:rPr>
              <a:t>apguvi</a:t>
            </a:r>
            <a:r>
              <a:rPr lang="en-US">
                <a:latin typeface="Futura PT Book"/>
                <a:ea typeface="Source Sans Pro Light"/>
              </a:rPr>
              <a:t> </a:t>
            </a:r>
            <a:r>
              <a:rPr lang="en-US" err="1">
                <a:latin typeface="Futura PT Book"/>
                <a:ea typeface="Source Sans Pro Light"/>
              </a:rPr>
              <a:t>šajā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nodarbībā</a:t>
            </a:r>
            <a:r>
              <a:rPr lang="en-US">
                <a:latin typeface="Futura PT Book"/>
                <a:ea typeface="Source Sans Pro Light"/>
              </a:rPr>
              <a:t>, </a:t>
            </a:r>
            <a:r>
              <a:rPr lang="en-US" err="1">
                <a:latin typeface="Futura PT Book"/>
                <a:ea typeface="Source Sans Pro Light"/>
              </a:rPr>
              <a:t>apraksti</a:t>
            </a:r>
            <a:r>
              <a:rPr lang="en-US">
                <a:latin typeface="Futura PT Book"/>
                <a:ea typeface="Source Sans Pro Light"/>
              </a:rPr>
              <a:t>, </a:t>
            </a:r>
            <a:r>
              <a:rPr lang="en-US" err="1">
                <a:latin typeface="Futura PT Book"/>
                <a:ea typeface="Source Sans Pro Light"/>
              </a:rPr>
              <a:t>kādi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varētu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būt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ieguvumi</a:t>
            </a:r>
            <a:r>
              <a:rPr lang="en-US">
                <a:latin typeface="Futura PT Book"/>
                <a:ea typeface="Source Sans Pro Light"/>
              </a:rPr>
              <a:t> un </a:t>
            </a:r>
            <a:r>
              <a:rPr lang="en-US" err="1">
                <a:latin typeface="Futura PT Book"/>
                <a:ea typeface="Source Sans Pro Light"/>
              </a:rPr>
              <a:t>riski</a:t>
            </a:r>
            <a:r>
              <a:rPr lang="en-US">
                <a:latin typeface="Futura PT Book"/>
                <a:ea typeface="Source Sans Pro Light"/>
              </a:rPr>
              <a:t>, </a:t>
            </a:r>
            <a:r>
              <a:rPr lang="en-US" err="1">
                <a:latin typeface="Futura PT Book"/>
                <a:ea typeface="Source Sans Pro Light"/>
              </a:rPr>
              <a:t>ziņas</a:t>
            </a:r>
            <a:r>
              <a:rPr lang="en-US">
                <a:latin typeface="Futura PT Book"/>
                <a:ea typeface="Source Sans Pro Light"/>
              </a:rPr>
              <a:t> par </a:t>
            </a:r>
            <a:r>
              <a:rPr lang="en-US" err="1">
                <a:latin typeface="Futura PT Book"/>
                <a:ea typeface="Source Sans Pro Light"/>
              </a:rPr>
              <a:t>jaunākajiem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notikumiem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iegūstot</a:t>
            </a:r>
            <a:r>
              <a:rPr lang="en-US">
                <a:latin typeface="Futura PT Book"/>
                <a:ea typeface="Source Sans Pro Light"/>
              </a:rPr>
              <a:t> no </a:t>
            </a:r>
            <a:r>
              <a:rPr lang="en-US" err="1">
                <a:latin typeface="Futura PT Book"/>
                <a:ea typeface="Source Sans Pro Light"/>
              </a:rPr>
              <a:t>sociālajiem</a:t>
            </a:r>
            <a:r>
              <a:rPr lang="en-US">
                <a:latin typeface="Futura PT Book"/>
                <a:ea typeface="Source Sans Pro Light"/>
              </a:rPr>
              <a:t> </a:t>
            </a:r>
            <a:r>
              <a:rPr lang="en-US" err="1">
                <a:latin typeface="Futura PT Book"/>
                <a:ea typeface="Source Sans Pro Light"/>
              </a:rPr>
              <a:t>medijiem</a:t>
            </a:r>
            <a:r>
              <a:rPr lang="en-US">
                <a:latin typeface="Futura PT Book"/>
                <a:ea typeface="Source Sans Pro Light"/>
              </a:rPr>
              <a:t>.</a:t>
            </a:r>
          </a:p>
          <a:p>
            <a:pPr marL="0" indent="0">
              <a:buNone/>
            </a:pPr>
            <a:r>
              <a:rPr lang="en-US" b="1" err="1">
                <a:latin typeface="Futura PT Book"/>
                <a:ea typeface="Source Sans Pro Light"/>
              </a:rPr>
              <a:t>Ar</a:t>
            </a:r>
            <a:r>
              <a:rPr lang="en-US" b="1">
                <a:latin typeface="Futura PT Book"/>
                <a:ea typeface="Source Sans Pro Light"/>
              </a:rPr>
              <a:t> </a:t>
            </a:r>
            <a:r>
              <a:rPr lang="en-US" b="1" err="1">
                <a:latin typeface="Futura PT Book"/>
                <a:ea typeface="Source Sans Pro Light"/>
              </a:rPr>
              <a:t>grupas</a:t>
            </a:r>
            <a:r>
              <a:rPr lang="en-US" b="1">
                <a:latin typeface="Futura PT Book"/>
                <a:ea typeface="Source Sans Pro Light"/>
              </a:rPr>
              <a:t> </a:t>
            </a:r>
            <a:r>
              <a:rPr lang="en-US" b="1" err="1">
                <a:latin typeface="Futura PT Book"/>
                <a:ea typeface="Source Sans Pro Light"/>
              </a:rPr>
              <a:t>biedriem</a:t>
            </a:r>
            <a:r>
              <a:rPr lang="en-US" b="1">
                <a:latin typeface="Futura PT Book"/>
                <a:ea typeface="Source Sans Pro Light"/>
              </a:rPr>
              <a:t> </a:t>
            </a:r>
            <a:r>
              <a:rPr lang="en-US" b="1" err="1">
                <a:latin typeface="Futura PT Book"/>
                <a:ea typeface="Source Sans Pro Light"/>
              </a:rPr>
              <a:t>izveidojiet</a:t>
            </a:r>
            <a:r>
              <a:rPr lang="en-US" b="1">
                <a:latin typeface="Futura PT Book"/>
                <a:ea typeface="Source Sans Pro Light"/>
              </a:rPr>
              <a:t> </a:t>
            </a:r>
            <a:r>
              <a:rPr lang="en-US" b="1" err="1">
                <a:latin typeface="Futura PT Book"/>
                <a:ea typeface="Source Sans Pro Light"/>
              </a:rPr>
              <a:t>sarakstu</a:t>
            </a:r>
            <a:r>
              <a:rPr lang="en-US" b="1">
                <a:latin typeface="Futura PT Book"/>
                <a:ea typeface="Source Sans Pro Light"/>
              </a:rPr>
              <a:t> </a:t>
            </a:r>
            <a:r>
              <a:rPr lang="en-US" b="1" err="1">
                <a:latin typeface="Futura PT Book"/>
                <a:ea typeface="Source Sans Pro Light"/>
              </a:rPr>
              <a:t>ar</a:t>
            </a:r>
            <a:r>
              <a:rPr lang="en-US" b="1">
                <a:latin typeface="Futura PT Book"/>
                <a:ea typeface="Source Sans Pro Light"/>
              </a:rPr>
              <a:t> </a:t>
            </a:r>
            <a:r>
              <a:rPr lang="en-US" b="1" err="1">
                <a:latin typeface="Futura PT Book"/>
                <a:ea typeface="Source Sans Pro Light"/>
              </a:rPr>
              <a:t>galvenajiem</a:t>
            </a:r>
            <a:r>
              <a:rPr lang="en-US" b="1">
                <a:latin typeface="Futura PT Book"/>
                <a:ea typeface="Source Sans Pro Light"/>
              </a:rPr>
              <a:t> </a:t>
            </a:r>
            <a:r>
              <a:rPr lang="en-US" b="1" err="1">
                <a:latin typeface="Futura PT Book"/>
                <a:ea typeface="Source Sans Pro Light"/>
              </a:rPr>
              <a:t>ieguvumiem</a:t>
            </a:r>
            <a:r>
              <a:rPr lang="en-US" b="1">
                <a:latin typeface="Futura PT Book"/>
                <a:ea typeface="Source Sans Pro Light"/>
              </a:rPr>
              <a:t> un </a:t>
            </a:r>
            <a:r>
              <a:rPr lang="en-US" b="1" err="1">
                <a:latin typeface="Futura PT Book"/>
                <a:ea typeface="Source Sans Pro Light"/>
              </a:rPr>
              <a:t>riskiem</a:t>
            </a:r>
            <a:r>
              <a:rPr lang="en-US" b="1">
                <a:latin typeface="Futura PT Book"/>
                <a:ea typeface="Source Sans Pro Light"/>
              </a:rPr>
              <a:t>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26F83AC-D591-03B4-5528-1F5686528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8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PT Bold"/>
              </a:rPr>
              <a:t>Tests: </a:t>
            </a:r>
            <a:r>
              <a:rPr lang="en-US" err="1">
                <a:latin typeface="Futura PT Bold"/>
              </a:rPr>
              <a:t>Sociālo</a:t>
            </a:r>
            <a:r>
              <a:rPr lang="en-US">
                <a:latin typeface="Futura PT Bold"/>
              </a:rPr>
              <a:t> </a:t>
            </a:r>
            <a:r>
              <a:rPr lang="en-US" err="1">
                <a:latin typeface="Futura PT Bold"/>
              </a:rPr>
              <a:t>mediju</a:t>
            </a:r>
            <a:r>
              <a:rPr lang="en-US">
                <a:latin typeface="Futura PT Bold"/>
              </a:rPr>
              <a:t> </a:t>
            </a:r>
            <a:r>
              <a:rPr lang="en-US" err="1">
                <a:latin typeface="Futura PT Bold"/>
              </a:rPr>
              <a:t>algoritmi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7AE960C-B692-02A2-2B13-C77828ABF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6" name="Picture 6" descr="Qr code&#10;&#10;Description automatically generated">
            <a:extLst>
              <a:ext uri="{FF2B5EF4-FFF2-40B4-BE49-F238E27FC236}">
                <a16:creationId xmlns:a16="http://schemas.microsoft.com/office/drawing/2014/main" id="{3EAB0D90-E9AF-24B8-DFF8-EB7EF49D01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5570" y="1899249"/>
            <a:ext cx="3433313" cy="343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28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Sociālie</a:t>
            </a:r>
            <a:r>
              <a:rPr lang="en-US"/>
              <a:t> </a:t>
            </a:r>
            <a:r>
              <a:rPr lang="en-US" err="1"/>
              <a:t>mediji</a:t>
            </a:r>
            <a:r>
              <a:rPr lang="en-US"/>
              <a:t> </a:t>
            </a:r>
            <a:r>
              <a:rPr lang="en-US" err="1"/>
              <a:t>pret</a:t>
            </a:r>
            <a:r>
              <a:rPr lang="en-US"/>
              <a:t> </a:t>
            </a:r>
            <a:r>
              <a:rPr lang="en-US" err="1"/>
              <a:t>realitāti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1562"/>
            <a:ext cx="10515600" cy="353678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err="1">
                <a:latin typeface="Futura FT Book"/>
                <a:ea typeface="+mn-lt"/>
                <a:cs typeface="+mn-lt"/>
              </a:rPr>
              <a:t>Sadalieties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pāros</a:t>
            </a:r>
            <a:r>
              <a:rPr lang="en-US">
                <a:latin typeface="Futura FT Book"/>
                <a:ea typeface="+mn-lt"/>
                <a:cs typeface="+mn-lt"/>
              </a:rPr>
              <a:t>. </a:t>
            </a:r>
            <a:r>
              <a:rPr lang="en-US" err="1">
                <a:latin typeface="Futura FT Book"/>
                <a:ea typeface="+mn-lt"/>
                <a:cs typeface="+mn-lt"/>
              </a:rPr>
              <a:t>Mēgini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izvēlēties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pārinieku</a:t>
            </a:r>
            <a:r>
              <a:rPr lang="en-US">
                <a:latin typeface="Futura FT Book"/>
                <a:ea typeface="+mn-lt"/>
                <a:cs typeface="+mn-lt"/>
              </a:rPr>
              <a:t>, kuru </a:t>
            </a:r>
            <a:r>
              <a:rPr lang="en-US" err="1">
                <a:latin typeface="Futura FT Book"/>
                <a:ea typeface="+mn-lt"/>
                <a:cs typeface="+mn-lt"/>
              </a:rPr>
              <a:t>pārāk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labi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nepazīsti</a:t>
            </a:r>
            <a:r>
              <a:rPr lang="en-US">
                <a:latin typeface="Futura FT Book"/>
                <a:ea typeface="+mn-lt"/>
                <a:cs typeface="+mn-lt"/>
              </a:rPr>
              <a:t>.</a:t>
            </a:r>
          </a:p>
          <a:p>
            <a:r>
              <a:rPr lang="en-US" err="1">
                <a:latin typeface="Futura FT Book"/>
                <a:ea typeface="+mn-lt"/>
                <a:cs typeface="+mn-lt"/>
              </a:rPr>
              <a:t>Aplūko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kādu</a:t>
            </a:r>
            <a:r>
              <a:rPr lang="en-US">
                <a:latin typeface="Futura FT Book"/>
                <a:ea typeface="+mn-lt"/>
                <a:cs typeface="+mn-lt"/>
              </a:rPr>
              <a:t> no </a:t>
            </a:r>
            <a:r>
              <a:rPr lang="en-US" err="1">
                <a:latin typeface="Futura FT Book"/>
                <a:ea typeface="+mn-lt"/>
                <a:cs typeface="+mn-lt"/>
              </a:rPr>
              <a:t>otra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sociālo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mediju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profiliem</a:t>
            </a:r>
            <a:r>
              <a:rPr lang="en-US">
                <a:latin typeface="Futura FT Book"/>
                <a:ea typeface="+mn-lt"/>
                <a:cs typeface="+mn-lt"/>
              </a:rPr>
              <a:t> (un pats </a:t>
            </a:r>
            <a:r>
              <a:rPr lang="en-US" err="1">
                <a:latin typeface="Futura FT Book"/>
                <a:ea typeface="+mn-lt"/>
                <a:cs typeface="+mn-lt"/>
              </a:rPr>
              <a:t>izvēlies</a:t>
            </a:r>
            <a:r>
              <a:rPr lang="en-US">
                <a:latin typeface="Futura FT Book"/>
                <a:ea typeface="+mn-lt"/>
                <a:cs typeface="+mn-lt"/>
              </a:rPr>
              <a:t>, kuru no </a:t>
            </a:r>
            <a:r>
              <a:rPr lang="en-US" err="1">
                <a:latin typeface="Futura FT Book"/>
                <a:ea typeface="+mn-lt"/>
                <a:cs typeface="+mn-lt"/>
              </a:rPr>
              <a:t>saviem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profiliem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ļausi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aplūkot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otram</a:t>
            </a:r>
            <a:r>
              <a:rPr lang="en-US">
                <a:latin typeface="Futura FT Book"/>
                <a:ea typeface="+mn-lt"/>
                <a:cs typeface="+mn-lt"/>
              </a:rPr>
              <a:t>).</a:t>
            </a:r>
          </a:p>
          <a:p>
            <a:r>
              <a:rPr lang="en-US" err="1">
                <a:latin typeface="Futura FT Book"/>
                <a:ea typeface="+mn-lt"/>
                <a:cs typeface="+mn-lt"/>
              </a:rPr>
              <a:t>Pastāsti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pāriniekam</a:t>
            </a:r>
            <a:r>
              <a:rPr lang="en-US">
                <a:latin typeface="Futura FT Book"/>
                <a:ea typeface="+mn-lt"/>
                <a:cs typeface="+mn-lt"/>
              </a:rPr>
              <a:t>, </a:t>
            </a:r>
            <a:r>
              <a:rPr lang="en-US" err="1">
                <a:latin typeface="Futura FT Book"/>
                <a:ea typeface="+mn-lt"/>
                <a:cs typeface="+mn-lt"/>
              </a:rPr>
              <a:t>kādu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iespaidu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rada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viņa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profils</a:t>
            </a:r>
            <a:r>
              <a:rPr lang="en-US">
                <a:latin typeface="Futura FT Book"/>
                <a:ea typeface="+mn-lt"/>
                <a:cs typeface="+mn-lt"/>
              </a:rPr>
              <a:t> - </a:t>
            </a:r>
            <a:r>
              <a:rPr lang="en-US" err="1">
                <a:latin typeface="Futura FT Book"/>
                <a:ea typeface="+mn-lt"/>
                <a:cs typeface="+mn-lt"/>
              </a:rPr>
              <a:t>kādas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varētu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būt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viņa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intereses</a:t>
            </a:r>
            <a:r>
              <a:rPr lang="en-US">
                <a:latin typeface="Futura FT Book"/>
                <a:ea typeface="+mn-lt"/>
                <a:cs typeface="+mn-lt"/>
              </a:rPr>
              <a:t>, </a:t>
            </a:r>
            <a:r>
              <a:rPr lang="en-US" err="1">
                <a:latin typeface="Futura FT Book"/>
                <a:ea typeface="+mn-lt"/>
                <a:cs typeface="+mn-lt"/>
              </a:rPr>
              <a:t>vecums</a:t>
            </a:r>
            <a:r>
              <a:rPr lang="en-US">
                <a:latin typeface="Futura FT Book"/>
                <a:ea typeface="+mn-lt"/>
                <a:cs typeface="+mn-lt"/>
              </a:rPr>
              <a:t>, </a:t>
            </a:r>
            <a:r>
              <a:rPr lang="en-US" err="1">
                <a:latin typeface="Futura FT Book"/>
                <a:ea typeface="+mn-lt"/>
                <a:cs typeface="+mn-lt"/>
              </a:rPr>
              <a:t>dzīvesvieta</a:t>
            </a:r>
            <a:r>
              <a:rPr lang="en-US">
                <a:latin typeface="Futura FT Book"/>
                <a:ea typeface="+mn-lt"/>
                <a:cs typeface="+mn-lt"/>
              </a:rPr>
              <a:t>, </a:t>
            </a:r>
            <a:r>
              <a:rPr lang="en-US" err="1">
                <a:latin typeface="Futura FT Book"/>
                <a:ea typeface="+mn-lt"/>
                <a:cs typeface="+mn-lt"/>
              </a:rPr>
              <a:t>raksturs</a:t>
            </a:r>
            <a:r>
              <a:rPr lang="en-US">
                <a:latin typeface="Futura FT Book"/>
                <a:ea typeface="+mn-lt"/>
                <a:cs typeface="+mn-lt"/>
              </a:rPr>
              <a:t>.</a:t>
            </a:r>
          </a:p>
          <a:p>
            <a:r>
              <a:rPr lang="en-US" err="1">
                <a:latin typeface="Futura FT Book"/>
                <a:ea typeface="+mn-lt"/>
                <a:cs typeface="+mn-lt"/>
              </a:rPr>
              <a:t>Profila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īpašniekam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jāapstiprina</a:t>
            </a:r>
            <a:r>
              <a:rPr lang="en-US">
                <a:latin typeface="Futura FT Book"/>
                <a:ea typeface="+mn-lt"/>
                <a:cs typeface="+mn-lt"/>
              </a:rPr>
              <a:t>, </a:t>
            </a:r>
            <a:r>
              <a:rPr lang="en-US" err="1">
                <a:latin typeface="Futura FT Book"/>
                <a:ea typeface="+mn-lt"/>
                <a:cs typeface="+mn-lt"/>
              </a:rPr>
              <a:t>vai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tā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ir</a:t>
            </a:r>
            <a:r>
              <a:rPr lang="en-US">
                <a:latin typeface="Futura FT Book"/>
                <a:ea typeface="+mn-lt"/>
                <a:cs typeface="+mn-lt"/>
              </a:rPr>
              <a:t> </a:t>
            </a:r>
            <a:r>
              <a:rPr lang="en-US" err="1">
                <a:latin typeface="Futura FT Book"/>
                <a:ea typeface="+mn-lt"/>
                <a:cs typeface="+mn-lt"/>
              </a:rPr>
              <a:t>taisnība</a:t>
            </a:r>
            <a:r>
              <a:rPr lang="en-US">
                <a:latin typeface="Futura FT Book"/>
                <a:ea typeface="+mn-lt"/>
                <a:cs typeface="+mn-lt"/>
              </a:rPr>
              <a:t>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2DDD8BC-9650-F62F-B113-C944BC347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6129" y="5285166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88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51F84-BEB9-9064-F2EB-7982F1295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Futura PT Bold"/>
              </a:rPr>
              <a:t>Noslēgums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AD7B5-D674-5DE8-5493-EFDE2CC67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430514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latin typeface="Futura FT Book"/>
                <a:ea typeface="Source Sans Pro Light"/>
              </a:rPr>
              <a:t>Vai </a:t>
            </a:r>
            <a:r>
              <a:rPr lang="en-US" dirty="0" err="1">
                <a:latin typeface="Futura FT Book"/>
                <a:ea typeface="Source Sans Pro Light"/>
              </a:rPr>
              <a:t>ir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kādi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sociālo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mediju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lietošanas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paradumi</a:t>
            </a:r>
            <a:r>
              <a:rPr lang="en-US" dirty="0">
                <a:latin typeface="Futura FT Book"/>
                <a:ea typeface="Source Sans Pro Light"/>
              </a:rPr>
              <a:t>, ko </a:t>
            </a:r>
            <a:r>
              <a:rPr lang="en-US" dirty="0" err="1">
                <a:latin typeface="Futura FT Book"/>
                <a:ea typeface="Source Sans Pro Light"/>
              </a:rPr>
              <a:t>vēlies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mainīt</a:t>
            </a:r>
            <a:r>
              <a:rPr lang="en-US" dirty="0">
                <a:latin typeface="Futura FT Book"/>
                <a:ea typeface="Source Sans Pro Light"/>
              </a:rPr>
              <a:t>?</a:t>
            </a:r>
          </a:p>
          <a:p>
            <a:r>
              <a:rPr lang="en-US" dirty="0" err="1">
                <a:latin typeface="Futura FT Book"/>
                <a:ea typeface="Source Sans Pro Light"/>
              </a:rPr>
              <a:t>Brīvajā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laikā</a:t>
            </a:r>
            <a:r>
              <a:rPr lang="en-US" dirty="0">
                <a:latin typeface="Futura FT Book"/>
                <a:ea typeface="Source Sans Pro Light"/>
              </a:rPr>
              <a:t> </a:t>
            </a:r>
            <a:r>
              <a:rPr lang="en-US" dirty="0" err="1">
                <a:latin typeface="Futura FT Book"/>
                <a:ea typeface="Source Sans Pro Light"/>
              </a:rPr>
              <a:t>esi</a:t>
            </a:r>
            <a:r>
              <a:rPr lang="en-US" dirty="0">
                <a:latin typeface="Futura FT Book"/>
                <a:ea typeface="Source Sans Pro Light"/>
              </a:rPr>
              <a:t> </a:t>
            </a:r>
            <a:r>
              <a:rPr lang="en-US" dirty="0" err="1">
                <a:latin typeface="Futura FT Book"/>
                <a:ea typeface="Source Sans Pro Light"/>
              </a:rPr>
              <a:t>laipni</a:t>
            </a:r>
            <a:r>
              <a:rPr lang="en-US" dirty="0">
                <a:latin typeface="Futura FT Book"/>
                <a:ea typeface="Source Sans Pro Light"/>
              </a:rPr>
              <a:t> </a:t>
            </a:r>
            <a:r>
              <a:rPr lang="en-US" dirty="0" err="1">
                <a:latin typeface="Futura FT Book"/>
                <a:ea typeface="Source Sans Pro Light"/>
              </a:rPr>
              <a:t>aicināts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izlasīt</a:t>
            </a:r>
            <a:r>
              <a:rPr lang="en-US" dirty="0">
                <a:latin typeface="Futura FT Book"/>
                <a:ea typeface="Source Sans Pro Light"/>
              </a:rPr>
              <a:t> </a:t>
            </a:r>
            <a:r>
              <a:rPr lang="en-US" dirty="0" err="1">
                <a:latin typeface="Futura FT Book"/>
                <a:ea typeface="Source Sans Pro Light"/>
              </a:rPr>
              <a:t>īsu</a:t>
            </a:r>
            <a:r>
              <a:rPr lang="en-US" dirty="0">
                <a:latin typeface="Futura FT Book"/>
                <a:ea typeface="Source Sans Pro Light"/>
              </a:rPr>
              <a:t> </a:t>
            </a:r>
            <a:r>
              <a:rPr lang="en-US" dirty="0" err="1">
                <a:latin typeface="Futura FT Book"/>
                <a:ea typeface="Source Sans Pro Light"/>
              </a:rPr>
              <a:t>rakstu</a:t>
            </a:r>
            <a:r>
              <a:rPr lang="en-US" dirty="0">
                <a:latin typeface="Futura FT Book"/>
                <a:ea typeface="Source Sans Pro Light"/>
              </a:rPr>
              <a:t> par </a:t>
            </a:r>
            <a:r>
              <a:rPr lang="en-US" dirty="0" err="1">
                <a:latin typeface="Futura FT Book"/>
                <a:ea typeface="Source Sans Pro Light"/>
              </a:rPr>
              <a:t>datu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drošības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pamatiem</a:t>
            </a:r>
            <a:r>
              <a:rPr lang="en-US" dirty="0">
                <a:latin typeface="Futura FT Book"/>
                <a:ea typeface="Source Sans Pro Light"/>
              </a:rPr>
              <a:t>. </a:t>
            </a:r>
            <a:r>
              <a:rPr lang="en-US" dirty="0" err="1">
                <a:latin typeface="Futura FT Book"/>
                <a:ea typeface="Source Sans Pro Light"/>
              </a:rPr>
              <a:t>Saite</a:t>
            </a:r>
            <a:r>
              <a:rPr lang="en-US" dirty="0">
                <a:latin typeface="Futura FT Book"/>
                <a:ea typeface="Source Sans Pro Light"/>
              </a:rPr>
              <a:t>: </a:t>
            </a:r>
            <a:r>
              <a:rPr lang="en-US" dirty="0">
                <a:ea typeface="+mn-lt"/>
                <a:cs typeface="+mn-lt"/>
                <a:hlinkClick r:id="rId2"/>
              </a:rPr>
              <a:t>https://veryverified.eu/lv/nodalas/3-nodala/a-sadala-ka-darbojas-socialie-mediji/datu-aizsardziba-un-drosiba-interneta</a:t>
            </a:r>
            <a:endParaRPr lang="en-US" dirty="0">
              <a:latin typeface="Futura FT Book"/>
              <a:ea typeface="+mn-lt"/>
              <a:cs typeface="+mn-lt"/>
            </a:endParaRPr>
          </a:p>
          <a:p>
            <a:r>
              <a:rPr lang="en-US" dirty="0">
                <a:latin typeface="Futura FT Book"/>
                <a:ea typeface="Source Sans Pro Light"/>
              </a:rPr>
              <a:t>Ja </a:t>
            </a:r>
            <a:r>
              <a:rPr lang="en-US" dirty="0" err="1">
                <a:latin typeface="Futura FT Book"/>
                <a:ea typeface="Source Sans Pro Light"/>
              </a:rPr>
              <a:t>vēlies</a:t>
            </a:r>
            <a:r>
              <a:rPr lang="en-US" dirty="0">
                <a:latin typeface="Futura FT Book"/>
                <a:ea typeface="Source Sans Pro Light"/>
              </a:rPr>
              <a:t>, </a:t>
            </a:r>
            <a:r>
              <a:rPr lang="en-US" dirty="0" err="1">
                <a:latin typeface="Futura FT Book"/>
                <a:ea typeface="Source Sans Pro Light"/>
              </a:rPr>
              <a:t>vari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noskatīties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interviju</a:t>
            </a:r>
            <a:r>
              <a:rPr lang="en-US" dirty="0">
                <a:latin typeface="Futura FT Book"/>
                <a:ea typeface="Source Sans Pro Light"/>
              </a:rPr>
              <a:t> par </a:t>
            </a:r>
            <a:r>
              <a:rPr lang="en-US" dirty="0" err="1">
                <a:latin typeface="Futura FT Book"/>
                <a:ea typeface="Source Sans Pro Light"/>
              </a:rPr>
              <a:t>digitālā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satura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veidotāju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jeb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tā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saucamo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influenceru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darba</a:t>
            </a:r>
            <a:r>
              <a:rPr lang="en-US" dirty="0">
                <a:latin typeface="Futura FT Book"/>
                <a:ea typeface="Source Sans Pro Light"/>
              </a:rPr>
              <a:t> </a:t>
            </a:r>
            <a:r>
              <a:rPr lang="en-US" dirty="0" err="1">
                <a:latin typeface="Futura FT Book"/>
                <a:ea typeface="Source Sans Pro Light"/>
              </a:rPr>
              <a:t>aizkulisēm</a:t>
            </a:r>
            <a:r>
              <a:rPr lang="en-US" dirty="0">
                <a:latin typeface="Futura FT Book"/>
                <a:ea typeface="Source Sans Pro Light"/>
              </a:rPr>
              <a:t>. </a:t>
            </a:r>
            <a:r>
              <a:rPr lang="en-US" dirty="0" err="1">
                <a:latin typeface="Futura FT Book"/>
                <a:ea typeface="Source Sans Pro Light"/>
              </a:rPr>
              <a:t>Saite</a:t>
            </a:r>
            <a:r>
              <a:rPr lang="en-US" dirty="0">
                <a:latin typeface="Futura FT Book"/>
                <a:ea typeface="Source Sans Pro Light"/>
              </a:rPr>
              <a:t>: </a:t>
            </a:r>
            <a:r>
              <a:rPr lang="en-US" dirty="0">
                <a:ea typeface="+mn-lt"/>
                <a:cs typeface="+mn-lt"/>
                <a:hlinkClick r:id="rId3"/>
              </a:rPr>
              <a:t>https://veryverified.eu/lv/nodalas/3-nodala/a-sadala-ka-darbojas-socialie-mediji/kas-veido-socialo-mediju-saturu</a:t>
            </a:r>
            <a:endParaRPr lang="en-US" u="sng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err="1">
                <a:latin typeface="Futura FT Book"/>
                <a:ea typeface="+mn-lt"/>
                <a:cs typeface="+mn-lt"/>
              </a:rPr>
              <a:t>Šis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saturs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atrodams</a:t>
            </a:r>
            <a:r>
              <a:rPr lang="en-US" dirty="0">
                <a:latin typeface="Futura FT Book"/>
                <a:ea typeface="+mn-lt"/>
                <a:cs typeface="+mn-lt"/>
              </a:rPr>
              <a:t> 3.nodaļas A </a:t>
            </a:r>
            <a:r>
              <a:rPr lang="en-US" dirty="0" err="1">
                <a:latin typeface="Futura FT Book"/>
                <a:ea typeface="+mn-lt"/>
                <a:cs typeface="+mn-lt"/>
              </a:rPr>
              <a:t>sadaļā</a:t>
            </a:r>
            <a:r>
              <a:rPr lang="en-US" dirty="0">
                <a:latin typeface="Futura FT Book"/>
                <a:ea typeface="+mn-lt"/>
                <a:cs typeface="+mn-lt"/>
              </a:rPr>
              <a:t>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8FCC03D-8078-B0B2-856F-252888A3E5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8189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EF2496-8566-4131-AE0D-DC2C4FA54EDD}">
  <ds:schemaRefs>
    <ds:schemaRef ds:uri="ce8b8449-7073-4f43-8a1a-984ca5569f20"/>
    <ds:schemaRef ds:uri="e49c4de8-714a-4d9a-88a7-b286d1a87f8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BD60B9-3E42-47DE-8A6F-AEC2CB5DEA9F}">
  <ds:schemaRefs>
    <ds:schemaRef ds:uri="ce8b8449-7073-4f43-8a1a-984ca5569f20"/>
    <ds:schemaRef ds:uri="e49c4de8-714a-4d9a-88a7-b286d1a87f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3A78450-96DC-41AD-BF7E-E8315594D6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472</Words>
  <Application>Microsoft Office PowerPoint</Application>
  <PresentationFormat>Widescreen</PresentationFormat>
  <Paragraphs>43</Paragraphs>
  <Slides>10</Slides>
  <Notes>6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Futura FT Book</vt:lpstr>
      <vt:lpstr>Futura PT Bold</vt:lpstr>
      <vt:lpstr>Futura PT Book</vt:lpstr>
      <vt:lpstr>Museo Sans Cyrl 900</vt:lpstr>
      <vt:lpstr>Source Sans Pro Light</vt:lpstr>
      <vt:lpstr>Times New Roman</vt:lpstr>
      <vt:lpstr>4_Office Theme</vt:lpstr>
      <vt:lpstr>PowerPoint Presentation</vt:lpstr>
      <vt:lpstr>Mājasdarbs – sociālo mediju laika joslas analīze</vt:lpstr>
      <vt:lpstr>PowerPoint Presentation</vt:lpstr>
      <vt:lpstr>The Markup: Split Screen project ("Dalīto ekrānu projekts")</vt:lpstr>
      <vt:lpstr>PowerPoint Presentation</vt:lpstr>
      <vt:lpstr>Diskusija trīs vai četru cilvēku grupā</vt:lpstr>
      <vt:lpstr>Tests: Sociālo mediju algoritmi</vt:lpstr>
      <vt:lpstr>Sociālie mediji pret realitāti</vt:lpstr>
      <vt:lpstr>Noslēgums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Sabine Berzina</cp:lastModifiedBy>
  <cp:revision>9</cp:revision>
  <dcterms:created xsi:type="dcterms:W3CDTF">2022-06-10T13:26:10Z</dcterms:created>
  <dcterms:modified xsi:type="dcterms:W3CDTF">2023-02-06T11:04:55Z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