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A9A77-A4EC-457E-BDAC-F7437E390013}" v="2" dt="2023-02-06T10:47:18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6801" autoAdjust="0"/>
  </p:normalViewPr>
  <p:slideViewPr>
    <p:cSldViewPr snapToGrid="0">
      <p:cViewPr varScale="1">
        <p:scale>
          <a:sx n="58" d="100"/>
          <a:sy n="58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B86C0280-2015-47B4-9E95-18A5D260A0CD}"/>
    <pc:docChg chg="modSld sldOrd">
      <pc:chgData name="Sabine Berzina" userId="1466796a-f43a-429c-85bf-4ebf8b660949" providerId="ADAL" clId="{B86C0280-2015-47B4-9E95-18A5D260A0CD}" dt="2023-02-03T12:14:08.166" v="4" actId="207"/>
      <pc:docMkLst>
        <pc:docMk/>
      </pc:docMkLst>
      <pc:sldChg chg="delCm">
        <pc:chgData name="Sabine Berzina" userId="1466796a-f43a-429c-85bf-4ebf8b660949" providerId="ADAL" clId="{B86C0280-2015-47B4-9E95-18A5D260A0CD}" dt="2023-02-03T12:13:30.435" v="0"/>
        <pc:sldMkLst>
          <pc:docMk/>
          <pc:sldMk cId="144161591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B86C0280-2015-47B4-9E95-18A5D260A0CD}" dt="2023-02-03T12:13:30.435" v="0"/>
              <pc2:cmMkLst xmlns:pc2="http://schemas.microsoft.com/office/powerpoint/2019/9/main/command">
                <pc:docMk/>
                <pc:sldMk cId="1441615918" sldId="256"/>
                <pc2:cmMk id="{95893774-052A-4755-8311-15EEE501A682}"/>
              </pc2:cmMkLst>
            </pc226:cmChg>
          </p:ext>
        </pc:extLst>
      </pc:sldChg>
      <pc:sldChg chg="delCm">
        <pc:chgData name="Sabine Berzina" userId="1466796a-f43a-429c-85bf-4ebf8b660949" providerId="ADAL" clId="{B86C0280-2015-47B4-9E95-18A5D260A0CD}" dt="2023-02-03T12:13:49.025" v="1"/>
        <pc:sldMkLst>
          <pc:docMk/>
          <pc:sldMk cId="3508088711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B86C0280-2015-47B4-9E95-18A5D260A0CD}" dt="2023-02-03T12:13:49.025" v="1"/>
              <pc2:cmMkLst xmlns:pc2="http://schemas.microsoft.com/office/powerpoint/2019/9/main/command">
                <pc:docMk/>
                <pc:sldMk cId="3508088711" sldId="262"/>
                <pc2:cmMk id="{6D708027-64AB-44B3-B2B0-33912C934069}"/>
              </pc2:cmMkLst>
            </pc226:cmChg>
          </p:ext>
        </pc:extLst>
      </pc:sldChg>
      <pc:sldChg chg="ord">
        <pc:chgData name="Sabine Berzina" userId="1466796a-f43a-429c-85bf-4ebf8b660949" providerId="ADAL" clId="{B86C0280-2015-47B4-9E95-18A5D260A0CD}" dt="2023-02-03T12:13:52.189" v="3"/>
        <pc:sldMkLst>
          <pc:docMk/>
          <pc:sldMk cId="1273286531" sldId="263"/>
        </pc:sldMkLst>
      </pc:sldChg>
      <pc:sldChg chg="modSp mod">
        <pc:chgData name="Sabine Berzina" userId="1466796a-f43a-429c-85bf-4ebf8b660949" providerId="ADAL" clId="{B86C0280-2015-47B4-9E95-18A5D260A0CD}" dt="2023-02-03T12:14:08.166" v="4" actId="207"/>
        <pc:sldMkLst>
          <pc:docMk/>
          <pc:sldMk cId="3107681894" sldId="264"/>
        </pc:sldMkLst>
        <pc:spChg chg="mod">
          <ac:chgData name="Sabine Berzina" userId="1466796a-f43a-429c-85bf-4ebf8b660949" providerId="ADAL" clId="{B86C0280-2015-47B4-9E95-18A5D260A0CD}" dt="2023-02-03T12:14:08.166" v="4" actId="207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Sabine Berzina" userId="1466796a-f43a-429c-85bf-4ebf8b660949" providerId="ADAL" clId="{7D0A9A77-A4EC-457E-BDAC-F7437E390013}"/>
    <pc:docChg chg="modSld">
      <pc:chgData name="Sabine Berzina" userId="1466796a-f43a-429c-85bf-4ebf8b660949" providerId="ADAL" clId="{7D0A9A77-A4EC-457E-BDAC-F7437E390013}" dt="2023-02-06T10:47:18.949" v="1"/>
      <pc:docMkLst>
        <pc:docMk/>
      </pc:docMkLst>
      <pc:sldChg chg="modAnim">
        <pc:chgData name="Sabine Berzina" userId="1466796a-f43a-429c-85bf-4ebf8b660949" providerId="ADAL" clId="{7D0A9A77-A4EC-457E-BDAC-F7437E390013}" dt="2023-02-06T10:47:11.763" v="0"/>
        <pc:sldMkLst>
          <pc:docMk/>
          <pc:sldMk cId="4047375651" sldId="258"/>
        </pc:sldMkLst>
      </pc:sldChg>
      <pc:sldChg chg="modAnim">
        <pc:chgData name="Sabine Berzina" userId="1466796a-f43a-429c-85bf-4ebf8b660949" providerId="ADAL" clId="{7D0A9A77-A4EC-457E-BDAC-F7437E390013}" dt="2023-02-06T10:47:18.949" v="1"/>
        <pc:sldMkLst>
          <pc:docMk/>
          <pc:sldMk cId="2247601380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t/vienetai/trecias-skyrius/a-dalis-kaip-veikia-socialiniai-tinklai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ch946uhqv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kup.org/citizen-browser/2021/03/11/split-screen?feed=biden_trum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jYMsAh1iP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t/vienetai/trecias-skyrius/a-dalis-kaip-veikia-socialiniai-tinklai/algoritmai-socialinese-medijos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https://veryverified.eu/lt/vienetai/trecias-skyrius/a-dalis-kaip-veikia-socialiniai-tinklai/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Paklauskite: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Kokias temas pastebėjote? Ar laiko juostoje vyravo didelė temų įvairovė, ar dominavo tik kelios, kurios kartojosi?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Kiek iš visų įrašų buvo reklama?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Kokias emocijas įrašai dažniausiai sukėlė?</a:t>
            </a: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Šių klausimų aptarimas turėtų padėti paskatinti dalyvį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pradėti galvoti apie socialinę žiniasklaidą kaip apie naujienų šaltinį – ar žmogus gali sužinoti aktualias naujienas įvairiame spektre temų, jei jie naudojasi tik socialiniais tinklais?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Socialiniuose tinkluose yra daug įrašų, kurių tikslas ne informuoti, o įtikinti, priversti ką nors nusipirkti; kartais įrašai sukelia aštrias emocijas ir nerimą, siekdami paveikti skaitytoją per emocijas.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https://youtu.be/dch946uhqvY</a:t>
            </a:r>
            <a:endParaRPr lang="en-US"/>
          </a:p>
          <a:p>
            <a:r>
              <a:rPr lang="en-US" dirty="0" err="1"/>
              <a:t>Socialiniai</a:t>
            </a:r>
            <a:r>
              <a:rPr lang="en-US" dirty="0"/>
              <a:t> </a:t>
            </a:r>
            <a:r>
              <a:rPr lang="en-US" dirty="0" err="1"/>
              <a:t>tinklai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šaltinis</a:t>
            </a:r>
            <a:r>
              <a:rPr lang="en-US" dirty="0"/>
              <a:t> LT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https://themarkup.org/citizen-browser/2021/03/11/split-screen?feed=biden_trump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Personalizuoti</a:t>
            </a:r>
            <a:r>
              <a:rPr lang="en-US" dirty="0"/>
              <a:t> </a:t>
            </a:r>
            <a:r>
              <a:rPr lang="en-US" dirty="0" err="1"/>
              <a:t>algoritmai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filtro</a:t>
            </a:r>
            <a:r>
              <a:rPr lang="en-US" dirty="0"/>
              <a:t> </a:t>
            </a:r>
            <a:r>
              <a:rPr lang="en-US" dirty="0" err="1"/>
              <a:t>burbulas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https://youtu.be/tjYMsAh1iPo</a:t>
            </a:r>
            <a:endParaRPr lang="en-US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https://veryverified.eu/lt/vienetai/trecias-skyrius/a-dalis-kaip-veikia-socialiniai-tinklai/algoritmai-socialinese-medijose</a:t>
            </a:r>
            <a:endParaRPr lang="en-US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ch946uhqvY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markup.org/citizen-browser/2021/03/11/split-screen?feed=biden_trump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jYMsAh1iPo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t/vienetai/trecias-skyrius/a-dalis-kaip-veikia-socialiniai-tinklai/kas-socialiniuose-tinkluose-kuria-populiaru-turini" TargetMode="External"/><Relationship Id="rId2" Type="http://schemas.openxmlformats.org/officeDocument/2006/relationships/hyperlink" Target="https://veryverified.eu/lt/vienetai/trecias-skyrius/a-dalis-kaip-veikia-socialiniai-tinklai/duomenu-apsauga-ir-saugumas-interne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A56478-CE53-AA97-B8C4-A25C8A42E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0" y="0"/>
            <a:ext cx="12757334" cy="71762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064138" y="911256"/>
            <a:ext cx="5383107" cy="19275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Futura FT Book"/>
                <a:ea typeface="Calibri"/>
                <a:cs typeface="Arial"/>
              </a:rPr>
              <a:t>4 </a:t>
            </a:r>
            <a:r>
              <a:rPr lang="en-US" sz="3600" dirty="0" err="1">
                <a:effectLst/>
                <a:latin typeface="Futura FT Book"/>
                <a:ea typeface="Calibri"/>
                <a:cs typeface="Arial"/>
              </a:rPr>
              <a:t>Pamoka</a:t>
            </a:r>
            <a:r>
              <a:rPr lang="en-US" sz="3600" dirty="0">
                <a:effectLst/>
                <a:latin typeface="Futura FT Book"/>
                <a:ea typeface="Calibri"/>
                <a:cs typeface="Arial"/>
              </a:rPr>
              <a:t>. </a:t>
            </a:r>
            <a:r>
              <a:rPr lang="en-US" sz="3600" b="1" dirty="0">
                <a:effectLst/>
                <a:latin typeface="Futura FT Book"/>
                <a:ea typeface="Calibri"/>
                <a:cs typeface="Arial"/>
              </a:rPr>
              <a:t>Kaip </a:t>
            </a:r>
            <a:r>
              <a:rPr lang="en-US" sz="3600" b="1" dirty="0" err="1">
                <a:effectLst/>
                <a:latin typeface="Futura FT Book"/>
                <a:ea typeface="Calibri"/>
                <a:cs typeface="Arial"/>
              </a:rPr>
              <a:t>veikia</a:t>
            </a:r>
            <a:r>
              <a:rPr lang="en-US" sz="3600" b="1" dirty="0">
                <a:effectLst/>
                <a:latin typeface="Futura FT Book"/>
                <a:ea typeface="Calibri"/>
                <a:cs typeface="Arial"/>
              </a:rPr>
              <a:t> </a:t>
            </a:r>
            <a:r>
              <a:rPr lang="lt-LT" sz="3600" b="1" dirty="0">
                <a:effectLst/>
                <a:latin typeface="Futura FT Book"/>
                <a:ea typeface="Calibri"/>
                <a:cs typeface="Arial"/>
              </a:rPr>
              <a:t>socialiniai tinklai</a:t>
            </a:r>
            <a:r>
              <a:rPr lang="lt-LT" sz="3600" b="1" dirty="0">
                <a:latin typeface="Futura FT Book"/>
                <a:ea typeface="Calibri"/>
                <a:cs typeface="Arial"/>
              </a:rPr>
              <a:t>?</a:t>
            </a:r>
            <a:endParaRPr lang="lt-LT" sz="3600" b="1" dirty="0">
              <a:effectLst/>
              <a:latin typeface="Futura FT Book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Futura FT Book"/>
                <a:ea typeface="Calibri"/>
                <a:cs typeface="Arial"/>
              </a:rPr>
              <a:t>3 </a:t>
            </a:r>
            <a:r>
              <a:rPr lang="lt-LT" sz="3600" dirty="0">
                <a:effectLst/>
                <a:latin typeface="Futura FT Book"/>
                <a:ea typeface="Calibri"/>
                <a:cs typeface="Arial"/>
              </a:rPr>
              <a:t>skyrius A dalis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314" y="5196816"/>
            <a:ext cx="3025877" cy="109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1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/>
          </a:bodyPr>
          <a:lstStyle/>
          <a:p>
            <a:r>
              <a:rPr lang="lt-LT" sz="3200" b="1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Namų darbai</a:t>
            </a:r>
            <a:r>
              <a:rPr lang="en-US" sz="3200" b="1" dirty="0">
                <a:latin typeface="Futura FT Book"/>
              </a:rPr>
              <a:t> </a:t>
            </a:r>
            <a:r>
              <a:rPr lang="en-US" sz="3200" dirty="0">
                <a:latin typeface="Futura FT Book"/>
              </a:rPr>
              <a:t>– </a:t>
            </a: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Panagrinėkite socialinės medijos, kurioje praleidžiate daugiausia laiko, laiko juostą</a:t>
            </a:r>
            <a:endParaRPr lang="en-US" sz="3200" dirty="0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27" y="1085396"/>
            <a:ext cx="7934634" cy="46996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Kokias temas pastebėjote? Ar laiko juostoje vyravo didelė temų įvairovė, ar dominavo tik kelios, kurios kartojosi?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Kiek iš visų įrašų buvo reklama?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Kokias emocijas įrašai dažniausiai sukėlė?</a:t>
            </a: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ocialiniai tinklai kaip informacijos šaltinis LT">
            <a:hlinkClick r:id="" action="ppaction://media"/>
            <a:extLst>
              <a:ext uri="{FF2B5EF4-FFF2-40B4-BE49-F238E27FC236}">
                <a16:creationId xmlns:a16="http://schemas.microsoft.com/office/drawing/2014/main" id="{EA1717A2-E936-ACB3-5649-A16447331FB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7547" y="202077"/>
            <a:ext cx="11602528" cy="6419490"/>
          </a:xfr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Futura FT Book"/>
              </a:rPr>
              <a:t>The markup programa – galima pa</a:t>
            </a:r>
            <a:r>
              <a:rPr lang="lt-LT" sz="44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sidalinti ekranu</a:t>
            </a:r>
            <a:endParaRPr lang="en-US" dirty="0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E0F29D1-99EF-B880-075F-4C7E987EA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724" y="1774723"/>
            <a:ext cx="3296264" cy="3296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565787" y="2069689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>
                <a:latin typeface="Futura FT Book"/>
                <a:hlinkClick r:id="rId5"/>
              </a:rPr>
              <a:t>LINK</a:t>
            </a:r>
            <a:endParaRPr lang="en-US" sz="4800">
              <a:latin typeface="Futura FT Book"/>
            </a:endParaRPr>
          </a:p>
        </p:txBody>
      </p:sp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Personalizuoti algoritmai ir filtro burbulas">
            <a:hlinkClick r:id="" action="ppaction://media"/>
            <a:extLst>
              <a:ext uri="{FF2B5EF4-FFF2-40B4-BE49-F238E27FC236}">
                <a16:creationId xmlns:a16="http://schemas.microsoft.com/office/drawing/2014/main" id="{42D2CBF8-40B4-337B-74CF-5710F095B86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9623" y="166658"/>
            <a:ext cx="11727132" cy="65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068"/>
            <a:ext cx="10515600" cy="1325563"/>
          </a:xfrm>
        </p:spPr>
        <p:txBody>
          <a:bodyPr/>
          <a:lstStyle/>
          <a:p>
            <a:r>
              <a:rPr lang="lt-LT" dirty="0">
                <a:latin typeface="Futura PT Bold"/>
              </a:rPr>
              <a:t>Di</a:t>
            </a:r>
            <a:r>
              <a:rPr lang="en-US" dirty="0">
                <a:latin typeface="Futura PT Bold"/>
              </a:rPr>
              <a:t>s</a:t>
            </a:r>
            <a:r>
              <a:rPr lang="lt-LT" dirty="0">
                <a:latin typeface="Futura PT Bold"/>
              </a:rPr>
              <a:t>ku</a:t>
            </a:r>
            <a:r>
              <a:rPr lang="en-US" dirty="0">
                <a:latin typeface="Futura PT Bold"/>
              </a:rPr>
              <a:t>s</a:t>
            </a:r>
            <a:r>
              <a:rPr lang="lt-LT" dirty="0">
                <a:latin typeface="Futura PT Bold"/>
              </a:rPr>
              <a:t>ija grupė</a:t>
            </a:r>
            <a:r>
              <a:rPr lang="en-US" dirty="0">
                <a:latin typeface="Futura PT Bold"/>
              </a:rPr>
              <a:t>s</a:t>
            </a:r>
            <a:r>
              <a:rPr lang="lt-LT" dirty="0">
                <a:latin typeface="Futura PT Bold"/>
              </a:rPr>
              <a:t>e (</a:t>
            </a:r>
            <a:r>
              <a:rPr lang="en-US" dirty="0">
                <a:latin typeface="Futura PT Bold"/>
              </a:rPr>
              <a:t>3-4 </a:t>
            </a:r>
            <a:r>
              <a:rPr lang="en-US" dirty="0" err="1">
                <a:latin typeface="Futura PT Bold"/>
              </a:rPr>
              <a:t>dalyviai</a:t>
            </a:r>
            <a:r>
              <a:rPr lang="en-US" dirty="0">
                <a:latin typeface="Futura PT Bold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0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sz="3200" dirty="0">
                <a:latin typeface="Futura FT Book"/>
                <a:ea typeface="Calibri"/>
                <a:cs typeface="Arial"/>
              </a:rPr>
              <a:t>A</a:t>
            </a:r>
            <a:r>
              <a:rPr lang="lt-LT" sz="3200" dirty="0">
                <a:effectLst/>
                <a:latin typeface="Futura FT Book"/>
                <a:ea typeface="Calibri"/>
                <a:cs typeface="Arial"/>
              </a:rPr>
              <a:t>r socialiniai tinklai yra geras žinių šaltinis?</a:t>
            </a:r>
          </a:p>
          <a:p>
            <a:pPr marL="0" indent="0">
              <a:buNone/>
            </a:pPr>
            <a:r>
              <a:rPr lang="lt-LT" sz="3200" dirty="0">
                <a:latin typeface="Futura FT Book"/>
                <a:ea typeface="Source Sans Pro Light"/>
              </a:rPr>
              <a:t>Pagal jū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ų atliktą 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ocialinių tinklų laiko juo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to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 analizę ir ką jau išmokote šio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e pamoko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e, pagalvokite, kokio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 gali būti pa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ėkmė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, privalumai ir trūkumai naudojant 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ocialiniu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 tinklu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 kaip informacijo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 šaltinį?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3200" dirty="0">
                <a:effectLst/>
                <a:latin typeface="Futura FT Book"/>
                <a:ea typeface="Calibri"/>
                <a:cs typeface="Arial"/>
              </a:rPr>
              <a:t>Parenkite privalumų ir trūkumų sąrašą</a:t>
            </a:r>
            <a:r>
              <a:rPr lang="lt-LT" sz="3200" dirty="0">
                <a:latin typeface="Futura FT Book"/>
                <a:ea typeface="Calibri"/>
                <a:cs typeface="Arial"/>
              </a:rPr>
              <a:t> </a:t>
            </a:r>
            <a:endParaRPr lang="en-US" sz="3200">
              <a:latin typeface="Futura FT Book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15255" cy="1325563"/>
          </a:xfrm>
        </p:spPr>
        <p:txBody>
          <a:bodyPr/>
          <a:lstStyle/>
          <a:p>
            <a:r>
              <a:rPr lang="lt-LT" dirty="0">
                <a:latin typeface="Futura PT Bold"/>
              </a:rPr>
              <a:t>Te</a:t>
            </a:r>
            <a:r>
              <a:rPr lang="en-US" dirty="0">
                <a:latin typeface="Futura PT Bold"/>
              </a:rPr>
              <a:t>s</a:t>
            </a:r>
            <a:r>
              <a:rPr lang="lt-LT" dirty="0">
                <a:latin typeface="Futura PT Bold"/>
              </a:rPr>
              <a:t>ta</a:t>
            </a:r>
            <a:r>
              <a:rPr lang="en-US" dirty="0">
                <a:latin typeface="Futura PT Bold"/>
              </a:rPr>
              <a:t>s: </a:t>
            </a:r>
            <a:r>
              <a:rPr lang="lt-LT" dirty="0">
                <a:latin typeface="Futura PT Bold"/>
              </a:rPr>
              <a:t>Algoritmai </a:t>
            </a:r>
            <a:r>
              <a:rPr lang="en-US" dirty="0">
                <a:latin typeface="Futura PT Bold"/>
              </a:rPr>
              <a:t>s</a:t>
            </a:r>
            <a:r>
              <a:rPr lang="lt-LT" dirty="0" err="1">
                <a:latin typeface="Futura PT Bold"/>
              </a:rPr>
              <a:t>ocialinėse</a:t>
            </a:r>
            <a:r>
              <a:rPr lang="lt-LT" dirty="0">
                <a:latin typeface="Futura PT Bold"/>
              </a:rPr>
              <a:t> medijose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6" name="Picture 6" descr="Qr code&#10;&#10;Description automatically generated">
            <a:extLst>
              <a:ext uri="{FF2B5EF4-FFF2-40B4-BE49-F238E27FC236}">
                <a16:creationId xmlns:a16="http://schemas.microsoft.com/office/drawing/2014/main" id="{C474B27A-6D35-0EBC-4CA3-A1B04A2AF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665" y="2057400"/>
            <a:ext cx="3418935" cy="343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Futura PT Bold"/>
                <a:ea typeface="Calibri"/>
                <a:cs typeface="Arial"/>
              </a:rPr>
              <a:t>Socialiniai tinklai vs. Realybė</a:t>
            </a:r>
            <a:endParaRPr lang="en-US">
              <a:latin typeface="Futura PT Bold"/>
              <a:ea typeface="Calibri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430"/>
            <a:ext cx="10515600" cy="3536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dirty="0">
                <a:effectLst/>
                <a:latin typeface="Futura FT Book"/>
                <a:ea typeface="Calibri"/>
                <a:cs typeface="Arial"/>
              </a:rPr>
              <a:t>- </a:t>
            </a:r>
            <a:r>
              <a:rPr lang="lt-LT" dirty="0">
                <a:latin typeface="Futura FT Book"/>
                <a:ea typeface="Calibri"/>
                <a:cs typeface="Arial"/>
              </a:rPr>
              <a:t>Susiskirstykite</a:t>
            </a:r>
            <a:r>
              <a:rPr lang="lt-LT" dirty="0">
                <a:effectLst/>
                <a:latin typeface="Futura FT Book"/>
                <a:ea typeface="Calibri"/>
                <a:cs typeface="Arial"/>
              </a:rPr>
              <a:t> į grupes po du žmones (geriau su nepažįstamu arba mažai pažįstamu)</a:t>
            </a:r>
          </a:p>
          <a:p>
            <a:pPr marL="0" indent="0">
              <a:buNone/>
            </a:pPr>
            <a:r>
              <a:rPr lang="lt-LT" dirty="0"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P</a:t>
            </a: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ažvelkite į vienas kito socialinių tinklų profilį (dalyvio pasirinktoje platformoje) </a:t>
            </a:r>
          </a:p>
          <a:p>
            <a:pPr marL="0" indent="0">
              <a:buNone/>
            </a:pP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Padarykite prielaidas (amžius, pomėgiai, interesai, pozicija) apie asmenį pagal jo profilį ir pasidalinkite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- Profilio savininkas gali patvirtinti, ar spėjimas tikslus, ar ne.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2DDD8BC-9650-F62F-B113-C944BC347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8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1F84-BEB9-9064-F2EB-7982F1295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04951"/>
            <a:ext cx="10515600" cy="1325563"/>
          </a:xfrm>
        </p:spPr>
        <p:txBody>
          <a:bodyPr/>
          <a:lstStyle/>
          <a:p>
            <a:r>
              <a:rPr lang="lt-LT" dirty="0">
                <a:latin typeface="Futura PT Bold"/>
              </a:rPr>
              <a:t>Apibendrinima</a:t>
            </a:r>
            <a:r>
              <a:rPr lang="en-US" dirty="0">
                <a:latin typeface="Futura PT Bold"/>
              </a:rPr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7B5-D674-5DE8-5493-EFDE2CC6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30514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Kokius socialinių tinklų įpročius norėtumėte pakeisti</a:t>
            </a:r>
            <a:r>
              <a:rPr lang="en-US" sz="2600" dirty="0">
                <a:latin typeface="Futura PT Book"/>
                <a:ea typeface="Source Sans Pro Light"/>
              </a:rPr>
              <a:t>? </a:t>
            </a:r>
            <a:endParaRPr lang="en-US" dirty="0"/>
          </a:p>
          <a:p>
            <a:pPr>
              <a:buFont typeface="Arial"/>
              <a:buChar char="•"/>
            </a:pPr>
            <a:r>
              <a:rPr lang="lt-LT" sz="2600" dirty="0">
                <a:latin typeface="Futura PT Book"/>
                <a:ea typeface="Calibri"/>
                <a:cs typeface="Arial"/>
              </a:rPr>
              <a:t>P</a:t>
            </a: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erskaitykite skyrių apie duomenų apsaugos pagrindus sau patogiu metu, nuoroda</a:t>
            </a:r>
            <a:r>
              <a:rPr lang="en-US" sz="2600" dirty="0">
                <a:latin typeface="Futura PT Book"/>
                <a:ea typeface="+mn-lt"/>
                <a:cs typeface="+mn-lt"/>
              </a:rPr>
              <a:t>: </a:t>
            </a:r>
            <a:r>
              <a:rPr lang="en-US" sz="2600" dirty="0">
                <a:latin typeface="Futura PT Book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https://veryverified.eu/lt/vienetai/trecias-skyrius/a-dalis-kaip-veikia-socialiniai-tinklai/duomenu-apsauga-ir-saugumas-internete</a:t>
            </a:r>
            <a:endParaRPr lang="lt-LT" sz="2600" u="sng" dirty="0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lt-LT" sz="2600" dirty="0">
                <a:effectLst/>
                <a:latin typeface="Futura PT Book"/>
                <a:ea typeface="+mn-lt"/>
                <a:cs typeface="+mn-lt"/>
              </a:rPr>
              <a:t>P</a:t>
            </a: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ažiūrėkite trumpą interviu su </a:t>
            </a:r>
            <a:r>
              <a:rPr lang="lt-LT" sz="2600" dirty="0" err="1">
                <a:effectLst/>
                <a:latin typeface="Futura PT Book"/>
                <a:ea typeface="Calibri"/>
                <a:cs typeface="Arial"/>
              </a:rPr>
              <a:t>influenceriais</a:t>
            </a: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, kur jie kalba apie savo darbą, nuoroda:</a:t>
            </a:r>
            <a:r>
              <a:rPr lang="en-US" sz="2600" dirty="0">
                <a:latin typeface="Futura PT Book"/>
                <a:ea typeface="Source Sans Pro Light"/>
              </a:rPr>
              <a:t> </a:t>
            </a:r>
            <a:r>
              <a:rPr lang="en-US" sz="2600" dirty="0">
                <a:latin typeface="Futura PT Book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https://veryverified.eu/lt/vienetai/trecias-skyrius/a-dalis-kaip-veikia-socialiniai-tinklai/kas-socialiniuose-tinkluose-kuria-populiaru-turini</a:t>
            </a:r>
            <a:endParaRPr lang="lt-LT" sz="2600" dirty="0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600" dirty="0">
                <a:latin typeface="Futura PT Book"/>
                <a:ea typeface="+mn-lt"/>
                <a:cs typeface="+mn-lt"/>
              </a:rPr>
              <a:t>Daugiau ra</a:t>
            </a: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s</a:t>
            </a:r>
            <a:r>
              <a:rPr lang="lt-LT" sz="2600" dirty="0">
                <a:effectLst/>
                <a:latin typeface="Futura PT Book"/>
                <a:ea typeface="+mn-lt"/>
                <a:cs typeface="+mn-lt"/>
              </a:rPr>
              <a:t>ite </a:t>
            </a:r>
            <a:r>
              <a:rPr lang="lt-LT" sz="2600" dirty="0" err="1">
                <a:effectLst/>
                <a:latin typeface="Futura PT Book"/>
                <a:ea typeface="+mn-lt"/>
                <a:cs typeface="+mn-lt"/>
              </a:rPr>
              <a:t>Very</a:t>
            </a:r>
            <a:r>
              <a:rPr lang="lt-LT" sz="2600" dirty="0">
                <a:effectLst/>
                <a:latin typeface="Futura PT Book"/>
                <a:ea typeface="+mn-lt"/>
                <a:cs typeface="+mn-lt"/>
              </a:rPr>
              <a:t> </a:t>
            </a:r>
            <a:r>
              <a:rPr lang="lt-LT" sz="2600" dirty="0" err="1">
                <a:effectLst/>
                <a:latin typeface="Futura PT Book"/>
                <a:ea typeface="+mn-lt"/>
                <a:cs typeface="+mn-lt"/>
              </a:rPr>
              <a:t>Verified</a:t>
            </a:r>
            <a:r>
              <a:rPr lang="lt-LT" sz="2600" dirty="0">
                <a:effectLst/>
                <a:latin typeface="Futura PT Book"/>
                <a:ea typeface="+mn-lt"/>
                <a:cs typeface="+mn-lt"/>
              </a:rPr>
              <a:t> </a:t>
            </a:r>
            <a:r>
              <a:rPr lang="en-US" sz="2600" dirty="0">
                <a:effectLst/>
                <a:latin typeface="Futura PT Book"/>
                <a:ea typeface="Calibri"/>
                <a:cs typeface="Arial"/>
              </a:rPr>
              <a:t>3 </a:t>
            </a:r>
            <a:r>
              <a:rPr lang="lt-LT" sz="2600" dirty="0">
                <a:effectLst/>
                <a:latin typeface="Futura PT Book"/>
                <a:ea typeface="Calibri"/>
                <a:cs typeface="Arial"/>
              </a:rPr>
              <a:t>skyriuje</a:t>
            </a:r>
            <a:endParaRPr lang="en-US" sz="2600" dirty="0">
              <a:latin typeface="Futura PT Book"/>
              <a:ea typeface="Calibri"/>
              <a:cs typeface="Arial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FCC03D-8078-B0B2-856F-252888A3E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3787" y="5670627"/>
            <a:ext cx="2793632" cy="101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818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BD60B9-3E42-47DE-8A6F-AEC2CB5DE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EF2496-8566-4131-AE0D-DC2C4FA54EDD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e49c4de8-714a-4d9a-88a7-b286d1a87f85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e8b8449-7073-4f43-8a1a-984ca5569f20"/>
  </ds:schemaRefs>
</ds:datastoreItem>
</file>

<file path=customXml/itemProps3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474</Words>
  <Application>Microsoft Office PowerPoint</Application>
  <PresentationFormat>Widescreen</PresentationFormat>
  <Paragraphs>46</Paragraphs>
  <Slides>10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Futura FT Book</vt:lpstr>
      <vt:lpstr>Futura PT Bold</vt:lpstr>
      <vt:lpstr>Futura PT Book</vt:lpstr>
      <vt:lpstr>Museo Sans Cyrl 900</vt:lpstr>
      <vt:lpstr>Source Sans Pro Light</vt:lpstr>
      <vt:lpstr>4_Office Theme</vt:lpstr>
      <vt:lpstr>PowerPoint Presentation</vt:lpstr>
      <vt:lpstr>Namų darbai – Panagrinėkite socialinės medijos, kurioje praleidžiate daugiausia laiko, laiko juostą</vt:lpstr>
      <vt:lpstr>PowerPoint Presentation</vt:lpstr>
      <vt:lpstr>The markup programa – galima pasidalinti ekranu</vt:lpstr>
      <vt:lpstr>PowerPoint Presentation</vt:lpstr>
      <vt:lpstr>Diskusija grupėse (3-4 dalyviai)</vt:lpstr>
      <vt:lpstr>Testas: Algoritmai socialinėse medijose</vt:lpstr>
      <vt:lpstr>Socialiniai tinklai vs. Realybė</vt:lpstr>
      <vt:lpstr>Apibendrinimas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Sabine Berzina</cp:lastModifiedBy>
  <cp:revision>114</cp:revision>
  <dcterms:created xsi:type="dcterms:W3CDTF">2022-06-10T13:26:10Z</dcterms:created>
  <dcterms:modified xsi:type="dcterms:W3CDTF">2023-02-06T10:47:20Z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