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9"/>
  </p:notesMasterIdLst>
  <p:sldIdLst>
    <p:sldId id="266" r:id="rId5"/>
    <p:sldId id="265" r:id="rId6"/>
    <p:sldId id="273" r:id="rId7"/>
    <p:sldId id="264" r:id="rId8"/>
    <p:sldId id="263" r:id="rId9"/>
    <p:sldId id="262" r:id="rId10"/>
    <p:sldId id="261" r:id="rId11"/>
    <p:sldId id="269" r:id="rId12"/>
    <p:sldId id="270" r:id="rId13"/>
    <p:sldId id="271" r:id="rId14"/>
    <p:sldId id="272" r:id="rId15"/>
    <p:sldId id="268" r:id="rId16"/>
    <p:sldId id="258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D3908-C3A3-40D2-A37C-9C2B87108449}" v="3" dt="2023-02-06T11:08:46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73279" autoAdjust="0"/>
  </p:normalViewPr>
  <p:slideViewPr>
    <p:cSldViewPr snapToGrid="0">
      <p:cViewPr varScale="1">
        <p:scale>
          <a:sx n="49" d="100"/>
          <a:sy n="49" d="100"/>
        </p:scale>
        <p:origin x="11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A3F30AF1-AFAE-48E5-BDC8-0963045710A1}"/>
    <pc:docChg chg="custSel modSld">
      <pc:chgData name="Sabine Berzina" userId="1466796a-f43a-429c-85bf-4ebf8b660949" providerId="ADAL" clId="{A3F30AF1-AFAE-48E5-BDC8-0963045710A1}" dt="2023-02-02T13:40:30.132" v="506" actId="2711"/>
      <pc:docMkLst>
        <pc:docMk/>
      </pc:docMkLst>
      <pc:sldChg chg="modSp mod modNotesTx">
        <pc:chgData name="Sabine Berzina" userId="1466796a-f43a-429c-85bf-4ebf8b660949" providerId="ADAL" clId="{A3F30AF1-AFAE-48E5-BDC8-0963045710A1}" dt="2023-02-02T13:40:30.132" v="506" actId="2711"/>
        <pc:sldMkLst>
          <pc:docMk/>
          <pc:sldMk cId="1454612643" sldId="258"/>
        </pc:sldMkLst>
        <pc:spChg chg="mod">
          <ac:chgData name="Sabine Berzina" userId="1466796a-f43a-429c-85bf-4ebf8b660949" providerId="ADAL" clId="{A3F30AF1-AFAE-48E5-BDC8-0963045710A1}" dt="2023-02-02T13:40:30.132" v="506" actId="2711"/>
          <ac:spMkLst>
            <pc:docMk/>
            <pc:sldMk cId="1454612643" sldId="258"/>
            <ac:spMk id="3" creationId="{4CCAD7B5-D674-5DE8-5493-EFDE2CC67772}"/>
          </ac:spMkLst>
        </pc:spChg>
      </pc:sldChg>
      <pc:sldChg chg="modSp mod">
        <pc:chgData name="Sabine Berzina" userId="1466796a-f43a-429c-85bf-4ebf8b660949" providerId="ADAL" clId="{A3F30AF1-AFAE-48E5-BDC8-0963045710A1}" dt="2023-02-02T13:37:58.364" v="207" actId="20577"/>
        <pc:sldMkLst>
          <pc:docMk/>
          <pc:sldMk cId="1315470891" sldId="262"/>
        </pc:sldMkLst>
        <pc:spChg chg="mod">
          <ac:chgData name="Sabine Berzina" userId="1466796a-f43a-429c-85bf-4ebf8b660949" providerId="ADAL" clId="{A3F30AF1-AFAE-48E5-BDC8-0963045710A1}" dt="2023-02-02T13:37:58.364" v="207" actId="20577"/>
          <ac:spMkLst>
            <pc:docMk/>
            <pc:sldMk cId="1315470891" sldId="262"/>
            <ac:spMk id="6" creationId="{3CB3073E-6E1E-BB71-175C-71993094F0A5}"/>
          </ac:spMkLst>
        </pc:spChg>
      </pc:sldChg>
      <pc:sldChg chg="modNotesTx">
        <pc:chgData name="Sabine Berzina" userId="1466796a-f43a-429c-85bf-4ebf8b660949" providerId="ADAL" clId="{A3F30AF1-AFAE-48E5-BDC8-0963045710A1}" dt="2023-02-02T13:37:42.435" v="205" actId="20577"/>
        <pc:sldMkLst>
          <pc:docMk/>
          <pc:sldMk cId="1363728407" sldId="273"/>
        </pc:sldMkLst>
      </pc:sldChg>
    </pc:docChg>
  </pc:docChgLst>
  <pc:docChgLst>
    <pc:chgData name="Sabine Berzina" userId="1466796a-f43a-429c-85bf-4ebf8b660949" providerId="ADAL" clId="{180D3908-C3A3-40D2-A37C-9C2B87108449}"/>
    <pc:docChg chg="modSld">
      <pc:chgData name="Sabine Berzina" userId="1466796a-f43a-429c-85bf-4ebf8b660949" providerId="ADAL" clId="{180D3908-C3A3-40D2-A37C-9C2B87108449}" dt="2023-02-06T11:08:46.476" v="2"/>
      <pc:docMkLst>
        <pc:docMk/>
      </pc:docMkLst>
      <pc:sldChg chg="modAnim">
        <pc:chgData name="Sabine Berzina" userId="1466796a-f43a-429c-85bf-4ebf8b660949" providerId="ADAL" clId="{180D3908-C3A3-40D2-A37C-9C2B87108449}" dt="2023-02-06T11:08:35.681" v="1"/>
        <pc:sldMkLst>
          <pc:docMk/>
          <pc:sldMk cId="330592270" sldId="263"/>
        </pc:sldMkLst>
      </pc:sldChg>
      <pc:sldChg chg="modAnim">
        <pc:chgData name="Sabine Berzina" userId="1466796a-f43a-429c-85bf-4ebf8b660949" providerId="ADAL" clId="{180D3908-C3A3-40D2-A37C-9C2B87108449}" dt="2023-02-06T11:08:27.799" v="0"/>
        <pc:sldMkLst>
          <pc:docMk/>
          <pc:sldMk cId="2048850270" sldId="264"/>
        </pc:sldMkLst>
      </pc:sldChg>
      <pc:sldChg chg="modAnim">
        <pc:chgData name="Sabine Berzina" userId="1466796a-f43a-429c-85bf-4ebf8b660949" providerId="ADAL" clId="{180D3908-C3A3-40D2-A37C-9C2B87108449}" dt="2023-02-06T11:08:46.476" v="2"/>
        <pc:sldMkLst>
          <pc:docMk/>
          <pc:sldMk cId="2965362211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B2-4182-4A21-BD2A-86F45C6890FE}" type="datetimeFigureOut"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B40B-A3DB-497D-A382-1339DA1BDF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Sj0NMztI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csm-eAZo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nbjEMLrP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40B-A3DB-497D-A382-1339DA1BD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0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Mediju veidi, ko saprotam ar vārdiem «tradicionālie mediji». Taču tradicionālos medijus var izšķirt arī pēc veida, kā tie iegūst finansējumu un tiek pārvaldīti.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40B-A3DB-497D-A382-1339DA1BDF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5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Privātie</a:t>
            </a:r>
            <a:r>
              <a:rPr lang="en-US" dirty="0"/>
              <a:t> </a:t>
            </a:r>
            <a:r>
              <a:rPr lang="en-US" dirty="0" err="1"/>
              <a:t>mediji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https://www.youtube.com/watch?v=pBSj0NMztIs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Sabiedriskie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mediji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>
                <a:ea typeface="Calibri"/>
                <a:cs typeface="Calibri"/>
                <a:hlinkClick r:id="rId3"/>
              </a:rPr>
              <a:t>https://www.youtube.com/watch?v=IKcsm-eAZoo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Bezpeļņas</a:t>
            </a:r>
            <a:r>
              <a:rPr lang="en-US" dirty="0"/>
              <a:t> </a:t>
            </a:r>
            <a:r>
              <a:rPr lang="en-US" dirty="0" err="1"/>
              <a:t>žurnālistika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https://www.youtube.com/watch?v=ITnbjEMLrPo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83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Ja pietiek laiks, var lūgt dažus skolēnus/nodarbības dalībniekus dalīties ar to, ko iemācījās un vēlas pielietot turpmāk, ievācot informāciju par medijiem, no kuriem saņem ziņas.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40B-A3DB-497D-A382-1339DA1BDF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TnbjEMLrPo?feature=oembed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R4MbDidwP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Sj0NMztIs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Kcsm-eAZoo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3EF0B-282C-98F5-3C4A-584E81CD978F}"/>
              </a:ext>
            </a:extLst>
          </p:cNvPr>
          <p:cNvSpPr txBox="1"/>
          <p:nvPr/>
        </p:nvSpPr>
        <p:spPr>
          <a:xfrm>
            <a:off x="1469571" y="947058"/>
            <a:ext cx="39624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Futura PT Book"/>
                <a:ea typeface="Source Sans Pro Light"/>
                <a:cs typeface="Calibri"/>
              </a:rPr>
              <a:t>Lesson 2: Media Ownership</a:t>
            </a:r>
          </a:p>
          <a:p>
            <a:r>
              <a:rPr lang="en-US" sz="2400" b="1" dirty="0">
                <a:latin typeface="Futura PT Book"/>
                <a:ea typeface="Source Sans Pro Light"/>
                <a:cs typeface="Calibri"/>
              </a:rPr>
              <a:t>Unit 2 Part A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256C20-ACCA-8CE9-5749-5FDEAAA2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4" y="5295138"/>
            <a:ext cx="2743200" cy="99212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0C9AD0E-A8B9-6F6B-3325-7701A6417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9" y="2766"/>
            <a:ext cx="12188952" cy="6852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298B4-2E14-D507-4B9A-E60C6C511C33}"/>
              </a:ext>
            </a:extLst>
          </p:cNvPr>
          <p:cNvSpPr txBox="1"/>
          <p:nvPr/>
        </p:nvSpPr>
        <p:spPr>
          <a:xfrm>
            <a:off x="515842" y="263716"/>
            <a:ext cx="39624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Futura PT Book"/>
                <a:ea typeface="Source Sans Pro Light"/>
                <a:cs typeface="Calibri"/>
              </a:rPr>
              <a:t>2.nodarbība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 </a:t>
            </a:r>
            <a:br>
              <a:rPr lang="en-US" sz="3200" b="1" dirty="0">
                <a:latin typeface="Futura PT Book"/>
                <a:ea typeface="Source Sans Pro Light"/>
                <a:cs typeface="Calibri"/>
              </a:rPr>
            </a:br>
            <a:r>
              <a:rPr lang="en-US" sz="3200" b="1" dirty="0" err="1">
                <a:latin typeface="Futura PT Bold" panose="020B0902020204020203" pitchFamily="34" charset="0"/>
                <a:ea typeface="Source Sans Pro Light"/>
                <a:cs typeface="Calibri"/>
              </a:rPr>
              <a:t>Mediju</a:t>
            </a:r>
            <a:r>
              <a:rPr lang="en-US" sz="3200" b="1" dirty="0">
                <a:latin typeface="Futura PT Bold" panose="020B0902020204020203" pitchFamily="34" charset="0"/>
                <a:ea typeface="Source Sans Pro Light"/>
                <a:cs typeface="Calibri"/>
              </a:rPr>
              <a:t> </a:t>
            </a:r>
            <a:r>
              <a:rPr lang="en-US" sz="3200" b="1" dirty="0" err="1">
                <a:latin typeface="Futura PT Bold" panose="020B0902020204020203" pitchFamily="34" charset="0"/>
                <a:ea typeface="Source Sans Pro Light"/>
                <a:cs typeface="Calibri"/>
              </a:rPr>
              <a:t>īpašnieki</a:t>
            </a:r>
            <a:r>
              <a:rPr lang="en-US" sz="3200" b="1" dirty="0">
                <a:latin typeface="Futura PT Bold" panose="020B0902020204020203" pitchFamily="34" charset="0"/>
                <a:ea typeface="Source Sans Pro Light"/>
                <a:cs typeface="Calibri"/>
              </a:rPr>
              <a:t> </a:t>
            </a:r>
            <a:br>
              <a:rPr lang="en-US" sz="3200" b="1" dirty="0">
                <a:latin typeface="Futura PT Book"/>
                <a:ea typeface="Source Sans Pro Light"/>
                <a:cs typeface="Calibri"/>
              </a:rPr>
            </a:br>
            <a:r>
              <a:rPr lang="en-US" sz="2400" dirty="0">
                <a:latin typeface="Futura PT Book"/>
                <a:ea typeface="Source Sans Pro Light"/>
                <a:cs typeface="Calibri"/>
              </a:rPr>
              <a:t>2. </a:t>
            </a:r>
            <a:r>
              <a:rPr lang="en-US" sz="2400" dirty="0" err="1">
                <a:latin typeface="Futura PT Book"/>
                <a:ea typeface="Source Sans Pro Light"/>
                <a:cs typeface="Calibri"/>
              </a:rPr>
              <a:t>nodaļa</a:t>
            </a:r>
            <a:r>
              <a:rPr lang="en-US" sz="2400" dirty="0">
                <a:latin typeface="Futura PT Book"/>
                <a:ea typeface="Source Sans Pro Light"/>
                <a:cs typeface="Calibri"/>
              </a:rPr>
              <a:t>, A </a:t>
            </a:r>
            <a:r>
              <a:rPr lang="en-US" sz="2400" dirty="0" err="1">
                <a:latin typeface="Futura PT Book"/>
                <a:ea typeface="Source Sans Pro Light"/>
                <a:cs typeface="Calibri"/>
              </a:rPr>
              <a:t>sadaļa</a:t>
            </a:r>
            <a:endParaRPr lang="en-US" sz="2400" dirty="0">
              <a:latin typeface="Futura PT Book"/>
              <a:ea typeface="Source Sans Pro Light"/>
              <a:cs typeface="Calibri"/>
            </a:endParaRPr>
          </a:p>
        </p:txBody>
      </p:sp>
      <p:pic>
        <p:nvPicPr>
          <p:cNvPr id="10" name="Picture 4" descr="Logo&#10;&#10;Description automatically generated">
            <a:extLst>
              <a:ext uri="{FF2B5EF4-FFF2-40B4-BE49-F238E27FC236}">
                <a16:creationId xmlns:a16="http://schemas.microsoft.com/office/drawing/2014/main" id="{A5238DA2-1A33-F2B1-43FF-36E016A49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6" y="5484409"/>
            <a:ext cx="2743200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4. slide">
            <a:extLst>
              <a:ext uri="{FF2B5EF4-FFF2-40B4-BE49-F238E27FC236}">
                <a16:creationId xmlns:a16="http://schemas.microsoft.com/office/drawing/2014/main" id="{20E3F6C4-59CC-0A12-0B15-B25474CB5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9156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5. slide">
            <a:extLst>
              <a:ext uri="{FF2B5EF4-FFF2-40B4-BE49-F238E27FC236}">
                <a16:creationId xmlns:a16="http://schemas.microsoft.com/office/drawing/2014/main" id="{FFFFD4F4-FB00-A78E-ECBE-3DA69F55D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1250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Online Media 5" title="Bezpeļņas žurnālistika LV">
            <a:hlinkClick r:id="" action="ppaction://media"/>
            <a:extLst>
              <a:ext uri="{FF2B5EF4-FFF2-40B4-BE49-F238E27FC236}">
                <a16:creationId xmlns:a16="http://schemas.microsoft.com/office/drawing/2014/main" id="{1A8529F4-3CBA-4A29-5749-EA81BFA1C0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PT Bold"/>
              </a:rPr>
              <a:t>Noslēgums</a:t>
            </a:r>
            <a:r>
              <a:rPr lang="en-US" dirty="0">
                <a:latin typeface="Futura PT Bold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83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Ja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vēlies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 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uzzināt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vairāk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 par to,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kādēļ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ir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svarīgi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zināt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, kas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apmaksā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medijus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, ko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izmantojam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,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noskaties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 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Žurnāla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 “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Ir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”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galvenās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redaktores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Nellijas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Ločmeles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 TED talk </a:t>
            </a: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uzstāšanos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endParaRPr lang="en-US" sz="2400" dirty="0">
              <a:latin typeface="Futura PT Book" panose="020B0502020204020303" pitchFamily="34" charset="0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 err="1">
                <a:latin typeface="Futura PT Book" panose="020B0502020204020303" pitchFamily="34" charset="0"/>
                <a:ea typeface="+mn-lt"/>
                <a:cs typeface="+mn-lt"/>
              </a:rPr>
              <a:t>Saite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</a:rPr>
              <a:t>: </a:t>
            </a:r>
            <a:r>
              <a:rPr lang="en-US" sz="2400" dirty="0">
                <a:latin typeface="Futura PT Book" panose="020B0502020204020303" pitchFamily="34" charset="0"/>
                <a:ea typeface="+mn-lt"/>
                <a:cs typeface="+mn-lt"/>
                <a:hlinkClick r:id="rId3"/>
              </a:rPr>
              <a:t>https://youtu.be/lR4MbDidwPM</a:t>
            </a:r>
          </a:p>
          <a:p>
            <a:pPr marL="0" indent="0">
              <a:buNone/>
            </a:pPr>
            <a:endParaRPr lang="en-US" dirty="0">
              <a:latin typeface="Futura PT Book" panose="020B0502020204020303" pitchFamily="34" charset="0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4" name="Picture 5" descr="Qr code&#10;&#10;Description automatically generated">
            <a:extLst>
              <a:ext uri="{FF2B5EF4-FFF2-40B4-BE49-F238E27FC236}">
                <a16:creationId xmlns:a16="http://schemas.microsoft.com/office/drawing/2014/main" id="{02054BBD-23C9-FC50-951B-6ECDF004F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13" y="3811437"/>
            <a:ext cx="2455652" cy="24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6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/>
          <a:lstStyle/>
          <a:p>
            <a:r>
              <a:rPr lang="en-US" dirty="0" err="1">
                <a:latin typeface="Futura PT Book"/>
              </a:rPr>
              <a:t>Mājasdarbs</a:t>
            </a:r>
            <a:r>
              <a:rPr lang="en-US" dirty="0">
                <a:latin typeface="Futura PT Book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17" y="1404945"/>
            <a:ext cx="7123473" cy="4736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en-US" sz="3200" dirty="0" err="1">
                <a:latin typeface="Futura PT Book"/>
                <a:ea typeface="Source Sans Pro Light"/>
              </a:rPr>
              <a:t>Izpildiet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testu</a:t>
            </a:r>
            <a:r>
              <a:rPr lang="en-US" sz="3200" dirty="0">
                <a:latin typeface="Futura PT Book"/>
                <a:ea typeface="Source Sans Pro Light"/>
              </a:rPr>
              <a:t>! </a:t>
            </a:r>
            <a:r>
              <a:rPr lang="en-US" sz="3200" dirty="0" err="1">
                <a:latin typeface="Futura PT Book"/>
                <a:ea typeface="Source Sans Pro Light"/>
              </a:rPr>
              <a:t>Kvadrādkods</a:t>
            </a:r>
            <a:r>
              <a:rPr lang="en-US" sz="3200" dirty="0">
                <a:latin typeface="Futura PT Book"/>
                <a:ea typeface="Source Sans Pro Light"/>
              </a:rPr>
              <a:t>:</a:t>
            </a:r>
          </a:p>
          <a:p>
            <a:pPr marL="0" indent="0">
              <a:buNone/>
            </a:pP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en-US" sz="3200" dirty="0" err="1">
                <a:latin typeface="Futura PT Book"/>
                <a:ea typeface="Source Sans Pro Light"/>
              </a:rPr>
              <a:t>Diskusija</a:t>
            </a:r>
            <a:r>
              <a:rPr lang="en-US" sz="3200" dirty="0">
                <a:latin typeface="Futura PT Book"/>
                <a:ea typeface="Source Sans Pro Light"/>
              </a:rPr>
              <a:t>:</a:t>
            </a:r>
          </a:p>
          <a:p>
            <a:pPr marL="0" indent="0">
              <a:buNone/>
            </a:pPr>
            <a:r>
              <a:rPr lang="en-US" sz="3200" dirty="0" err="1">
                <a:latin typeface="Futura PT Book"/>
                <a:ea typeface="Source Sans Pro Light"/>
              </a:rPr>
              <a:t>Kādēļ</a:t>
            </a:r>
            <a:r>
              <a:rPr lang="en-US" sz="3200" dirty="0">
                <a:latin typeface="Futura PT Book"/>
                <a:ea typeface="Source Sans Pro Light"/>
              </a:rPr>
              <a:t> mums </a:t>
            </a:r>
            <a:r>
              <a:rPr lang="en-US" sz="3200" dirty="0" err="1">
                <a:latin typeface="Futura PT Book"/>
                <a:ea typeface="Source Sans Pro Light"/>
              </a:rPr>
              <a:t>jāzina</a:t>
            </a:r>
            <a:r>
              <a:rPr lang="en-US" sz="3200" dirty="0">
                <a:latin typeface="Futura PT Book"/>
                <a:ea typeface="Source Sans Pro Light"/>
              </a:rPr>
              <a:t>, </a:t>
            </a:r>
            <a:r>
              <a:rPr lang="en-US" sz="3200" dirty="0" err="1">
                <a:latin typeface="Futura PT Book"/>
                <a:ea typeface="Source Sans Pro Light"/>
              </a:rPr>
              <a:t>kam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pieder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medji</a:t>
            </a:r>
            <a:r>
              <a:rPr lang="en-US" sz="3200" dirty="0">
                <a:latin typeface="Futura PT Book"/>
                <a:ea typeface="Source Sans Pro Light"/>
              </a:rPr>
              <a:t>? </a:t>
            </a:r>
            <a:r>
              <a:rPr lang="en-US" sz="3200" dirty="0" err="1">
                <a:latin typeface="Futura PT Book"/>
                <a:ea typeface="Source Sans Pro Light"/>
              </a:rPr>
              <a:t>Padalieties</a:t>
            </a:r>
            <a:r>
              <a:rPr lang="en-US" sz="3200" dirty="0">
                <a:latin typeface="Futura PT Book"/>
                <a:ea typeface="Source Sans Pro Light"/>
              </a:rPr>
              <a:t>, </a:t>
            </a:r>
            <a:r>
              <a:rPr lang="en-US" sz="3200" dirty="0" err="1">
                <a:latin typeface="Futura PT Book"/>
                <a:ea typeface="Source Sans Pro Light"/>
              </a:rPr>
              <a:t>lūdzu</a:t>
            </a:r>
            <a:r>
              <a:rPr lang="en-US" sz="3200" dirty="0">
                <a:latin typeface="Futura PT Book"/>
                <a:ea typeface="Source Sans Pro Light"/>
              </a:rPr>
              <a:t>, </a:t>
            </a:r>
            <a:r>
              <a:rPr lang="en-US" sz="3200" dirty="0" err="1">
                <a:latin typeface="Futura PT Book"/>
                <a:ea typeface="Source Sans Pro Light"/>
              </a:rPr>
              <a:t>ar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vienu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vai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diviem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iemesliem</a:t>
            </a:r>
            <a:r>
              <a:rPr lang="en-US" sz="3200" dirty="0">
                <a:latin typeface="Futura PT Book"/>
                <a:ea typeface="Source Sans Pro Light"/>
              </a:rPr>
              <a:t>!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09BB2B02-6AD3-A222-E040-35BB97E36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154" y="2057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5017C5-62C2-1661-6952-234B49370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1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2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Īpašnieki: Privātie un valsts mediji LV">
            <a:hlinkClick r:id="" action="ppaction://media"/>
            <a:extLst>
              <a:ext uri="{FF2B5EF4-FFF2-40B4-BE49-F238E27FC236}">
                <a16:creationId xmlns:a16="http://schemas.microsoft.com/office/drawing/2014/main" id="{D21CCA77-6165-D4D0-5C0E-7C55A80524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73" y="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Online Media 5" title="Īpašnieki: Sabiedriskie mediji LV">
            <a:hlinkClick r:id="" action="ppaction://media"/>
            <a:extLst>
              <a:ext uri="{FF2B5EF4-FFF2-40B4-BE49-F238E27FC236}">
                <a16:creationId xmlns:a16="http://schemas.microsoft.com/office/drawing/2014/main" id="{D8D1F38E-02D3-9552-F0D3-561F8395CE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73" y="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CB3073E-6E1E-BB71-175C-71993094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Futura PT Bold"/>
              </a:rPr>
              <a:t>Uzdevums</a:t>
            </a:r>
            <a:r>
              <a:rPr lang="en-US" dirty="0">
                <a:latin typeface="Futura PT Bold"/>
              </a:rPr>
              <a:t>: </a:t>
            </a:r>
            <a:r>
              <a:rPr lang="en-US" dirty="0" err="1">
                <a:latin typeface="Futura PT Bold"/>
              </a:rPr>
              <a:t>atrodi</a:t>
            </a:r>
            <a:r>
              <a:rPr lang="en-US" dirty="0">
                <a:latin typeface="Futura PT Bold"/>
              </a:rPr>
              <a:t>, kas </a:t>
            </a:r>
            <a:r>
              <a:rPr lang="en-US" dirty="0" err="1">
                <a:latin typeface="Futura PT Bold"/>
              </a:rPr>
              <a:t>ir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medija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īpašnieks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vai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kāds</a:t>
            </a:r>
            <a:r>
              <a:rPr lang="en-US" dirty="0">
                <a:latin typeface="Futura PT Bold"/>
              </a:rPr>
              <a:t> </a:t>
            </a:r>
            <a:r>
              <a:rPr lang="en-US" dirty="0" err="1">
                <a:latin typeface="Futura PT Bold"/>
              </a:rPr>
              <a:t>ir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finansēšanas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modelis</a:t>
            </a:r>
            <a:endParaRPr lang="en-US" dirty="0">
              <a:latin typeface="Futura PT Bol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FF592F-EB7A-DE80-6B94-D9CD24C7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8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PT Book"/>
                <a:ea typeface="Source Sans Pro Light"/>
              </a:rPr>
              <a:t>Izvēlies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divus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medijus</a:t>
            </a:r>
            <a:r>
              <a:rPr lang="en-US" dirty="0">
                <a:latin typeface="Futura PT Book"/>
                <a:ea typeface="Source Sans Pro Light"/>
              </a:rPr>
              <a:t> un </a:t>
            </a:r>
            <a:r>
              <a:rPr lang="en-US" dirty="0" err="1">
                <a:latin typeface="Futura PT Book"/>
                <a:ea typeface="Source Sans Pro Light"/>
              </a:rPr>
              <a:t>noskaidro</a:t>
            </a:r>
            <a:r>
              <a:rPr lang="en-US" dirty="0">
                <a:latin typeface="Futura PT Book"/>
                <a:ea typeface="Source Sans Pro Light"/>
              </a:rPr>
              <a:t>, </a:t>
            </a:r>
            <a:r>
              <a:rPr lang="en-US" dirty="0" err="1">
                <a:latin typeface="Futura PT Book"/>
                <a:ea typeface="Source Sans Pro Light"/>
              </a:rPr>
              <a:t>kam</a:t>
            </a:r>
            <a:r>
              <a:rPr lang="en-US" dirty="0">
                <a:latin typeface="Futura PT Book"/>
                <a:ea typeface="Source Sans Pro Light"/>
              </a:rPr>
              <a:t> tie </a:t>
            </a:r>
            <a:r>
              <a:rPr lang="en-US" dirty="0" err="1">
                <a:latin typeface="Futura PT Book"/>
                <a:ea typeface="Source Sans Pro Light"/>
              </a:rPr>
              <a:t>pieder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vai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kāds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ir</a:t>
            </a:r>
            <a:r>
              <a:rPr lang="en-US" dirty="0">
                <a:latin typeface="Futura PT Book"/>
                <a:ea typeface="Source Sans Pro Light"/>
              </a:rPr>
              <a:t> to </a:t>
            </a:r>
            <a:r>
              <a:rPr lang="en-US" dirty="0" err="1">
                <a:latin typeface="Futura PT Book"/>
                <a:ea typeface="Source Sans Pro Light"/>
              </a:rPr>
              <a:t>finansēšanas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modelis</a:t>
            </a:r>
            <a:r>
              <a:rPr lang="en-US" dirty="0">
                <a:latin typeface="Futura PT Book"/>
                <a:ea typeface="Source Sans Pro Light"/>
              </a:rPr>
              <a:t>. Vai </a:t>
            </a:r>
            <a:r>
              <a:rPr lang="en-US" dirty="0" err="1">
                <a:latin typeface="Futura PT Book"/>
                <a:ea typeface="Source Sans Pro Light"/>
              </a:rPr>
              <a:t>tas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bija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sarežģīti</a:t>
            </a:r>
            <a:r>
              <a:rPr lang="en-US" dirty="0">
                <a:latin typeface="Futura PT Book"/>
                <a:ea typeface="Source Sans Pro Light"/>
              </a:rPr>
              <a:t>? </a:t>
            </a:r>
            <a:r>
              <a:rPr lang="en-US" dirty="0" err="1">
                <a:latin typeface="Futura PT Book"/>
                <a:ea typeface="Source Sans Pro Light"/>
              </a:rPr>
              <a:t>Kā</a:t>
            </a:r>
            <a:r>
              <a:rPr lang="en-US" dirty="0">
                <a:latin typeface="Futura PT Book"/>
                <a:ea typeface="Source Sans Pro Light"/>
              </a:rPr>
              <a:t> to </a:t>
            </a:r>
            <a:r>
              <a:rPr lang="en-US" dirty="0" err="1">
                <a:latin typeface="Futura PT Book"/>
                <a:ea typeface="Source Sans Pro Light"/>
              </a:rPr>
              <a:t>darīji</a:t>
            </a:r>
            <a:r>
              <a:rPr lang="en-US" dirty="0">
                <a:latin typeface="Futura PT Book"/>
                <a:ea typeface="Source Sans Pro Light"/>
              </a:rPr>
              <a:t>? 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en-US" dirty="0">
                <a:latin typeface="Futura PT Book"/>
                <a:ea typeface="Source Sans Pro Light"/>
              </a:rPr>
              <a:t>Ja </a:t>
            </a:r>
            <a:r>
              <a:rPr lang="en-US" dirty="0" err="1">
                <a:latin typeface="Futura PT Book"/>
                <a:ea typeface="Source Sans Pro Light"/>
              </a:rPr>
              <a:t>nezini</a:t>
            </a:r>
            <a:r>
              <a:rPr lang="en-US" dirty="0">
                <a:latin typeface="Futura PT Book"/>
                <a:ea typeface="Source Sans Pro Light"/>
              </a:rPr>
              <a:t>, kurus </a:t>
            </a:r>
            <a:r>
              <a:rPr lang="en-US" dirty="0" err="1">
                <a:latin typeface="Futura PT Book"/>
                <a:ea typeface="Source Sans Pro Light"/>
              </a:rPr>
              <a:t>medijus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izvēlēties</a:t>
            </a:r>
            <a:r>
              <a:rPr lang="en-US" dirty="0">
                <a:latin typeface="Futura PT Book"/>
                <a:ea typeface="Source Sans Pro Light"/>
              </a:rPr>
              <a:t>, </a:t>
            </a:r>
            <a:r>
              <a:rPr lang="en-US" dirty="0" err="1">
                <a:latin typeface="Futura PT Book"/>
                <a:ea typeface="Source Sans Pro Light"/>
              </a:rPr>
              <a:t>pajautā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trenerim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nozīmēt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divus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medijus</a:t>
            </a:r>
            <a:r>
              <a:rPr lang="en-US" dirty="0">
                <a:latin typeface="Futura PT Book"/>
                <a:ea typeface="Source Sans Pro Light"/>
              </a:rPr>
              <a:t>, kurus </a:t>
            </a:r>
            <a:r>
              <a:rPr lang="en-US" dirty="0" err="1">
                <a:latin typeface="Futura PT Book"/>
                <a:ea typeface="Source Sans Pro Light"/>
              </a:rPr>
              <a:t>apskatīt</a:t>
            </a:r>
            <a:r>
              <a:rPr lang="en-US" dirty="0">
                <a:latin typeface="Futura PT Book"/>
                <a:ea typeface="Source Sans Pro Light"/>
              </a:rPr>
              <a:t>! 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E476EE9-6C2F-8E6C-D6EF-235C620E8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1. slide">
            <a:extLst>
              <a:ext uri="{FF2B5EF4-FFF2-40B4-BE49-F238E27FC236}">
                <a16:creationId xmlns:a16="http://schemas.microsoft.com/office/drawing/2014/main" id="{B1EEC36E-7F85-F8AA-338D-C743945D7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3749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2. slide">
            <a:extLst>
              <a:ext uri="{FF2B5EF4-FFF2-40B4-BE49-F238E27FC236}">
                <a16:creationId xmlns:a16="http://schemas.microsoft.com/office/drawing/2014/main" id="{2E01FA98-A6C9-74FC-F64D-269EE2387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8249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3. slide">
            <a:extLst>
              <a:ext uri="{FF2B5EF4-FFF2-40B4-BE49-F238E27FC236}">
                <a16:creationId xmlns:a16="http://schemas.microsoft.com/office/drawing/2014/main" id="{827FFF20-0FF0-3EB6-05E3-10DCBBD89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5236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Props1.xml><?xml version="1.0" encoding="utf-8"?>
<ds:datastoreItem xmlns:ds="http://schemas.openxmlformats.org/officeDocument/2006/customXml" ds:itemID="{317EBA25-24CB-4B9E-B3E6-96D3143D2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c4de8-714a-4d9a-88a7-b286d1a87f85"/>
    <ds:schemaRef ds:uri="ce8b8449-7073-4f43-8a1a-984ca5569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22F7A8-FB6F-44DC-860E-9AB27A59A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30FB8C-22D0-4C12-820A-9D3992F1C162}">
  <ds:schemaRefs>
    <ds:schemaRef ds:uri="http://schemas.microsoft.com/office/2006/metadata/properties"/>
    <ds:schemaRef ds:uri="http://schemas.microsoft.com/office/infopath/2007/PartnerControls"/>
    <ds:schemaRef ds:uri="e49c4de8-714a-4d9a-88a7-b286d1a87f85"/>
    <ds:schemaRef ds:uri="ce8b8449-7073-4f43-8a1a-984ca5569f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260</Words>
  <Application>Microsoft Office PowerPoint</Application>
  <PresentationFormat>Widescreen</PresentationFormat>
  <Paragraphs>32</Paragraphs>
  <Slides>14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Futura PT Bold</vt:lpstr>
      <vt:lpstr>Futura PT Book</vt:lpstr>
      <vt:lpstr>Museo Sans Cyrl 900</vt:lpstr>
      <vt:lpstr>Source Sans Pro Light</vt:lpstr>
      <vt:lpstr>4_Office Theme</vt:lpstr>
      <vt:lpstr>PowerPoint Presentation</vt:lpstr>
      <vt:lpstr>Mājasdarbs </vt:lpstr>
      <vt:lpstr>PowerPoint Presentation</vt:lpstr>
      <vt:lpstr>PowerPoint Presentation</vt:lpstr>
      <vt:lpstr>PowerPoint Presentation</vt:lpstr>
      <vt:lpstr>Uzdevums: atrodi, kas ir medija īpašnieks vai kāds ir finansēšanas modelis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Noslēgums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Sabine Berzina</cp:lastModifiedBy>
  <cp:revision>215</cp:revision>
  <dcterms:created xsi:type="dcterms:W3CDTF">2022-06-27T09:51:01Z</dcterms:created>
  <dcterms:modified xsi:type="dcterms:W3CDTF">2023-02-06T11:08:46Z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