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8"/>
  </p:notesMasterIdLst>
  <p:sldIdLst>
    <p:sldId id="266" r:id="rId5"/>
    <p:sldId id="265" r:id="rId6"/>
    <p:sldId id="264" r:id="rId7"/>
    <p:sldId id="263" r:id="rId8"/>
    <p:sldId id="262" r:id="rId9"/>
    <p:sldId id="261" r:id="rId10"/>
    <p:sldId id="269" r:id="rId11"/>
    <p:sldId id="270" r:id="rId12"/>
    <p:sldId id="271" r:id="rId13"/>
    <p:sldId id="272" r:id="rId14"/>
    <p:sldId id="268" r:id="rId15"/>
    <p:sldId id="25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5E1C5710-97AE-FA32-D4FC-C85F118E5B7C}" name="Agnes Ojala" initials="AO" userId="1b7c4e03f4584be7" providerId="Windows Live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BEF3A-691E-43A5-A83A-FA6D6E1DD75D}" v="3" dt="2023-02-04T19:13:35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3618" autoAdjust="0"/>
  </p:normalViewPr>
  <p:slideViewPr>
    <p:cSldViewPr snapToGrid="0">
      <p:cViewPr varScale="1">
        <p:scale>
          <a:sx n="56" d="100"/>
          <a:sy n="56" d="100"/>
        </p:scale>
        <p:origin x="8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Berzina" userId="1466796a-f43a-429c-85bf-4ebf8b660949" providerId="ADAL" clId="{951BEF3A-691E-43A5-A83A-FA6D6E1DD75D}"/>
    <pc:docChg chg="modSld">
      <pc:chgData name="Sabine Berzina" userId="1466796a-f43a-429c-85bf-4ebf8b660949" providerId="ADAL" clId="{951BEF3A-691E-43A5-A83A-FA6D6E1DD75D}" dt="2023-02-04T19:13:35.311" v="2"/>
      <pc:docMkLst>
        <pc:docMk/>
      </pc:docMkLst>
      <pc:sldChg chg="modAnim">
        <pc:chgData name="Sabine Berzina" userId="1466796a-f43a-429c-85bf-4ebf8b660949" providerId="ADAL" clId="{951BEF3A-691E-43A5-A83A-FA6D6E1DD75D}" dt="2023-02-04T19:13:22.967" v="1"/>
        <pc:sldMkLst>
          <pc:docMk/>
          <pc:sldMk cId="330592270" sldId="263"/>
        </pc:sldMkLst>
      </pc:sldChg>
      <pc:sldChg chg="modAnim">
        <pc:chgData name="Sabine Berzina" userId="1466796a-f43a-429c-85bf-4ebf8b660949" providerId="ADAL" clId="{951BEF3A-691E-43A5-A83A-FA6D6E1DD75D}" dt="2023-02-04T19:13:17.850" v="0"/>
        <pc:sldMkLst>
          <pc:docMk/>
          <pc:sldMk cId="2048850270" sldId="264"/>
        </pc:sldMkLst>
      </pc:sldChg>
      <pc:sldChg chg="modAnim">
        <pc:chgData name="Sabine Berzina" userId="1466796a-f43a-429c-85bf-4ebf8b660949" providerId="ADAL" clId="{951BEF3A-691E-43A5-A83A-FA6D6E1DD75D}" dt="2023-02-04T19:13:35.311" v="2"/>
        <pc:sldMkLst>
          <pc:docMk/>
          <pc:sldMk cId="2965362211" sldId="268"/>
        </pc:sldMkLst>
      </pc:sldChg>
    </pc:docChg>
  </pc:docChgLst>
  <pc:docChgLst>
    <pc:chgData name="Sabine Berzina" userId="1466796a-f43a-429c-85bf-4ebf8b660949" providerId="ADAL" clId="{67BB4C74-C277-401A-80BE-49A5140E3E3C}"/>
    <pc:docChg chg="">
      <pc:chgData name="Sabine Berzina" userId="1466796a-f43a-429c-85bf-4ebf8b660949" providerId="ADAL" clId="{67BB4C74-C277-401A-80BE-49A5140E3E3C}" dt="2023-02-02T13:46:12.376" v="4"/>
      <pc:docMkLst>
        <pc:docMk/>
      </pc:docMkLst>
      <pc:sldChg chg="delCm">
        <pc:chgData name="Sabine Berzina" userId="1466796a-f43a-429c-85bf-4ebf8b660949" providerId="ADAL" clId="{67BB4C74-C277-401A-80BE-49A5140E3E3C}" dt="2023-02-02T13:45:54.017" v="0"/>
        <pc:sldMkLst>
          <pc:docMk/>
          <pc:sldMk cId="2143137492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67BB4C74-C277-401A-80BE-49A5140E3E3C}" dt="2023-02-02T13:45:54.017" v="0"/>
              <pc2:cmMkLst xmlns:pc2="http://schemas.microsoft.com/office/powerpoint/2019/9/main/command">
                <pc:docMk/>
                <pc:sldMk cId="2143137492" sldId="261"/>
                <pc2:cmMk id="{B08B7B73-23C7-40C4-AEEC-6EB14AA55434}"/>
              </pc2:cmMkLst>
            </pc226:cmChg>
          </p:ext>
        </pc:extLst>
      </pc:sldChg>
      <pc:sldChg chg="delCm">
        <pc:chgData name="Sabine Berzina" userId="1466796a-f43a-429c-85bf-4ebf8b660949" providerId="ADAL" clId="{67BB4C74-C277-401A-80BE-49A5140E3E3C}" dt="2023-02-02T13:46:00.614" v="1"/>
        <pc:sldMkLst>
          <pc:docMk/>
          <pc:sldMk cId="1672382499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67BB4C74-C277-401A-80BE-49A5140E3E3C}" dt="2023-02-02T13:46:00.614" v="1"/>
              <pc2:cmMkLst xmlns:pc2="http://schemas.microsoft.com/office/powerpoint/2019/9/main/command">
                <pc:docMk/>
                <pc:sldMk cId="1672382499" sldId="269"/>
                <pc2:cmMk id="{8464AF88-D50E-4577-B7EF-9875C50D5E99}"/>
              </pc2:cmMkLst>
            </pc226:cmChg>
          </p:ext>
        </pc:extLst>
      </pc:sldChg>
      <pc:sldChg chg="delCm">
        <pc:chgData name="Sabine Berzina" userId="1466796a-f43a-429c-85bf-4ebf8b660949" providerId="ADAL" clId="{67BB4C74-C277-401A-80BE-49A5140E3E3C}" dt="2023-02-02T13:46:06.817" v="2"/>
        <pc:sldMkLst>
          <pc:docMk/>
          <pc:sldMk cId="1446452369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67BB4C74-C277-401A-80BE-49A5140E3E3C}" dt="2023-02-02T13:46:06.817" v="2"/>
              <pc2:cmMkLst xmlns:pc2="http://schemas.microsoft.com/office/powerpoint/2019/9/main/command">
                <pc:docMk/>
                <pc:sldMk cId="1446452369" sldId="270"/>
                <pc2:cmMk id="{E6123333-C8CF-413B-B028-A0CE6566F7B0}"/>
              </pc2:cmMkLst>
            </pc226:cmChg>
          </p:ext>
        </pc:extLst>
      </pc:sldChg>
      <pc:sldChg chg="delCm">
        <pc:chgData name="Sabine Berzina" userId="1466796a-f43a-429c-85bf-4ebf8b660949" providerId="ADAL" clId="{67BB4C74-C277-401A-80BE-49A5140E3E3C}" dt="2023-02-02T13:46:09.553" v="3"/>
        <pc:sldMkLst>
          <pc:docMk/>
          <pc:sldMk cId="842391563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67BB4C74-C277-401A-80BE-49A5140E3E3C}" dt="2023-02-02T13:46:09.553" v="3"/>
              <pc2:cmMkLst xmlns:pc2="http://schemas.microsoft.com/office/powerpoint/2019/9/main/command">
                <pc:docMk/>
                <pc:sldMk cId="842391563" sldId="271"/>
                <pc2:cmMk id="{801C9BE2-96D8-49A1-8EAC-EC91066F160C}"/>
              </pc2:cmMkLst>
            </pc226:cmChg>
          </p:ext>
        </pc:extLst>
      </pc:sldChg>
      <pc:sldChg chg="delCm">
        <pc:chgData name="Sabine Berzina" userId="1466796a-f43a-429c-85bf-4ebf8b660949" providerId="ADAL" clId="{67BB4C74-C277-401A-80BE-49A5140E3E3C}" dt="2023-02-02T13:46:12.376" v="4"/>
        <pc:sldMkLst>
          <pc:docMk/>
          <pc:sldMk cId="2153612505" sldId="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67BB4C74-C277-401A-80BE-49A5140E3E3C}" dt="2023-02-02T13:46:12.376" v="4"/>
              <pc2:cmMkLst xmlns:pc2="http://schemas.microsoft.com/office/powerpoint/2019/9/main/command">
                <pc:docMk/>
                <pc:sldMk cId="2153612505" sldId="272"/>
                <pc2:cmMk id="{578241B2-4351-4C43-9033-AFD77EFF6C1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B2-4182-4A21-BD2A-86F45C6890FE}" type="datetimeFigureOut"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B40B-A3DB-497D-A382-1339DA1BDF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et/peatukid/2-peatukk/osa-a-omanikud/test-kellele-see-kuulub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WKAP-j_YDU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gzfEdyC8i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pezob-KoJ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Test: </a:t>
            </a:r>
            <a:r>
              <a:rPr lang="en-US" dirty="0" err="1"/>
              <a:t>Kellele</a:t>
            </a:r>
            <a:r>
              <a:rPr lang="en-US" dirty="0"/>
              <a:t> see </a:t>
            </a:r>
            <a:r>
              <a:rPr lang="en-US" dirty="0" err="1"/>
              <a:t>kuulub</a:t>
            </a:r>
            <a:r>
              <a:rPr lang="en-US" dirty="0"/>
              <a:t>? </a:t>
            </a:r>
            <a:r>
              <a:rPr lang="en-US" dirty="0">
                <a:hlinkClick r:id="rId3"/>
              </a:rPr>
              <a:t>https://veryverified.eu/et/peatukid/2-peatukk/osa-a-omanikud/test-kellele-see-kuulub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Era- ja </a:t>
            </a:r>
            <a:r>
              <a:rPr lang="en-US" dirty="0" err="1"/>
              <a:t>riigimeedia</a:t>
            </a:r>
            <a:r>
              <a:rPr lang="en-US" dirty="0"/>
              <a:t> (</a:t>
            </a:r>
            <a:r>
              <a:rPr lang="en-US" dirty="0" err="1"/>
              <a:t>v.a</a:t>
            </a:r>
            <a:r>
              <a:rPr lang="en-US" dirty="0"/>
              <a:t> </a:t>
            </a:r>
            <a:r>
              <a:rPr lang="en-US" dirty="0" err="1"/>
              <a:t>avalik-õiguslik</a:t>
            </a:r>
            <a:r>
              <a:rPr lang="en-US" dirty="0"/>
              <a:t> </a:t>
            </a:r>
            <a:r>
              <a:rPr lang="en-US" dirty="0" err="1"/>
              <a:t>meedia</a:t>
            </a:r>
            <a:r>
              <a:rPr lang="en-US" dirty="0"/>
              <a:t>) EE </a:t>
            </a:r>
            <a:r>
              <a:rPr lang="en-US" dirty="0">
                <a:hlinkClick r:id="rId3"/>
              </a:rPr>
              <a:t>https://youtu.be/YWKAP-j_YDU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Avalik-õiguslik</a:t>
            </a:r>
            <a:r>
              <a:rPr lang="en-US" dirty="0"/>
              <a:t> </a:t>
            </a:r>
            <a:r>
              <a:rPr lang="en-US" dirty="0" err="1"/>
              <a:t>ringhääling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https://youtu.be/OgzfEdyC8iM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Omaalgatuslik</a:t>
            </a:r>
            <a:r>
              <a:rPr lang="en-US" dirty="0"/>
              <a:t> </a:t>
            </a:r>
            <a:r>
              <a:rPr lang="en-US" dirty="0" err="1"/>
              <a:t>ajakirjandus</a:t>
            </a:r>
            <a:r>
              <a:rPr lang="en-US" dirty="0"/>
              <a:t> EE </a:t>
            </a:r>
            <a:r>
              <a:rPr lang="en-US" dirty="0">
                <a:hlinkClick r:id="rId3"/>
              </a:rPr>
              <a:t>https://youtu.be/wpezob-KoJ0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8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pezob-KoJ0?feature=oembed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lR4MbDidwP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WKAP-j_YDU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gzfEdyC8iM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3EF0B-282C-98F5-3C4A-584E81CD978F}"/>
              </a:ext>
            </a:extLst>
          </p:cNvPr>
          <p:cNvSpPr txBox="1"/>
          <p:nvPr/>
        </p:nvSpPr>
        <p:spPr>
          <a:xfrm>
            <a:off x="1469571" y="947058"/>
            <a:ext cx="39624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Futura PT Book"/>
                <a:ea typeface="Source Sans Pro Light"/>
                <a:cs typeface="Calibri"/>
              </a:rPr>
              <a:t>Lesson 2: Media Ownership</a:t>
            </a:r>
          </a:p>
          <a:p>
            <a:r>
              <a:rPr lang="en-US" sz="2400" b="1" dirty="0">
                <a:latin typeface="Futura PT Book"/>
                <a:ea typeface="Source Sans Pro Light"/>
                <a:cs typeface="Calibri"/>
              </a:rPr>
              <a:t>Unit 2 Part A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256C20-ACCA-8CE9-5749-5FDEAAA2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314" y="5295138"/>
            <a:ext cx="2743200" cy="99212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0C9AD0E-A8B9-6F6B-3325-7701A6417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" y="2766"/>
            <a:ext cx="12182166" cy="6852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298B4-2E14-D507-4B9A-E60C6C511C33}"/>
              </a:ext>
            </a:extLst>
          </p:cNvPr>
          <p:cNvSpPr txBox="1"/>
          <p:nvPr/>
        </p:nvSpPr>
        <p:spPr>
          <a:xfrm>
            <a:off x="526001" y="263716"/>
            <a:ext cx="575287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Futura PT Book"/>
                <a:ea typeface="Source Sans Pro Light"/>
                <a:cs typeface="Calibri"/>
              </a:rPr>
              <a:t>2.</a:t>
            </a:r>
            <a:r>
              <a:rPr lang="et-EE" sz="3200" dirty="0">
                <a:latin typeface="Futura PT Book"/>
                <a:ea typeface="Source Sans Pro Light"/>
                <a:cs typeface="Calibri"/>
              </a:rPr>
              <a:t> tund.</a:t>
            </a:r>
            <a:r>
              <a:rPr lang="en-US" sz="3200" b="1" dirty="0">
                <a:latin typeface="Futura PT Book"/>
                <a:ea typeface="Source Sans Pro Light"/>
                <a:cs typeface="Calibri"/>
              </a:rPr>
              <a:t> Me</a:t>
            </a:r>
            <a:r>
              <a:rPr lang="et-EE" sz="3200" b="1" dirty="0">
                <a:latin typeface="Futura PT Book"/>
                <a:ea typeface="Source Sans Pro Light"/>
                <a:cs typeface="Calibri"/>
              </a:rPr>
              <a:t>e</a:t>
            </a:r>
            <a:r>
              <a:rPr lang="en-US" sz="3200" b="1" dirty="0" err="1">
                <a:latin typeface="Futura PT Book"/>
                <a:ea typeface="Source Sans Pro Light"/>
                <a:cs typeface="Calibri"/>
              </a:rPr>
              <a:t>dia</a:t>
            </a:r>
            <a:r>
              <a:rPr lang="et-EE" sz="3200" b="1" dirty="0">
                <a:latin typeface="Futura PT Book"/>
                <a:ea typeface="Source Sans Pro Light"/>
                <a:cs typeface="Calibri"/>
              </a:rPr>
              <a:t>väljaannete omanikud</a:t>
            </a:r>
            <a:endParaRPr lang="en-US" sz="3200" b="1" dirty="0">
              <a:latin typeface="Futura PT Book"/>
              <a:ea typeface="Source Sans Pro Light"/>
              <a:cs typeface="Calibri"/>
            </a:endParaRPr>
          </a:p>
          <a:p>
            <a:r>
              <a:rPr lang="en-US" sz="2400" dirty="0">
                <a:latin typeface="Futura PT Book"/>
                <a:ea typeface="Source Sans Pro Light"/>
                <a:cs typeface="Calibri"/>
              </a:rPr>
              <a:t>2</a:t>
            </a:r>
            <a:r>
              <a:rPr lang="et-EE" sz="2400" dirty="0">
                <a:latin typeface="Futura PT Book"/>
                <a:ea typeface="Source Sans Pro Light"/>
                <a:cs typeface="Calibri"/>
              </a:rPr>
              <a:t>. peatükk, osa</a:t>
            </a:r>
            <a:r>
              <a:rPr lang="en-US" sz="2400" dirty="0">
                <a:latin typeface="Futura PT Book"/>
                <a:ea typeface="Source Sans Pro Light"/>
                <a:cs typeface="Calibri"/>
              </a:rPr>
              <a:t> A</a:t>
            </a:r>
          </a:p>
        </p:txBody>
      </p:sp>
      <p:pic>
        <p:nvPicPr>
          <p:cNvPr id="10" name="Picture 4" descr="Logo&#10;&#10;Description automatically generated">
            <a:extLst>
              <a:ext uri="{FF2B5EF4-FFF2-40B4-BE49-F238E27FC236}">
                <a16:creationId xmlns:a16="http://schemas.microsoft.com/office/drawing/2014/main" id="{A5238DA2-1A33-F2B1-43FF-36E016A4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6" y="5484409"/>
            <a:ext cx="2743200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B95DB58-E13E-C516-7921-F759168AA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4" name="Online Media 3" title="Omaalgatuslik ajakirjandus EE">
            <a:hlinkClick r:id="" action="ppaction://media"/>
            <a:extLst>
              <a:ext uri="{FF2B5EF4-FFF2-40B4-BE49-F238E27FC236}">
                <a16:creationId xmlns:a16="http://schemas.microsoft.com/office/drawing/2014/main" id="{F3440D3A-3D50-AA9C-AC90-8E2CEADF2D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623" y="195412"/>
            <a:ext cx="11698377" cy="64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latin typeface="Futura PT Bold"/>
              </a:rPr>
              <a:t>Kokkuvõte</a:t>
            </a:r>
            <a:endParaRPr lang="en-US" dirty="0">
              <a:latin typeface="Futura PT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FT Book"/>
                <a:ea typeface="+mn-lt"/>
                <a:cs typeface="+mn-lt"/>
              </a:rPr>
              <a:t>Kui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soovite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paremini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mõista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miks</a:t>
            </a:r>
            <a:r>
              <a:rPr lang="en-US" dirty="0">
                <a:latin typeface="Futura FT Book"/>
                <a:ea typeface="+mn-lt"/>
                <a:cs typeface="+mn-lt"/>
              </a:rPr>
              <a:t> on </a:t>
            </a:r>
            <a:r>
              <a:rPr lang="en-US" dirty="0" err="1">
                <a:latin typeface="Futura FT Book"/>
                <a:ea typeface="+mn-lt"/>
                <a:cs typeface="+mn-lt"/>
              </a:rPr>
              <a:t>tähtis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teada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kes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rahastab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teie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tarbitavat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meediat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vaadake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omal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käel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seda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Läti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ajakirja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peatoimetaja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Nellija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Ločmele</a:t>
            </a:r>
            <a:r>
              <a:rPr lang="en-US" dirty="0">
                <a:latin typeface="Futura FT Book"/>
                <a:ea typeface="+mn-lt"/>
                <a:cs typeface="+mn-lt"/>
              </a:rPr>
              <a:t> TED-</a:t>
            </a:r>
            <a:r>
              <a:rPr lang="en-US" dirty="0" err="1">
                <a:latin typeface="Futura FT Book"/>
                <a:ea typeface="+mn-lt"/>
                <a:cs typeface="+mn-lt"/>
              </a:rPr>
              <a:t>i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kõnet</a:t>
            </a:r>
            <a:r>
              <a:rPr lang="en-US" dirty="0">
                <a:latin typeface="Futura FT Book"/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dirty="0">
              <a:latin typeface="Futura FT Book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latin typeface="Futura FT Book"/>
                <a:ea typeface="+mn-lt"/>
                <a:cs typeface="+mn-lt"/>
              </a:rPr>
              <a:t>Link: </a:t>
            </a:r>
            <a:r>
              <a:rPr lang="en-US" dirty="0">
                <a:ea typeface="+mn-lt"/>
                <a:cs typeface="+mn-lt"/>
                <a:hlinkClick r:id="rId2"/>
              </a:rPr>
              <a:t>https://youtu.be/lR4MbDidwPM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6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/>
          <a:lstStyle/>
          <a:p>
            <a:r>
              <a:rPr lang="et-EE" dirty="0">
                <a:latin typeface="Futura PT Book"/>
              </a:rPr>
              <a:t>Kodutöö</a:t>
            </a:r>
            <a:endParaRPr lang="en-US" dirty="0">
              <a:latin typeface="Futura PT 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17" y="1404945"/>
            <a:ext cx="7123473" cy="47365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3200" dirty="0" err="1">
                <a:latin typeface="Futura PT Book"/>
                <a:ea typeface="Source Sans Pro Light"/>
              </a:rPr>
              <a:t>Vaadake</a:t>
            </a:r>
            <a:r>
              <a:rPr lang="fi-FI" sz="3200" dirty="0">
                <a:latin typeface="Futura PT Book"/>
                <a:ea typeface="Source Sans Pro Light"/>
              </a:rPr>
              <a:t> </a:t>
            </a:r>
            <a:r>
              <a:rPr lang="fi-FI" sz="3200" dirty="0" err="1">
                <a:latin typeface="Futura PT Book"/>
                <a:ea typeface="Source Sans Pro Light"/>
              </a:rPr>
              <a:t>järele</a:t>
            </a:r>
            <a:r>
              <a:rPr lang="fi-FI" sz="3200" dirty="0">
                <a:latin typeface="Futura PT Book"/>
                <a:ea typeface="Source Sans Pro Light"/>
              </a:rPr>
              <a:t>, kas </a:t>
            </a:r>
            <a:r>
              <a:rPr lang="fi-FI" sz="3200" dirty="0" err="1">
                <a:latin typeface="Futura PT Book"/>
                <a:ea typeface="Source Sans Pro Light"/>
              </a:rPr>
              <a:t>olete</a:t>
            </a:r>
            <a:r>
              <a:rPr lang="fi-FI" sz="3200" dirty="0">
                <a:latin typeface="Futura PT Book"/>
                <a:ea typeface="Source Sans Pro Light"/>
              </a:rPr>
              <a:t> </a:t>
            </a:r>
            <a:r>
              <a:rPr lang="et-EE" sz="3200" dirty="0">
                <a:latin typeface="Futura PT Book"/>
                <a:ea typeface="Source Sans Pro Light"/>
              </a:rPr>
              <a:t>ära </a:t>
            </a:r>
            <a:r>
              <a:rPr lang="fi-FI" sz="3200" dirty="0" err="1">
                <a:latin typeface="Futura PT Book"/>
                <a:ea typeface="Source Sans Pro Light"/>
              </a:rPr>
              <a:t>teinud</a:t>
            </a:r>
            <a:r>
              <a:rPr lang="fi-FI" sz="3200" dirty="0">
                <a:latin typeface="Futura PT Book"/>
                <a:ea typeface="Source Sans Pro Light"/>
              </a:rPr>
              <a:t> </a:t>
            </a:r>
            <a:r>
              <a:rPr lang="fi-FI" sz="3200" dirty="0" err="1">
                <a:latin typeface="Futura PT Book"/>
                <a:ea typeface="Source Sans Pro Light"/>
              </a:rPr>
              <a:t>selle</a:t>
            </a:r>
            <a:r>
              <a:rPr lang="fi-FI" sz="3200" dirty="0">
                <a:latin typeface="Futura PT Book"/>
                <a:ea typeface="Source Sans Pro Light"/>
              </a:rPr>
              <a:t> </a:t>
            </a:r>
            <a:r>
              <a:rPr lang="fi-FI" sz="3200" dirty="0" err="1">
                <a:latin typeface="Futura PT Book"/>
                <a:ea typeface="Source Sans Pro Light"/>
              </a:rPr>
              <a:t>hästi</a:t>
            </a:r>
            <a:r>
              <a:rPr lang="fi-FI" sz="3200" dirty="0">
                <a:latin typeface="Futura PT Book"/>
                <a:ea typeface="Source Sans Pro Light"/>
              </a:rPr>
              <a:t> </a:t>
            </a:r>
            <a:r>
              <a:rPr lang="fi-FI" sz="3200" dirty="0" err="1">
                <a:latin typeface="Futura PT Book"/>
                <a:ea typeface="Source Sans Pro Light"/>
              </a:rPr>
              <a:t>lühikese</a:t>
            </a:r>
            <a:r>
              <a:rPr lang="fi-FI" sz="3200" dirty="0">
                <a:latin typeface="Futura PT Book"/>
                <a:ea typeface="Source Sans Pro Light"/>
              </a:rPr>
              <a:t> testi!</a:t>
            </a:r>
            <a:endParaRPr lang="et-EE" sz="3200" dirty="0">
              <a:latin typeface="Futura PT Book"/>
              <a:ea typeface="Source Sans Pro Ligh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3200" dirty="0">
                <a:latin typeface="Futura PT Book"/>
                <a:ea typeface="Source Sans Pro Light"/>
              </a:rPr>
              <a:t>QR-</a:t>
            </a:r>
            <a:r>
              <a:rPr lang="fi-FI" sz="3200" dirty="0" err="1">
                <a:latin typeface="Futura PT Book"/>
                <a:ea typeface="Source Sans Pro Light"/>
              </a:rPr>
              <a:t>kood</a:t>
            </a:r>
            <a:r>
              <a:rPr lang="fi-FI" sz="3200" dirty="0">
                <a:latin typeface="Futura PT Book"/>
                <a:ea typeface="Source Sans Pro Light"/>
              </a:rPr>
              <a:t>:</a:t>
            </a: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err="1">
                <a:latin typeface="Futura PT Book"/>
                <a:ea typeface="Source Sans Pro Light"/>
              </a:rPr>
              <a:t>Arutelu</a:t>
            </a:r>
            <a:endParaRPr lang="en-US" sz="3200" b="1" dirty="0">
              <a:latin typeface="Futura PT Book"/>
              <a:ea typeface="Source Sans Pro Ligh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 err="1">
                <a:latin typeface="Futura PT Book"/>
                <a:ea typeface="Source Sans Pro Light"/>
              </a:rPr>
              <a:t>Miks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peame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teadma</a:t>
            </a:r>
            <a:r>
              <a:rPr lang="en-US" sz="3200" dirty="0">
                <a:latin typeface="Futura PT Book"/>
                <a:ea typeface="Source Sans Pro Light"/>
              </a:rPr>
              <a:t>, </a:t>
            </a:r>
            <a:r>
              <a:rPr lang="en-US" sz="3200" dirty="0" err="1">
                <a:latin typeface="Futura PT Book"/>
                <a:ea typeface="Source Sans Pro Light"/>
              </a:rPr>
              <a:t>kellele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kuuluvad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meediaväljaanded</a:t>
            </a:r>
            <a:r>
              <a:rPr lang="en-US" sz="3200" dirty="0">
                <a:latin typeface="Futura PT Book"/>
                <a:ea typeface="Source Sans Pro Light"/>
              </a:rPr>
              <a:t>, </a:t>
            </a:r>
            <a:r>
              <a:rPr lang="en-US" sz="3200" dirty="0" err="1">
                <a:latin typeface="Futura PT Book"/>
                <a:ea typeface="Source Sans Pro Light"/>
              </a:rPr>
              <a:t>mida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jälgime</a:t>
            </a:r>
            <a:r>
              <a:rPr lang="en-US" sz="3200" dirty="0">
                <a:latin typeface="Futura PT Book"/>
                <a:ea typeface="Source Sans Pro Light"/>
              </a:rPr>
              <a:t>?</a:t>
            </a:r>
            <a:endParaRPr lang="et-EE" sz="3200" dirty="0">
              <a:latin typeface="Futura PT Book"/>
              <a:ea typeface="Source Sans Pro Ligh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 err="1">
                <a:latin typeface="Futura PT Book"/>
                <a:ea typeface="Source Sans Pro Light"/>
              </a:rPr>
              <a:t>Jagage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üht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või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kaht</a:t>
            </a:r>
            <a:r>
              <a:rPr lang="en-US" sz="3200" dirty="0">
                <a:latin typeface="Futura PT Book"/>
                <a:ea typeface="Source Sans Pro Light"/>
              </a:rPr>
              <a:t> teil </a:t>
            </a:r>
            <a:r>
              <a:rPr lang="en-US" sz="3200" dirty="0" err="1">
                <a:latin typeface="Futura PT Book"/>
                <a:ea typeface="Source Sans Pro Light"/>
              </a:rPr>
              <a:t>tekkinud</a:t>
            </a:r>
            <a:r>
              <a:rPr lang="en-US" sz="3200" dirty="0">
                <a:latin typeface="Futura PT Book"/>
                <a:ea typeface="Source Sans Pro Light"/>
              </a:rPr>
              <a:t> </a:t>
            </a:r>
            <a:r>
              <a:rPr lang="en-US" sz="3200" dirty="0" err="1">
                <a:latin typeface="Futura PT Book"/>
                <a:ea typeface="Source Sans Pro Light"/>
              </a:rPr>
              <a:t>mõtet</a:t>
            </a:r>
            <a:r>
              <a:rPr lang="en-US" sz="3200" dirty="0">
                <a:latin typeface="Futura PT Book"/>
                <a:ea typeface="Source Sans Pro Light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>
              <a:latin typeface="Futura P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C342A25B-94C7-3269-9DBF-26BAAA23F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155" y="2057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Era- ja riigimeedia (v.a avalik-õiguslik meedia) EE">
            <a:hlinkClick r:id="" action="ppaction://media"/>
            <a:extLst>
              <a:ext uri="{FF2B5EF4-FFF2-40B4-BE49-F238E27FC236}">
                <a16:creationId xmlns:a16="http://schemas.microsoft.com/office/drawing/2014/main" id="{E774B3F7-D5EE-1DE6-511B-D46309290D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00" y="195412"/>
            <a:ext cx="11612113" cy="64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4" name="Online Media 3" title="Avalik-õiguslik ringhääling">
            <a:hlinkClick r:id="" action="ppaction://media"/>
            <a:extLst>
              <a:ext uri="{FF2B5EF4-FFF2-40B4-BE49-F238E27FC236}">
                <a16:creationId xmlns:a16="http://schemas.microsoft.com/office/drawing/2014/main" id="{CFA4F8EC-76AE-DE5E-B892-0626B07703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0868" y="166658"/>
            <a:ext cx="11799018" cy="64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CB3073E-6E1E-BB71-175C-71993094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Futura PT Bold"/>
              </a:rPr>
              <a:t>Ülesanne</a:t>
            </a:r>
            <a:r>
              <a:rPr lang="en-US" dirty="0">
                <a:latin typeface="Futura PT Bold"/>
              </a:rPr>
              <a:t>. </a:t>
            </a:r>
            <a:r>
              <a:rPr lang="en-US" dirty="0" err="1">
                <a:latin typeface="Futura PT Bold"/>
              </a:rPr>
              <a:t>Uurige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välja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meediaväljaande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omanikud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või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omandimudel</a:t>
            </a:r>
            <a:endParaRPr lang="en-US" dirty="0">
              <a:latin typeface="Futura PT Bol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FF592F-EB7A-DE80-6B94-D9CD24C7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82"/>
            <a:ext cx="107701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PT Book"/>
                <a:ea typeface="Source Sans Pro Light"/>
              </a:rPr>
              <a:t>Valige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välja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kaks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meediaväljaannet</a:t>
            </a:r>
            <a:r>
              <a:rPr lang="en-US" dirty="0">
                <a:latin typeface="Futura PT Book"/>
                <a:ea typeface="Source Sans Pro Light"/>
              </a:rPr>
              <a:t> ja </a:t>
            </a:r>
            <a:r>
              <a:rPr lang="en-US" dirty="0" err="1">
                <a:latin typeface="Futura PT Book"/>
                <a:ea typeface="Source Sans Pro Light"/>
              </a:rPr>
              <a:t>püüdke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välja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uurida</a:t>
            </a:r>
            <a:r>
              <a:rPr lang="en-US" dirty="0">
                <a:latin typeface="Futura PT Book"/>
                <a:ea typeface="Source Sans Pro Light"/>
              </a:rPr>
              <a:t>, </a:t>
            </a:r>
            <a:r>
              <a:rPr lang="en-US" dirty="0" err="1">
                <a:latin typeface="Futura PT Book"/>
                <a:ea typeface="Source Sans Pro Light"/>
              </a:rPr>
              <a:t>kes</a:t>
            </a:r>
            <a:r>
              <a:rPr lang="en-US" dirty="0">
                <a:latin typeface="Futura PT Book"/>
                <a:ea typeface="Source Sans Pro Light"/>
              </a:rPr>
              <a:t> on </a:t>
            </a:r>
            <a:r>
              <a:rPr lang="en-US" dirty="0" err="1">
                <a:latin typeface="Futura PT Book"/>
                <a:ea typeface="Source Sans Pro Light"/>
              </a:rPr>
              <a:t>nende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omanikud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või</a:t>
            </a:r>
            <a:r>
              <a:rPr lang="en-US" dirty="0">
                <a:latin typeface="Futura PT Book"/>
                <a:ea typeface="Source Sans Pro Light"/>
              </a:rPr>
              <a:t> milline on </a:t>
            </a:r>
            <a:r>
              <a:rPr lang="en-US" dirty="0" err="1">
                <a:latin typeface="Futura PT Book"/>
                <a:ea typeface="Source Sans Pro Light"/>
              </a:rPr>
              <a:t>nende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omandimudel</a:t>
            </a:r>
            <a:r>
              <a:rPr lang="en-US" dirty="0">
                <a:latin typeface="Futura PT Book"/>
                <a:ea typeface="Source Sans Pro Light"/>
              </a:rPr>
              <a:t>.</a:t>
            </a:r>
            <a:endParaRPr lang="et-EE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t-EE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en-US" dirty="0" err="1">
                <a:latin typeface="Futura PT Book"/>
                <a:ea typeface="Source Sans Pro Light"/>
              </a:rPr>
              <a:t>Kui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te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ei</a:t>
            </a:r>
            <a:r>
              <a:rPr lang="en-US" dirty="0">
                <a:latin typeface="Futura PT Book"/>
                <a:ea typeface="Source Sans Pro Light"/>
              </a:rPr>
              <a:t> tea, mis </a:t>
            </a:r>
            <a:r>
              <a:rPr lang="en-US" dirty="0" err="1">
                <a:latin typeface="Futura PT Book"/>
                <a:ea typeface="Source Sans Pro Light"/>
              </a:rPr>
              <a:t>väljaannete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omanikke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soovite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otsida</a:t>
            </a:r>
            <a:r>
              <a:rPr lang="en-US" dirty="0">
                <a:latin typeface="Futura PT Book"/>
                <a:ea typeface="Source Sans Pro Light"/>
              </a:rPr>
              <a:t>, </a:t>
            </a:r>
            <a:r>
              <a:rPr lang="en-US" dirty="0" err="1">
                <a:latin typeface="Futura PT Book"/>
                <a:ea typeface="Source Sans Pro Light"/>
              </a:rPr>
              <a:t>paluge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koolitajal</a:t>
            </a:r>
            <a:r>
              <a:rPr lang="en-US" dirty="0">
                <a:latin typeface="Futura PT Book"/>
                <a:ea typeface="Source Sans Pro Light"/>
              </a:rPr>
              <a:t> need </a:t>
            </a:r>
            <a:r>
              <a:rPr lang="en-US" dirty="0" err="1">
                <a:latin typeface="Futura PT Book"/>
                <a:ea typeface="Source Sans Pro Light"/>
              </a:rPr>
              <a:t>endale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määrata</a:t>
            </a:r>
            <a:r>
              <a:rPr lang="en-US" dirty="0">
                <a:latin typeface="Futura PT Book"/>
                <a:ea typeface="Source Sans Pro Light"/>
              </a:rPr>
              <a:t>.</a:t>
            </a:r>
          </a:p>
          <a:p>
            <a:pPr marL="0" indent="0">
              <a:buNone/>
            </a:pPr>
            <a:endParaRPr lang="et-EE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en-US" dirty="0">
                <a:latin typeface="Futura PT Book"/>
                <a:ea typeface="Source Sans Pro Light"/>
              </a:rPr>
              <a:t>Kas </a:t>
            </a:r>
            <a:r>
              <a:rPr lang="en-US" dirty="0" err="1">
                <a:latin typeface="Futura PT Book"/>
                <a:ea typeface="Source Sans Pro Light"/>
              </a:rPr>
              <a:t>ülesanne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oli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raske</a:t>
            </a:r>
            <a:r>
              <a:rPr lang="en-US" dirty="0">
                <a:latin typeface="Futura PT Book"/>
                <a:ea typeface="Source Sans Pro Light"/>
              </a:rPr>
              <a:t>? </a:t>
            </a:r>
            <a:br>
              <a:rPr lang="et-EE" dirty="0">
                <a:latin typeface="Futura PT Book"/>
                <a:ea typeface="Source Sans Pro Light"/>
              </a:rPr>
            </a:br>
            <a:r>
              <a:rPr lang="en-US" dirty="0" err="1">
                <a:latin typeface="Futura PT Book"/>
                <a:ea typeface="Source Sans Pro Light"/>
              </a:rPr>
              <a:t>Kuidas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püüdsite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vastuseid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leida</a:t>
            </a:r>
            <a:r>
              <a:rPr lang="en-US" dirty="0">
                <a:latin typeface="Futura PT Book"/>
                <a:ea typeface="Source Sans Pro Light"/>
              </a:rPr>
              <a:t>?</a:t>
            </a:r>
          </a:p>
          <a:p>
            <a:pPr marL="0" indent="0">
              <a:buNone/>
            </a:pPr>
            <a:endParaRPr lang="et-EE" dirty="0">
              <a:latin typeface="Futura PT Book"/>
              <a:ea typeface="Source Sans Pro Light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E476EE9-6C2F-8E6C-D6EF-235C620E8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E9FDDBD-E894-F999-9272-9BC974E21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3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5484B4-814C-F8B5-DDFA-73E9BDB7B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8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EBB8423-53A0-1096-CBEF-6D25F15B8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5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743ED6-E9EA-60A2-16C8-F976150D4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9156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30FB8C-22D0-4C12-820A-9D3992F1C162}">
  <ds:schemaRefs>
    <ds:schemaRef ds:uri="http://schemas.microsoft.com/office/2006/metadata/properties"/>
    <ds:schemaRef ds:uri="http://schemas.microsoft.com/office/infopath/2007/PartnerControls"/>
    <ds:schemaRef ds:uri="e49c4de8-714a-4d9a-88a7-b286d1a87f85"/>
    <ds:schemaRef ds:uri="ce8b8449-7073-4f43-8a1a-984ca5569f20"/>
  </ds:schemaRefs>
</ds:datastoreItem>
</file>

<file path=customXml/itemProps2.xml><?xml version="1.0" encoding="utf-8"?>
<ds:datastoreItem xmlns:ds="http://schemas.openxmlformats.org/officeDocument/2006/customXml" ds:itemID="{3122F7A8-FB6F-44DC-860E-9AB27A59A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7EBA25-24CB-4B9E-B3E6-96D3143D2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c4de8-714a-4d9a-88a7-b286d1a87f85"/>
    <ds:schemaRef ds:uri="ce8b8449-7073-4f43-8a1a-984ca5569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218</Words>
  <Application>Microsoft Office PowerPoint</Application>
  <PresentationFormat>Widescreen</PresentationFormat>
  <Paragraphs>33</Paragraphs>
  <Slides>13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Futura FT Book</vt:lpstr>
      <vt:lpstr>Futura PT Bold</vt:lpstr>
      <vt:lpstr>Futura PT Book</vt:lpstr>
      <vt:lpstr>Museo Sans Cyrl 900</vt:lpstr>
      <vt:lpstr>Source Sans Pro Light</vt:lpstr>
      <vt:lpstr>4_Office Theme</vt:lpstr>
      <vt:lpstr>PowerPoint Presentation</vt:lpstr>
      <vt:lpstr>Kodutöö</vt:lpstr>
      <vt:lpstr>PowerPoint Presentation</vt:lpstr>
      <vt:lpstr>PowerPoint Presentation</vt:lpstr>
      <vt:lpstr>Ülesanne. Uurige välja meediaväljaande omanikud või omandimudel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Kokkuvõte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Ojala</dc:creator>
  <cp:lastModifiedBy>Sabine Berzina</cp:lastModifiedBy>
  <cp:revision>229</cp:revision>
  <dcterms:created xsi:type="dcterms:W3CDTF">2022-06-27T09:51:01Z</dcterms:created>
  <dcterms:modified xsi:type="dcterms:W3CDTF">2023-02-04T19:13:36Z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