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59" r:id="rId5"/>
    <p:sldId id="257" r:id="rId6"/>
    <p:sldId id="258" r:id="rId7"/>
    <p:sldId id="274" r:id="rId8"/>
    <p:sldId id="280" r:id="rId9"/>
    <p:sldId id="260" r:id="rId10"/>
    <p:sldId id="261" r:id="rId11"/>
    <p:sldId id="278" r:id="rId12"/>
    <p:sldId id="256" r:id="rId13"/>
    <p:sldId id="279" r:id="rId14"/>
    <p:sldId id="275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22578-9828-7A97-950A-07B7C5CD416A}" v="43" dt="2022-09-05T12:12:2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6184" autoAdjust="0"/>
  </p:normalViewPr>
  <p:slideViewPr>
    <p:cSldViewPr snapToGrid="0">
      <p:cViewPr varScale="1">
        <p:scale>
          <a:sx n="48" d="100"/>
          <a:sy n="48" d="100"/>
        </p:scale>
        <p:origin x="1172" y="2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0E9B-3545-49E0-94AE-740A4C782391}" type="datetimeFigureOut"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7DE8-B074-4DAA-85F7-45E25845C22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t/vienetai/ketvirtas-skyrius/c-dalis-stereotipai-ir-neapykantos-kalba/viktorina-itraukioji-kalb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JQBjWYDT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8cOub9wr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https://veryverified.eu/lt/vienetai/ketvirtas-skyrius/c-dalis-stereotipai-ir-neapykantos-kalba/viktorina-itraukioji-kalba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0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https://www.youtube.com/watch?v=XjJQBjWYDTs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Neapykantos</a:t>
            </a:r>
            <a:r>
              <a:rPr lang="en-US" dirty="0"/>
              <a:t> </a:t>
            </a:r>
            <a:r>
              <a:rPr lang="en-US" dirty="0" err="1"/>
              <a:t>kalba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žodžio</a:t>
            </a:r>
            <a:r>
              <a:rPr lang="en-US" dirty="0"/>
              <a:t> </a:t>
            </a:r>
            <a:r>
              <a:rPr lang="en-US" dirty="0" err="1"/>
              <a:t>laisvė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https://youtu.be/JF8cOub9wrM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1" dirty="0">
              <a:latin typeface="Futura P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77DE8-B074-4DAA-85F7-45E25845C228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04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jJQBjWYDTs?feature=oembed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8cOub9wrM?feature=oembed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47" y="690509"/>
            <a:ext cx="3754646" cy="1422908"/>
          </a:xfrm>
        </p:spPr>
        <p:txBody>
          <a:bodyPr>
            <a:noAutofit/>
          </a:bodyPr>
          <a:lstStyle/>
          <a:p>
            <a:pPr>
              <a:lnSpc>
                <a:spcPts val="2925"/>
              </a:lnSpc>
            </a:pPr>
            <a:r>
              <a:rPr lang="lt-LT" sz="2800" dirty="0">
                <a:latin typeface="Futura FT Book"/>
                <a:ea typeface="+mj-lt"/>
                <a:cs typeface="+mj-lt"/>
              </a:rPr>
              <a:t>8 Pamoka: </a:t>
            </a:r>
            <a:r>
              <a:rPr lang="lt-LT" sz="2800" b="1" dirty="0">
                <a:latin typeface="Futura FT Book"/>
                <a:ea typeface="+mj-lt"/>
                <a:cs typeface="+mj-lt"/>
              </a:rPr>
              <a:t>Stereotipai ir Neapykantos Kalba</a:t>
            </a:r>
            <a:br>
              <a:rPr lang="lt-LT" sz="2800" dirty="0">
                <a:latin typeface="Futura FT Book"/>
                <a:ea typeface="+mj-lt"/>
                <a:cs typeface="+mj-lt"/>
              </a:rPr>
            </a:br>
            <a:r>
              <a:rPr lang="lt-LT" sz="2800" dirty="0">
                <a:latin typeface="Futura FT Book"/>
                <a:ea typeface="+mj-lt"/>
                <a:cs typeface="+mj-lt"/>
              </a:rPr>
              <a:t>4 Skyrius C Dalis </a:t>
            </a:r>
            <a:endParaRPr lang="en-US" sz="2800" dirty="0">
              <a:latin typeface="Futura FT Book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5185608"/>
            <a:ext cx="3345425" cy="121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9E670-1029-3B7F-3156-04675E9F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4" t="33358" r="13193" b="14641"/>
          <a:stretch/>
        </p:blipFill>
        <p:spPr>
          <a:xfrm>
            <a:off x="4232803" y="442064"/>
            <a:ext cx="6979534" cy="59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F5687D-A1F9-43AC-5030-A064A935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Futura PT Bold" panose="020B0902020204020203" pitchFamily="34" charset="0"/>
              </a:rPr>
              <a:t>Te</a:t>
            </a:r>
            <a:r>
              <a:rPr lang="en-US" dirty="0">
                <a:latin typeface="Futura PT Bold" panose="020B0902020204020203" pitchFamily="34" charset="0"/>
              </a:rPr>
              <a:t>s</a:t>
            </a:r>
            <a:r>
              <a:rPr lang="lt-LT" dirty="0">
                <a:latin typeface="Futura PT Bold" panose="020B0902020204020203" pitchFamily="34" charset="0"/>
              </a:rPr>
              <a:t>ta</a:t>
            </a:r>
            <a:r>
              <a:rPr lang="en-US" dirty="0">
                <a:latin typeface="Futura PT Bold" panose="020B0902020204020203" pitchFamily="34" charset="0"/>
              </a:rPr>
              <a:t>s: </a:t>
            </a:r>
            <a:r>
              <a:rPr lang="lt-LT" dirty="0">
                <a:latin typeface="Futura PT Bold" panose="020B0902020204020203" pitchFamily="34" charset="0"/>
              </a:rPr>
              <a:t>Įtraukioji kalba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E3AA7-29C3-0B78-1981-1000684CD831}"/>
              </a:ext>
            </a:extLst>
          </p:cNvPr>
          <p:cNvSpPr txBox="1"/>
          <p:nvPr/>
        </p:nvSpPr>
        <p:spPr>
          <a:xfrm>
            <a:off x="1043609" y="2385391"/>
            <a:ext cx="576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Futura PT Book" panose="020B0502020204020303" pitchFamily="34" charset="0"/>
              </a:rPr>
              <a:t>Atlikite te</a:t>
            </a:r>
            <a:r>
              <a:rPr lang="en-US" sz="3200" dirty="0">
                <a:latin typeface="Futura PT Book" panose="020B0502020204020303" pitchFamily="34" charset="0"/>
              </a:rPr>
              <a:t>s</a:t>
            </a:r>
            <a:r>
              <a:rPr lang="lt-LT" sz="3200" dirty="0">
                <a:latin typeface="Futura PT Book" panose="020B0502020204020303" pitchFamily="34" charset="0"/>
              </a:rPr>
              <a:t>tą</a:t>
            </a:r>
            <a:r>
              <a:rPr lang="en-US" sz="3200" dirty="0">
                <a:latin typeface="Futura PT Book" panose="020B0502020204020303" pitchFamily="34" charset="0"/>
              </a:rPr>
              <a:t>! QR </a:t>
            </a:r>
            <a:r>
              <a:rPr lang="lt-LT" sz="3200" dirty="0">
                <a:latin typeface="Futura PT Book" panose="020B0502020204020303" pitchFamily="34" charset="0"/>
              </a:rPr>
              <a:t>koda</a:t>
            </a:r>
            <a:r>
              <a:rPr lang="en-US" sz="3200" dirty="0">
                <a:latin typeface="Futura PT Book" panose="020B0502020204020303" pitchFamily="34" charset="0"/>
              </a:rPr>
              <a:t>s</a:t>
            </a:r>
            <a:r>
              <a:rPr lang="en-US" dirty="0"/>
              <a:t>: </a:t>
            </a:r>
          </a:p>
        </p:txBody>
      </p:sp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8D4C8481-4DF0-0D77-D4B2-4DEE517A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70" y="304943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4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79" y="1913871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dirty="0"/>
              <a:t>KAI DVEJOJATE, PAKLAU</a:t>
            </a:r>
            <a:r>
              <a:rPr lang="en-US" sz="4000" dirty="0"/>
              <a:t>S</a:t>
            </a:r>
            <a:r>
              <a:rPr lang="lt-LT" sz="4000" dirty="0"/>
              <a:t>KITE</a:t>
            </a:r>
            <a:r>
              <a:rPr lang="en-US" sz="4000" dirty="0"/>
              <a:t>: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21AC4-836C-F59A-03E0-53F4C754C5BA}"/>
              </a:ext>
            </a:extLst>
          </p:cNvPr>
          <p:cNvSpPr txBox="1"/>
          <p:nvPr/>
        </p:nvSpPr>
        <p:spPr>
          <a:xfrm>
            <a:off x="1088708" y="3062551"/>
            <a:ext cx="903501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Koks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yra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tikslas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Ką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skatina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Book" panose="020B0502020204020303" pitchFamily="34" charset="0"/>
              </a:rPr>
              <a:t>Kaip tai </a:t>
            </a:r>
            <a:r>
              <a:rPr lang="en-US" sz="2800" dirty="0" err="1">
                <a:latin typeface="Futura PT Book" panose="020B0502020204020303" pitchFamily="34" charset="0"/>
              </a:rPr>
              <a:t>veikia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visuomenę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Kokį</a:t>
            </a:r>
            <a:r>
              <a:rPr lang="en-US" sz="2800" dirty="0">
                <a:latin typeface="Futura PT Book" panose="020B0502020204020303" pitchFamily="34" charset="0"/>
              </a:rPr>
              <a:t> </a:t>
            </a:r>
            <a:r>
              <a:rPr lang="en-US" sz="2800" dirty="0" err="1">
                <a:latin typeface="Futura PT Book" panose="020B0502020204020303" pitchFamily="34" charset="0"/>
              </a:rPr>
              <a:t>požiūrį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rodo</a:t>
            </a:r>
            <a:r>
              <a:rPr lang="en-US" sz="2800" dirty="0">
                <a:latin typeface="Futura PT Book" panose="020B0502020204020303" pitchFamily="34" charset="0"/>
              </a:rPr>
              <a:t> į </a:t>
            </a:r>
            <a:r>
              <a:rPr lang="en-US" sz="2800" dirty="0" err="1">
                <a:latin typeface="Futura PT Book" panose="020B0502020204020303" pitchFamily="34" charset="0"/>
              </a:rPr>
              <a:t>mažumas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Futura PT Book" panose="020B0502020204020303" pitchFamily="34" charset="0"/>
              </a:rPr>
              <a:t>Ar</a:t>
            </a:r>
            <a:r>
              <a:rPr lang="en-US" sz="2800" dirty="0">
                <a:latin typeface="Futura PT Book" panose="020B0502020204020303" pitchFamily="34" charset="0"/>
              </a:rPr>
              <a:t> tai </a:t>
            </a:r>
            <a:r>
              <a:rPr lang="en-US" sz="2800" dirty="0" err="1">
                <a:latin typeface="Futura PT Book" panose="020B0502020204020303" pitchFamily="34" charset="0"/>
              </a:rPr>
              <a:t>humaniška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latin typeface="Futura PT Book" panose="020B0502020204020303" pitchFamily="34" charset="0"/>
              </a:rPr>
              <a:t>Ar </a:t>
            </a:r>
            <a:r>
              <a:rPr lang="lt-LT" sz="2800" dirty="0">
                <a:latin typeface="Futura PT Book" panose="020B0502020204020303" pitchFamily="34" charset="0"/>
              </a:rPr>
              <a:t>tai</a:t>
            </a:r>
            <a:r>
              <a:rPr lang="fi-FI" sz="2800" dirty="0">
                <a:latin typeface="Futura PT Book" panose="020B0502020204020303" pitchFamily="34" charset="0"/>
              </a:rPr>
              <a:t> skatina neapykantos </a:t>
            </a:r>
            <a:r>
              <a:rPr lang="lt-LT" sz="2800" dirty="0">
                <a:latin typeface="Futura PT Book" panose="020B0502020204020303" pitchFamily="34" charset="0"/>
              </a:rPr>
              <a:t>kalbą/nu</a:t>
            </a:r>
            <a:r>
              <a:rPr lang="fi-FI" sz="2800" dirty="0">
                <a:latin typeface="Futura PT Book" panose="020B0502020204020303" pitchFamily="34" charset="0"/>
              </a:rPr>
              <a:t>s</a:t>
            </a:r>
            <a:r>
              <a:rPr lang="lt-LT" sz="2800" dirty="0">
                <a:latin typeface="Futura PT Book" panose="020B0502020204020303" pitchFamily="34" charset="0"/>
              </a:rPr>
              <a:t>ikaltimu</a:t>
            </a:r>
            <a:r>
              <a:rPr lang="fi-FI" sz="2800" dirty="0">
                <a:latin typeface="Futura PT Book" panose="020B0502020204020303" pitchFamily="34" charset="0"/>
              </a:rPr>
              <a:t>s</a:t>
            </a:r>
            <a:r>
              <a:rPr lang="en-US" sz="2800" dirty="0">
                <a:latin typeface="Futura PT Book" panose="020B0502020204020303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F1D95-EADB-67E2-CFB8-91DF2B74B7C4}"/>
              </a:ext>
            </a:extLst>
          </p:cNvPr>
          <p:cNvSpPr txBox="1"/>
          <p:nvPr/>
        </p:nvSpPr>
        <p:spPr>
          <a:xfrm>
            <a:off x="518677" y="397222"/>
            <a:ext cx="10066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Neapykantą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kurstanti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kalba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prieš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žodžio</a:t>
            </a:r>
            <a:r>
              <a:rPr lang="en-US" sz="4000" dirty="0">
                <a:effectLst/>
                <a:latin typeface="Futura FT Book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Futura FT Book"/>
                <a:ea typeface="Times New Roman" panose="02020603050405020304" pitchFamily="18" charset="0"/>
              </a:rPr>
              <a:t>laisvę</a:t>
            </a:r>
            <a:endParaRPr lang="en-US" sz="4000" dirty="0">
              <a:solidFill>
                <a:schemeClr val="bg1"/>
              </a:solidFill>
              <a:latin typeface="Futura FT Book"/>
              <a:ea typeface="+mj-ea"/>
              <a:cs typeface="+mj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B2C29E9-E584-2779-AFDD-E58CB56BFB8D}"/>
              </a:ext>
            </a:extLst>
          </p:cNvPr>
          <p:cNvSpPr/>
          <p:nvPr/>
        </p:nvSpPr>
        <p:spPr>
          <a:xfrm>
            <a:off x="3073792" y="1163795"/>
            <a:ext cx="1115342" cy="75294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6439CC-8B65-E595-45E9-E51917BA3F78}"/>
              </a:ext>
            </a:extLst>
          </p:cNvPr>
          <p:cNvSpPr/>
          <p:nvPr/>
        </p:nvSpPr>
        <p:spPr>
          <a:xfrm>
            <a:off x="4926465" y="1184369"/>
            <a:ext cx="1169535" cy="75294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B8D9-0376-6C10-8410-A3EF49B1CD1A}"/>
              </a:ext>
            </a:extLst>
          </p:cNvPr>
          <p:cNvSpPr/>
          <p:nvPr/>
        </p:nvSpPr>
        <p:spPr>
          <a:xfrm>
            <a:off x="3954720" y="1035806"/>
            <a:ext cx="11153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21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2832893"/>
            <a:ext cx="4981575" cy="1325563"/>
          </a:xfrm>
        </p:spPr>
        <p:txBody>
          <a:bodyPr/>
          <a:lstStyle/>
          <a:p>
            <a:r>
              <a:rPr lang="lt-LT" dirty="0">
                <a:latin typeface="Futura PT Bold"/>
              </a:rPr>
              <a:t>Apibendrinima</a:t>
            </a:r>
            <a:r>
              <a:rPr lang="fi-FI" sz="4400" dirty="0">
                <a:latin typeface="Futura PT Bold" panose="020B0902020204020203" pitchFamily="34" charset="-70"/>
              </a:rPr>
              <a:t>s</a:t>
            </a:r>
            <a:r>
              <a:rPr lang="en-US" dirty="0">
                <a:latin typeface="Futura PT Bold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r>
              <a:rPr lang="en-US" b="1" dirty="0">
                <a:latin typeface="Futura PT Book"/>
              </a:rPr>
              <a:t> 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021AA2-4D2B-A9D5-F4BF-649360C46112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1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 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S:</a:t>
            </a:r>
            <a:endParaRPr lang="en-US" sz="28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7A250-D1B9-D708-C1BE-351182446231}"/>
              </a:ext>
            </a:extLst>
          </p:cNvPr>
          <p:cNvSpPr txBox="1"/>
          <p:nvPr/>
        </p:nvSpPr>
        <p:spPr>
          <a:xfrm>
            <a:off x="1039111" y="2723141"/>
            <a:ext cx="979454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iš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ji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kyla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r>
              <a:rPr lang="en-US" sz="4000" dirty="0">
                <a:latin typeface="Futura FT Book"/>
              </a:rPr>
              <a:t> </a:t>
            </a:r>
          </a:p>
          <a:p>
            <a:pPr algn="l"/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36581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AE045B-888D-1DB3-6582-385B61B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/>
          </a:bodyPr>
          <a:lstStyle/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A6C29F-780C-99A6-102C-420117692A9C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2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 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7089-1625-8B4C-DF54-974C89E73D29}"/>
              </a:ext>
            </a:extLst>
          </p:cNvPr>
          <p:cNvSpPr txBox="1"/>
          <p:nvPr/>
        </p:nvSpPr>
        <p:spPr>
          <a:xfrm>
            <a:off x="1039110" y="2615520"/>
            <a:ext cx="97945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riba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tarp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žodžio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laisvės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kurstančios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kalbos</a:t>
            </a:r>
            <a:r>
              <a:rPr lang="lt-LT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19A69D7-E5A4-47E6-5251-8207C99E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DDD1BB6-88DD-BA92-C118-7EE9575D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4BA828-5655-1AD7-AB84-67C744F3D644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3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06DB7-03B2-8382-7269-96C21A8BBFA7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Kaip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stereotipai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yra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susiję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su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neapykantos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kalba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279124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lways #LikeAGirl">
            <a:hlinkClick r:id="" action="ppaction://media"/>
            <a:extLst>
              <a:ext uri="{FF2B5EF4-FFF2-40B4-BE49-F238E27FC236}">
                <a16:creationId xmlns:a16="http://schemas.microsoft.com/office/drawing/2014/main" id="{FF8E51BD-E67B-3418-2FCF-9C15FDBF00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59484BDC-8F48-79FE-38FF-97E24795D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effectLst/>
                <a:latin typeface="Futura FT Book"/>
                <a:ea typeface="Calibri" panose="020F0502020204030204" pitchFamily="34" charset="0"/>
              </a:rPr>
              <a:t>Diskusija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F1013F-E73B-F134-8AB3-16554F8FDCB1}"/>
              </a:ext>
            </a:extLst>
          </p:cNvPr>
          <p:cNvSpPr txBox="1">
            <a:spLocks/>
          </p:cNvSpPr>
          <p:nvPr/>
        </p:nvSpPr>
        <p:spPr>
          <a:xfrm>
            <a:off x="1039111" y="1829110"/>
            <a:ext cx="2471058" cy="604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4</a:t>
            </a:r>
            <a:r>
              <a:rPr lang="lt-LT" sz="2800" b="1" dirty="0">
                <a:solidFill>
                  <a:schemeClr val="bg1"/>
                </a:solidFill>
                <a:latin typeface="Futura PT Book"/>
              </a:rPr>
              <a:t> 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KLAU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lt-LT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IMA</a:t>
            </a:r>
            <a:r>
              <a:rPr lang="en-US" sz="2800" b="1" dirty="0">
                <a:solidFill>
                  <a:schemeClr val="bg1"/>
                </a:solidFill>
                <a:latin typeface="Futura PT Book" panose="020B0502020204020303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latin typeface="Futura PT Book"/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1227B-B8AB-84F5-2A61-233B7A0442AD}"/>
              </a:ext>
            </a:extLst>
          </p:cNvPr>
          <p:cNvSpPr txBox="1">
            <a:spLocks/>
          </p:cNvSpPr>
          <p:nvPr/>
        </p:nvSpPr>
        <p:spPr>
          <a:xfrm>
            <a:off x="1128563" y="2698874"/>
            <a:ext cx="8999411" cy="817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Kaip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stereotipai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gali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kelti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smurtą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 ir </a:t>
            </a:r>
            <a:r>
              <a:rPr lang="en-US" sz="4000" dirty="0" err="1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neapykantą</a:t>
            </a:r>
            <a:r>
              <a:rPr lang="en-US" sz="4000" dirty="0">
                <a:solidFill>
                  <a:srgbClr val="000000"/>
                </a:solidFill>
                <a:effectLst/>
                <a:latin typeface="Futura FT Book"/>
                <a:ea typeface="Calibri" panose="020F0502020204030204" pitchFamily="34" charset="0"/>
              </a:rPr>
              <a:t>?</a:t>
            </a:r>
            <a:endParaRPr lang="en-US" sz="4000" dirty="0">
              <a:latin typeface="Futura FT Book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EC4F28-3CF4-23E6-3A23-C3191BE2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Neapykantos kalba ir žodžio laisvė">
            <a:hlinkClick r:id="" action="ppaction://media"/>
            <a:extLst>
              <a:ext uri="{FF2B5EF4-FFF2-40B4-BE49-F238E27FC236}">
                <a16:creationId xmlns:a16="http://schemas.microsoft.com/office/drawing/2014/main" id="{945A6701-9834-8DA4-3F39-1B819B5A21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132" y="281676"/>
            <a:ext cx="11655245" cy="62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6082F4EB-7685-7045-3A59-40B60E3AB890}"/>
              </a:ext>
            </a:extLst>
          </p:cNvPr>
          <p:cNvSpPr txBox="1">
            <a:spLocks/>
          </p:cNvSpPr>
          <p:nvPr/>
        </p:nvSpPr>
        <p:spPr>
          <a:xfrm>
            <a:off x="363747" y="-6747"/>
            <a:ext cx="10515600" cy="128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1" dirty="0">
                <a:latin typeface="Futura PT Bold" panose="020B0902020204020203" pitchFamily="34" charset="0"/>
              </a:rPr>
              <a:t>Neapykantą kur</a:t>
            </a:r>
            <a:r>
              <a:rPr lang="en-US" b="1" dirty="0">
                <a:latin typeface="Futura PT Bold" panose="020B0902020204020203" pitchFamily="34" charset="0"/>
              </a:rPr>
              <a:t>s</a:t>
            </a:r>
            <a:r>
              <a:rPr lang="lt-LT" b="1" dirty="0">
                <a:latin typeface="Futura PT Bold" panose="020B0902020204020203" pitchFamily="34" charset="0"/>
              </a:rPr>
              <a:t>tanti kalba</a:t>
            </a:r>
            <a:r>
              <a:rPr lang="en-US" b="1" dirty="0">
                <a:latin typeface="Futura PT Bold" panose="020B0902020204020203" pitchFamily="34" charset="0"/>
              </a:rPr>
              <a:t> </a:t>
            </a:r>
            <a:endParaRPr lang="en-US" dirty="0">
              <a:latin typeface="Futura PT Bold" panose="020B090202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841D-301F-5859-75CB-BB215783DC2A}"/>
              </a:ext>
            </a:extLst>
          </p:cNvPr>
          <p:cNvSpPr txBox="1"/>
          <p:nvPr/>
        </p:nvSpPr>
        <p:spPr>
          <a:xfrm>
            <a:off x="6205331" y="915265"/>
            <a:ext cx="608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Futura FT Book"/>
              </a:rPr>
              <a:t>Pagal Europo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 žmogau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 tei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ių tei</a:t>
            </a:r>
            <a:r>
              <a:rPr lang="en-US" b="1" dirty="0">
                <a:latin typeface="Futura FT Book"/>
              </a:rPr>
              <a:t>s</a:t>
            </a:r>
            <a:r>
              <a:rPr lang="lt-LT" b="1" dirty="0">
                <a:latin typeface="Futura FT Book"/>
              </a:rPr>
              <a:t>mą</a:t>
            </a:r>
            <a:endParaRPr lang="en-US" b="1" dirty="0">
              <a:latin typeface="Futura FT Book"/>
            </a:endParaRPr>
          </a:p>
        </p:txBody>
      </p:sp>
      <p:pic>
        <p:nvPicPr>
          <p:cNvPr id="5" name="Picture 5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1375A5F6-6397-D541-82CA-675D3E4A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1" y="1270439"/>
            <a:ext cx="11038935" cy="55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3AEEE4DA-C225-596C-8120-8E2BF8A98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  <SharedWithUsers xmlns="ce8b8449-7073-4f43-8a1a-984ca5569f20">
      <UserInfo>
        <DisplayName>Sabine Berzina</DisplayName>
        <AccountId>860</AccountId>
        <AccountType/>
      </UserInfo>
      <UserInfo>
        <DisplayName>Kaspars Ruklis</DisplayName>
        <AccountId>176</AccountId>
        <AccountType/>
      </UserInfo>
      <UserInfo>
        <DisplayName>Julija Visnevska</DisplayName>
        <AccountId>211</AccountId>
        <AccountType/>
      </UserInfo>
      <UserInfo>
        <DisplayName>Stanley Currier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78450-96DC-41AD-BF7E-E8315594D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F2496-8566-4131-AE0D-DC2C4FA54EDD}">
  <ds:schemaRefs>
    <ds:schemaRef ds:uri="ce8b8449-7073-4f43-8a1a-984ca5569f20"/>
    <ds:schemaRef ds:uri="e49c4de8-714a-4d9a-88a7-b286d1a87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BD60B9-3E42-47DE-8A6F-AEC2CB5DEA9F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265</Words>
  <Application>Microsoft Office PowerPoint</Application>
  <PresentationFormat>Widescreen</PresentationFormat>
  <Paragraphs>45</Paragraphs>
  <Slides>13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4_Office Theme</vt:lpstr>
      <vt:lpstr>8 Pamoka: Stereotipai ir Neapykantos Kalba 4 Skyrius C Dalis </vt:lpstr>
      <vt:lpstr>Diskusija </vt:lpstr>
      <vt:lpstr>Diskusija</vt:lpstr>
      <vt:lpstr>Diskusija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Testas: Įtraukioji kalba</vt:lpstr>
      <vt:lpstr>KAI DVEJOJATE, PAKLAUSKITE:</vt:lpstr>
      <vt:lpstr>Apibendrinimas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Gabisonia</dc:creator>
  <cp:lastModifiedBy>Milda Petkauskaite</cp:lastModifiedBy>
  <cp:revision>80</cp:revision>
  <dcterms:created xsi:type="dcterms:W3CDTF">2022-06-10T13:26:10Z</dcterms:created>
  <dcterms:modified xsi:type="dcterms:W3CDTF">2022-09-08T10:17:25Z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