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04_6115357A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0"/>
  </p:notesMasterIdLst>
  <p:sldIdLst>
    <p:sldId id="267" r:id="rId5"/>
    <p:sldId id="264" r:id="rId6"/>
    <p:sldId id="265" r:id="rId7"/>
    <p:sldId id="263" r:id="rId8"/>
    <p:sldId id="262" r:id="rId9"/>
    <p:sldId id="261" r:id="rId10"/>
    <p:sldId id="269" r:id="rId11"/>
    <p:sldId id="270" r:id="rId12"/>
    <p:sldId id="271" r:id="rId13"/>
    <p:sldId id="268" r:id="rId14"/>
    <p:sldId id="272" r:id="rId15"/>
    <p:sldId id="273" r:id="rId16"/>
    <p:sldId id="260" r:id="rId17"/>
    <p:sldId id="258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C7665-730A-B82A-901D-2EDB63173BC9}" v="19" dt="2022-07-22T06:57:47.355"/>
    <p1510:client id="{0E19A8AD-FB28-82A4-22B5-F291B15F9800}" v="210" dt="2022-07-29T08:09:33.059"/>
    <p1510:client id="{40FD0600-3719-B372-CE84-6B2FB9CC86BA}" v="94" dt="2022-07-04T11:31:07.842"/>
    <p1510:client id="{4605CF78-EFF2-5FD8-AF53-1B95A376A0D5}" v="61" dt="2022-08-31T07:32:50.274"/>
    <p1510:client id="{60F7B3B7-1C07-4B25-0007-57F29DA99918}" v="69" dt="2022-07-11T13:48:59.381"/>
    <p1510:client id="{715CE9DD-A597-E69C-155F-4269798B97C4}" v="18" dt="2022-07-20T01:21:02.983"/>
    <p1510:client id="{730FA275-E9F7-8E59-ED76-37C4B64ECE20}" v="1218" dt="2022-08-23T10:31:42.045"/>
    <p1510:client id="{F12A0965-599B-D3CB-C3E9-A38D0E5F4800}" v="88" dt="2022-07-13T11:23:39.352"/>
    <p1510:client id="{FF785292-2C7A-5168-F5D7-C528D72CD384}" v="1143" dt="2022-07-05T09:17:39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04_6115357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708027-64AB-44B3-B2B0-33912C934069}" authorId="{79B2830D-D6E4-1E60-57D6-453489105170}" status="resolved" created="2022-06-03T19:26:08.910" complete="100000">
    <pc:sldMkLst xmlns:pc="http://schemas.microsoft.com/office/powerpoint/2013/main/command">
      <pc:docMk/>
      <pc:sldMk cId="3694779391" sldId="279"/>
    </pc:sldMkLst>
    <p188:replyLst>
      <p188:reply id="{73A1E29E-482B-4E2C-9C0B-D6AB0A4452F3}" authorId="{44900C5D-7F2D-0F05-8F82-2572EE419B8B}" created="2022-06-09T07:42:59.781">
        <p188:txBody>
          <a:bodyPr/>
          <a:lstStyle/>
          <a:p>
            <a:r>
              <a:rPr lang="en-US"/>
              <a:t>Yeah, I was thinking I'd most likely would just introduce this as something they should facilitate as trainers</a:t>
            </a:r>
          </a:p>
        </p188:txBody>
      </p188:reply>
      <p188:reply id="{AE7D7463-0B75-46D1-9B2D-1575FB3D19AE}" authorId="{79B2830D-D6E4-1E60-57D6-453489105170}" created="2022-06-09T12:57:56.686">
        <p188:txBody>
          <a:bodyPr/>
          <a:lstStyle/>
          <a:p>
            <a:r>
              <a:rPr lang="en-US"/>
              <a:t>[@Sabine Berzina] sounds good!</a:t>
            </a:r>
          </a:p>
        </p188:txBody>
      </p188:reply>
    </p188:replyLst>
    <p188:txBody>
      <a:bodyPr/>
      <a:lstStyle/>
      <a:p>
        <a:r>
          <a:rPr lang="en-US"/>
          <a:t>This is a great activity. Would you do with them during a session on Zoom, or just introduce as something they could do with their trainees? I think time will be a concern, so I'd say introducing is probably enough. I would potentially put this before the quiz, and then end with the quiz - I think that still gives people a very good flavor of the unit!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856CA-7920-4EEA-B12F-E2FC0296C8FB}" type="datetimeFigureOut"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DF17-61F5-4B59-8B29-9599787E74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9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b-rwGKn8E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eryverified.eu/lv/nodalas/4-nodala/b-sadala-manipulacija/headlines-and-manipulated-photo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4DpPGnW7I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baltica.lv/2021/08/foto-manipulacija-attela-redzamais-tilts-neatrodas-latvij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actcheck.afp.com/these-two-pictures-do-not-show-same-rainforest-ten-years-apar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veryverified.eu/wp-content/uploads/2022/07/4.10-2.p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j.uz/VeryVerifiedAttels1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markup.org/citizen-browser/2021/03/11/split-screen?feed=biden_trum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6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Dziļviltojumi</a:t>
            </a:r>
            <a:r>
              <a:rPr lang="en-US" dirty="0"/>
              <a:t> un </a:t>
            </a:r>
            <a:r>
              <a:rPr lang="en-US" dirty="0" err="1"/>
              <a:t>lētviltojumi</a:t>
            </a:r>
            <a:r>
              <a:rPr lang="en-US" dirty="0"/>
              <a:t> LV </a:t>
            </a:r>
            <a:r>
              <a:rPr lang="en-US" dirty="0">
                <a:hlinkClick r:id="rId3"/>
              </a:rPr>
              <a:t>https://youtu.be/Ib-rwGKn8Ec</a:t>
            </a:r>
            <a:endParaRPr lang="en-US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https://veryverified.eu/lv/nodalas/4-nodala/b-sadala-manipulacija/headlines-and-manipulated-photos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Virsraksti</a:t>
            </a:r>
            <a:r>
              <a:rPr lang="en-US" dirty="0"/>
              <a:t> un </a:t>
            </a:r>
            <a:r>
              <a:rPr lang="en-US" dirty="0" err="1"/>
              <a:t>manipulatīvi</a:t>
            </a:r>
            <a:r>
              <a:rPr lang="en-US" dirty="0"/>
              <a:t> </a:t>
            </a:r>
            <a:r>
              <a:rPr lang="en-US" dirty="0" err="1"/>
              <a:t>vizuālie</a:t>
            </a:r>
            <a:r>
              <a:rPr lang="en-US" dirty="0"/>
              <a:t> </a:t>
            </a:r>
            <a:r>
              <a:rPr lang="en-US" dirty="0" err="1"/>
              <a:t>materiāli</a:t>
            </a:r>
            <a:r>
              <a:rPr lang="en-US" dirty="0"/>
              <a:t> LV </a:t>
            </a:r>
            <a:r>
              <a:rPr lang="en-US" dirty="0">
                <a:hlinkClick r:id="rId3"/>
              </a:rPr>
              <a:t>https://youtu.be/G4DpPGnW7IU</a:t>
            </a:r>
            <a:endParaRPr lang="en-US"/>
          </a:p>
          <a:p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Internetā</a:t>
            </a:r>
            <a:r>
              <a:rPr lang="en-US" dirty="0"/>
              <a:t> </a:t>
            </a:r>
            <a:r>
              <a:rPr lang="en-US" dirty="0" err="1"/>
              <a:t>gadiem</a:t>
            </a:r>
            <a:r>
              <a:rPr lang="en-US" dirty="0"/>
              <a:t> </a:t>
            </a:r>
            <a:r>
              <a:rPr lang="en-US" dirty="0" err="1"/>
              <a:t>ilgi</a:t>
            </a:r>
            <a:r>
              <a:rPr lang="en-US" dirty="0"/>
              <a:t> </a:t>
            </a:r>
            <a:r>
              <a:rPr lang="en-US" dirty="0" err="1"/>
              <a:t>cirkulējuši</a:t>
            </a:r>
            <a:r>
              <a:rPr lang="en-US" dirty="0"/>
              <a:t> </a:t>
            </a:r>
            <a:r>
              <a:rPr lang="en-US" dirty="0" err="1"/>
              <a:t>attēli</a:t>
            </a:r>
            <a:r>
              <a:rPr lang="en-US" dirty="0"/>
              <a:t>, kas </a:t>
            </a:r>
            <a:r>
              <a:rPr lang="en-US" dirty="0" err="1"/>
              <a:t>izmantoti</a:t>
            </a:r>
            <a:r>
              <a:rPr lang="en-US" dirty="0"/>
              <a:t>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apliecinājums</a:t>
            </a:r>
            <a:r>
              <a:rPr lang="en-US" dirty="0"/>
              <a:t>, ka </a:t>
            </a:r>
            <a:r>
              <a:rPr lang="en-US" dirty="0" err="1"/>
              <a:t>bijušais</a:t>
            </a:r>
            <a:r>
              <a:rPr lang="en-US" dirty="0"/>
              <a:t> </a:t>
            </a:r>
            <a:r>
              <a:rPr lang="en-US" dirty="0" err="1"/>
              <a:t>Igaunijas</a:t>
            </a:r>
            <a:r>
              <a:rPr lang="en-US" dirty="0"/>
              <a:t> </a:t>
            </a:r>
            <a:r>
              <a:rPr lang="en-US" dirty="0" err="1"/>
              <a:t>prezidents</a:t>
            </a:r>
            <a:r>
              <a:rPr lang="en-US" dirty="0"/>
              <a:t> Tomass Hendriks </a:t>
            </a:r>
            <a:r>
              <a:rPr lang="en-US" dirty="0" err="1"/>
              <a:t>Ilvess</a:t>
            </a:r>
            <a:r>
              <a:rPr lang="en-US" dirty="0"/>
              <a:t> it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piedalījies</a:t>
            </a:r>
            <a:r>
              <a:rPr lang="en-US" dirty="0"/>
              <a:t> </a:t>
            </a:r>
            <a:r>
              <a:rPr lang="en-US" i="1" dirty="0"/>
              <a:t>LGBTQ+ Pride</a:t>
            </a:r>
            <a:r>
              <a:rPr lang="en-US" dirty="0"/>
              <a:t> </a:t>
            </a:r>
            <a:r>
              <a:rPr lang="en-US" dirty="0" err="1"/>
              <a:t>parādē</a:t>
            </a:r>
            <a:r>
              <a:rPr lang="en-US" dirty="0"/>
              <a:t> </a:t>
            </a:r>
            <a:r>
              <a:rPr lang="en-US" dirty="0" err="1"/>
              <a:t>tērpies</a:t>
            </a:r>
            <a:r>
              <a:rPr lang="en-US" dirty="0"/>
              <a:t> </a:t>
            </a:r>
            <a:r>
              <a:rPr lang="en-US" dirty="0" err="1"/>
              <a:t>kamenes</a:t>
            </a:r>
            <a:r>
              <a:rPr lang="en-US" dirty="0"/>
              <a:t> </a:t>
            </a:r>
            <a:r>
              <a:rPr lang="en-US" dirty="0" err="1"/>
              <a:t>kostīmā</a:t>
            </a:r>
            <a:r>
              <a:rPr lang="en-US" dirty="0"/>
              <a:t>. Lai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fotogrāfijas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īstas</a:t>
            </a:r>
            <a:r>
              <a:rPr lang="en-US" dirty="0"/>
              <a:t>, </a:t>
            </a:r>
            <a:r>
              <a:rPr lang="en-US" dirty="0" err="1"/>
              <a:t>attēlos</a:t>
            </a:r>
            <a:r>
              <a:rPr lang="en-US" dirty="0"/>
              <a:t> </a:t>
            </a:r>
            <a:r>
              <a:rPr lang="en-US" dirty="0" err="1"/>
              <a:t>redzamā</a:t>
            </a:r>
            <a:r>
              <a:rPr lang="en-US" dirty="0"/>
              <a:t> persona nav </a:t>
            </a:r>
            <a:r>
              <a:rPr lang="en-US" dirty="0" err="1"/>
              <a:t>Ilvess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1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Sociālo</a:t>
            </a:r>
            <a:r>
              <a:rPr lang="en-US" dirty="0"/>
              <a:t> </a:t>
            </a:r>
            <a:r>
              <a:rPr lang="en-US" dirty="0" err="1"/>
              <a:t>mediju</a:t>
            </a:r>
            <a:r>
              <a:rPr lang="en-US" dirty="0"/>
              <a:t> </a:t>
            </a:r>
            <a:r>
              <a:rPr lang="en-US" dirty="0" err="1"/>
              <a:t>lietotāji</a:t>
            </a:r>
            <a:r>
              <a:rPr lang="en-US" dirty="0"/>
              <a:t> </a:t>
            </a:r>
            <a:r>
              <a:rPr lang="en-US" dirty="0" err="1"/>
              <a:t>Latvijā</a:t>
            </a:r>
            <a:r>
              <a:rPr lang="en-US" dirty="0"/>
              <a:t> </a:t>
            </a:r>
            <a:r>
              <a:rPr lang="en-US" dirty="0" err="1"/>
              <a:t>dalījās</a:t>
            </a:r>
            <a:r>
              <a:rPr lang="en-US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attēlu</a:t>
            </a:r>
            <a:r>
              <a:rPr lang="en-US" dirty="0"/>
              <a:t>, </a:t>
            </a:r>
            <a:r>
              <a:rPr lang="en-US" dirty="0" err="1"/>
              <a:t>kurā</a:t>
            </a:r>
            <a:r>
              <a:rPr lang="en-US" dirty="0"/>
              <a:t> </a:t>
            </a:r>
            <a:r>
              <a:rPr lang="en-US" dirty="0" err="1"/>
              <a:t>redzams</a:t>
            </a:r>
            <a:r>
              <a:rPr lang="en-US" dirty="0"/>
              <a:t> tilts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lielu</a:t>
            </a:r>
            <a:r>
              <a:rPr lang="en-US" dirty="0"/>
              <a:t> </a:t>
            </a:r>
            <a:r>
              <a:rPr lang="en-US" dirty="0" err="1"/>
              <a:t>plaisu</a:t>
            </a:r>
            <a:r>
              <a:rPr lang="en-US" dirty="0"/>
              <a:t>. </a:t>
            </a:r>
            <a:r>
              <a:rPr lang="en-US" dirty="0" err="1"/>
              <a:t>Tilta</a:t>
            </a:r>
            <a:r>
              <a:rPr lang="en-US" dirty="0"/>
              <a:t> </a:t>
            </a:r>
            <a:r>
              <a:rPr lang="en-US" dirty="0" err="1"/>
              <a:t>fons</a:t>
            </a:r>
            <a:r>
              <a:rPr lang="en-US" dirty="0"/>
              <a:t> tika </a:t>
            </a:r>
            <a:r>
              <a:rPr lang="en-US" dirty="0" err="1"/>
              <a:t>rediģēts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radītu</a:t>
            </a:r>
            <a:r>
              <a:rPr lang="en-US" dirty="0"/>
              <a:t> </a:t>
            </a:r>
            <a:r>
              <a:rPr lang="en-US" dirty="0" err="1"/>
              <a:t>iespaidu</a:t>
            </a:r>
            <a:r>
              <a:rPr lang="en-US" dirty="0"/>
              <a:t>, ka </a:t>
            </a:r>
            <a:r>
              <a:rPr lang="en-US" dirty="0" err="1"/>
              <a:t>attēls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uzņemts</a:t>
            </a:r>
            <a:r>
              <a:rPr lang="en-US" dirty="0"/>
              <a:t> </a:t>
            </a:r>
            <a:r>
              <a:rPr lang="en-US" dirty="0" err="1"/>
              <a:t>Rīgā</a:t>
            </a:r>
            <a:r>
              <a:rPr lang="en-US" dirty="0"/>
              <a:t>. </a:t>
            </a:r>
            <a:r>
              <a:rPr lang="en-US" dirty="0" err="1"/>
              <a:t>Žurnālisti</a:t>
            </a:r>
            <a:r>
              <a:rPr lang="en-US" dirty="0"/>
              <a:t> </a:t>
            </a:r>
            <a:r>
              <a:rPr lang="en-US" dirty="0" err="1"/>
              <a:t>noskaidroja</a:t>
            </a:r>
            <a:r>
              <a:rPr lang="en-US" dirty="0"/>
              <a:t>, ka </a:t>
            </a:r>
            <a:r>
              <a:rPr lang="en-US" dirty="0">
                <a:hlinkClick r:id="rId3"/>
              </a:rPr>
              <a:t>patiesībā</a:t>
            </a:r>
            <a:r>
              <a:rPr lang="en-US" dirty="0"/>
              <a:t> </a:t>
            </a:r>
            <a:r>
              <a:rPr lang="en-US" dirty="0" err="1"/>
              <a:t>oriģinālā</a:t>
            </a:r>
            <a:r>
              <a:rPr lang="en-US" dirty="0"/>
              <a:t> </a:t>
            </a:r>
            <a:r>
              <a:rPr lang="en-US" dirty="0" err="1"/>
              <a:t>fotogrāfija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uzņemta</a:t>
            </a:r>
            <a:r>
              <a:rPr lang="en-US" dirty="0"/>
              <a:t> </a:t>
            </a:r>
            <a:r>
              <a:rPr lang="en-US" dirty="0" err="1"/>
              <a:t>Brazīlijā</a:t>
            </a:r>
            <a:r>
              <a:rPr lang="en-US" dirty="0"/>
              <a:t> un </a:t>
            </a:r>
            <a:r>
              <a:rPr lang="en-US" dirty="0" err="1"/>
              <a:t>izmantota</a:t>
            </a:r>
            <a:r>
              <a:rPr lang="en-US" dirty="0"/>
              <a:t> </a:t>
            </a:r>
            <a:r>
              <a:rPr lang="en-US" dirty="0" err="1"/>
              <a:t>vairākās</a:t>
            </a:r>
            <a:r>
              <a:rPr lang="en-US" dirty="0"/>
              <a:t> </a:t>
            </a:r>
            <a:r>
              <a:rPr lang="en-US" dirty="0" err="1"/>
              <a:t>valstīs</a:t>
            </a:r>
            <a:r>
              <a:rPr lang="en-US" dirty="0"/>
              <a:t> no </a:t>
            </a:r>
            <a:r>
              <a:rPr lang="en-US" dirty="0" err="1"/>
              <a:t>Tunisijas</a:t>
            </a:r>
            <a:r>
              <a:rPr lang="en-US" dirty="0"/>
              <a:t> </a:t>
            </a:r>
            <a:r>
              <a:rPr lang="en-US" dirty="0" err="1"/>
              <a:t>līdz</a:t>
            </a:r>
            <a:r>
              <a:rPr lang="en-US" dirty="0"/>
              <a:t> pat </a:t>
            </a:r>
            <a:r>
              <a:rPr lang="en-US" dirty="0" err="1"/>
              <a:t>Kanādai</a:t>
            </a:r>
            <a:r>
              <a:rPr lang="en-US" dirty="0"/>
              <a:t>, </a:t>
            </a:r>
            <a:r>
              <a:rPr lang="en-US" dirty="0" err="1"/>
              <a:t>lai</a:t>
            </a:r>
            <a:r>
              <a:rPr lang="en-US" dirty="0"/>
              <a:t> </a:t>
            </a:r>
            <a:r>
              <a:rPr lang="en-US" dirty="0" err="1"/>
              <a:t>kritizētu</a:t>
            </a:r>
            <a:r>
              <a:rPr lang="en-US" dirty="0"/>
              <a:t> </a:t>
            </a:r>
            <a:r>
              <a:rPr lang="en-US" dirty="0" err="1"/>
              <a:t>vietējo</a:t>
            </a:r>
            <a:r>
              <a:rPr lang="en-US" dirty="0"/>
              <a:t> </a:t>
            </a:r>
            <a:r>
              <a:rPr lang="en-US" dirty="0" err="1"/>
              <a:t>valdību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pašvaldības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Pasaules</a:t>
            </a:r>
            <a:r>
              <a:rPr lang="en-US" dirty="0"/>
              <a:t> Dabas Fonda </a:t>
            </a:r>
            <a:r>
              <a:rPr lang="en-US" dirty="0" err="1"/>
              <a:t>Pakistānas</a:t>
            </a:r>
            <a:r>
              <a:rPr lang="en-US" dirty="0"/>
              <a:t> </a:t>
            </a:r>
            <a:r>
              <a:rPr lang="en-US" dirty="0" err="1"/>
              <a:t>nodaļa</a:t>
            </a:r>
            <a:r>
              <a:rPr lang="en-US" dirty="0"/>
              <a:t> </a:t>
            </a:r>
            <a:r>
              <a:rPr lang="en-US" i="1" dirty="0"/>
              <a:t>Instagram</a:t>
            </a:r>
            <a:r>
              <a:rPr lang="en-US" dirty="0"/>
              <a:t> </a:t>
            </a:r>
            <a:r>
              <a:rPr lang="en-US" dirty="0" err="1"/>
              <a:t>publicēja</a:t>
            </a:r>
            <a:r>
              <a:rPr lang="en-US" dirty="0"/>
              <a:t> </a:t>
            </a:r>
            <a:r>
              <a:rPr lang="en-US" dirty="0" err="1"/>
              <a:t>attēlu</a:t>
            </a:r>
            <a:r>
              <a:rPr lang="en-US" dirty="0"/>
              <a:t>, </a:t>
            </a:r>
            <a:r>
              <a:rPr lang="en-US" dirty="0" err="1"/>
              <a:t>kurā</a:t>
            </a:r>
            <a:r>
              <a:rPr lang="en-US" dirty="0"/>
              <a:t> it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salīdzināta</a:t>
            </a:r>
            <a:r>
              <a:rPr lang="en-US" dirty="0"/>
              <a:t> </a:t>
            </a:r>
            <a:r>
              <a:rPr lang="en-US" dirty="0" err="1"/>
              <a:t>Malaizijas</a:t>
            </a:r>
            <a:r>
              <a:rPr lang="en-US" dirty="0"/>
              <a:t> </a:t>
            </a:r>
            <a:r>
              <a:rPr lang="en-US" dirty="0" err="1"/>
              <a:t>lietus</a:t>
            </a:r>
            <a:r>
              <a:rPr lang="en-US" dirty="0"/>
              <a:t> </a:t>
            </a:r>
            <a:r>
              <a:rPr lang="en-US" dirty="0" err="1"/>
              <a:t>mežu</a:t>
            </a:r>
            <a:r>
              <a:rPr lang="en-US" dirty="0"/>
              <a:t> </a:t>
            </a:r>
            <a:r>
              <a:rPr lang="en-US" dirty="0" err="1"/>
              <a:t>izciršana</a:t>
            </a:r>
            <a:r>
              <a:rPr lang="en-US" dirty="0"/>
              <a:t> </a:t>
            </a:r>
            <a:r>
              <a:rPr lang="en-US" dirty="0" err="1"/>
              <a:t>desmit</a:t>
            </a:r>
            <a:r>
              <a:rPr lang="en-US" dirty="0"/>
              <a:t> </a:t>
            </a:r>
            <a:r>
              <a:rPr lang="en-US" dirty="0" err="1"/>
              <a:t>gadu</a:t>
            </a:r>
            <a:r>
              <a:rPr lang="en-US" dirty="0"/>
              <a:t> </a:t>
            </a:r>
            <a:r>
              <a:rPr lang="en-US" dirty="0" err="1"/>
              <a:t>periodā</a:t>
            </a:r>
            <a:r>
              <a:rPr lang="en-US" dirty="0"/>
              <a:t>. </a:t>
            </a:r>
            <a:r>
              <a:rPr lang="en-US" dirty="0" err="1"/>
              <a:t>Kā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atklāja</a:t>
            </a:r>
            <a:r>
              <a:rPr lang="en-US" dirty="0"/>
              <a:t> AFP </a:t>
            </a:r>
            <a:r>
              <a:rPr lang="en-US" dirty="0" err="1"/>
              <a:t>faktu</a:t>
            </a:r>
            <a:r>
              <a:rPr lang="en-US" dirty="0"/>
              <a:t> </a:t>
            </a:r>
            <a:r>
              <a:rPr lang="en-US" dirty="0" err="1"/>
              <a:t>pārbaudītāji</a:t>
            </a:r>
            <a:r>
              <a:rPr lang="en-US" dirty="0"/>
              <a:t>, </a:t>
            </a:r>
            <a:r>
              <a:rPr lang="en-US" dirty="0" err="1"/>
              <a:t>patiesībā</a:t>
            </a:r>
            <a:r>
              <a:rPr lang="en-US" dirty="0"/>
              <a:t> </a:t>
            </a:r>
            <a:r>
              <a:rPr lang="en-US" dirty="0" err="1"/>
              <a:t>abi</a:t>
            </a:r>
            <a:r>
              <a:rPr lang="en-US" dirty="0"/>
              <a:t> </a:t>
            </a:r>
            <a:r>
              <a:rPr lang="en-US" dirty="0" err="1"/>
              <a:t>attēli</a:t>
            </a:r>
            <a:r>
              <a:rPr lang="en-US" dirty="0"/>
              <a:t> </a:t>
            </a:r>
            <a:r>
              <a:rPr lang="en-US" dirty="0" err="1"/>
              <a:t>bija</a:t>
            </a:r>
            <a:r>
              <a:rPr lang="en-US" dirty="0"/>
              <a:t> </a:t>
            </a:r>
            <a:r>
              <a:rPr lang="en-US" dirty="0" err="1"/>
              <a:t>daļa</a:t>
            </a:r>
            <a:r>
              <a:rPr lang="en-US" dirty="0"/>
              <a:t> </a:t>
            </a:r>
            <a:r>
              <a:rPr lang="en-US" dirty="0" err="1"/>
              <a:t>bija</a:t>
            </a:r>
            <a:r>
              <a:rPr lang="en-US" dirty="0"/>
              <a:t> no </a:t>
            </a:r>
            <a:r>
              <a:rPr lang="en-US" dirty="0" err="1"/>
              <a:t>vienas</a:t>
            </a:r>
            <a:r>
              <a:rPr lang="en-US" dirty="0"/>
              <a:t> </a:t>
            </a:r>
            <a:r>
              <a:rPr lang="en-US" dirty="0" err="1"/>
              <a:t>fotogrāfijas</a:t>
            </a:r>
            <a:r>
              <a:rPr lang="en-US" dirty="0"/>
              <a:t>, kas </a:t>
            </a:r>
            <a:r>
              <a:rPr lang="en-US" dirty="0" err="1"/>
              <a:t>uzņemta</a:t>
            </a:r>
            <a:r>
              <a:rPr lang="en-US" dirty="0"/>
              <a:t> 2018. </a:t>
            </a:r>
            <a:r>
              <a:rPr lang="en-US" dirty="0" err="1"/>
              <a:t>gadā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DF17-61F5-4B59-8B29-9599787E74D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https://test.veryverified.eu/wp-content/uploads/2022/07/4.10-2.png</a:t>
            </a:r>
            <a:endParaRPr lang="en-US">
              <a:cs typeface="Calibri" panose="020F0502020204030204"/>
            </a:endParaRPr>
          </a:p>
          <a:p>
            <a:r>
              <a:rPr lang="en-US" b="1" dirty="0">
                <a:hlinkClick r:id="rId4"/>
              </a:rPr>
              <a:t>https://ej.uz/VeryVerifiedAttels1</a:t>
            </a:r>
            <a:endParaRPr lang="en-US">
              <a:cs typeface="Calibri" panose="020F0502020204030204"/>
            </a:endParaRPr>
          </a:p>
          <a:p>
            <a:endParaRPr lang="en-US" b="1" dirty="0">
              <a:cs typeface="Calibri"/>
            </a:endParaRPr>
          </a:p>
          <a:p>
            <a:endParaRPr lang="en-US" u="sng" dirty="0">
              <a:cs typeface="Calibri"/>
            </a:endParaRPr>
          </a:p>
          <a:p>
            <a:endParaRPr lang="en-US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39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https://themarkup.org/citizen-browser/2021/03/11/split-screen?feed=biden_trump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b-rwGKn8Ec?feature=oembed" TargetMode="External"/><Relationship Id="rId5" Type="http://schemas.openxmlformats.org/officeDocument/2006/relationships/image" Target="../media/image13.jpeg"/><Relationship Id="rId4" Type="http://schemas.microsoft.com/office/2018/10/relationships/comments" Target="../comments/modernComment_104_6115357A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4DpPGnW7IU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dfrlab/misleading-homophobic-memes-target-former-estonian-president-b8df0101e93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dfrlab/misleading-homophobic-memes-target-former-estonian-president-b8df0101e93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ctcheck.afp.com/these-two-pictures-do-not-show-same-rainforest-ten-years-ap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41B5A894-0E1F-94A0-579D-463462561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4" name="Picture 4" descr="Logo&#10;&#10;Description automatically generated">
            <a:extLst>
              <a:ext uri="{FF2B5EF4-FFF2-40B4-BE49-F238E27FC236}">
                <a16:creationId xmlns:a16="http://schemas.microsoft.com/office/drawing/2014/main" id="{1364D106-5184-007C-60EB-195DF195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7" y="5430332"/>
            <a:ext cx="2743200" cy="9921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C7968C-5A14-3B90-F776-FCD676425971}"/>
              </a:ext>
            </a:extLst>
          </p:cNvPr>
          <p:cNvSpPr txBox="1"/>
          <p:nvPr/>
        </p:nvSpPr>
        <p:spPr>
          <a:xfrm>
            <a:off x="252829" y="258800"/>
            <a:ext cx="865730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Futura FT Book"/>
                <a:ea typeface="+mn-lt"/>
                <a:cs typeface="Calibri"/>
              </a:rPr>
              <a:t>6.nodarbība.</a:t>
            </a:r>
            <a:r>
              <a:rPr lang="en-US" sz="3200" b="1" dirty="0">
                <a:latin typeface="Futura FT Book"/>
                <a:ea typeface="+mn-lt"/>
                <a:cs typeface="Calibri"/>
              </a:rPr>
              <a:t> 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Manipulācija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: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Dezinformācija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,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manipulatīvi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virsraksti</a:t>
            </a:r>
            <a:r>
              <a:rPr lang="en-US" sz="3200" b="1" dirty="0">
                <a:latin typeface="Futura FT Book"/>
                <a:ea typeface="+mn-lt"/>
                <a:cs typeface="+mn-lt"/>
              </a:rPr>
              <a:t> un </a:t>
            </a:r>
            <a:r>
              <a:rPr lang="en-US" sz="3200" b="1" dirty="0" err="1">
                <a:latin typeface="Futura FT Book"/>
                <a:ea typeface="+mn-lt"/>
                <a:cs typeface="+mn-lt"/>
              </a:rPr>
              <a:t>attēli</a:t>
            </a:r>
            <a:endParaRPr lang="en-US" sz="3200" b="1" dirty="0" err="1">
              <a:latin typeface="Futura FT Book"/>
              <a:ea typeface="Source Sans Pro Light"/>
              <a:cs typeface="Calibri"/>
            </a:endParaRPr>
          </a:p>
          <a:p>
            <a:r>
              <a:rPr lang="en-US" sz="2400" dirty="0">
                <a:latin typeface="Futura PT Book"/>
                <a:ea typeface="Source Sans Pro Light"/>
                <a:cs typeface="Calibri"/>
              </a:rPr>
              <a:t>4.nodaļa, </a:t>
            </a:r>
          </a:p>
          <a:p>
            <a:r>
              <a:rPr lang="en-US" sz="2400" dirty="0">
                <a:latin typeface="Futura PT Book"/>
                <a:ea typeface="Source Sans Pro Light"/>
                <a:cs typeface="Calibri"/>
              </a:rPr>
              <a:t>A un B </a:t>
            </a:r>
            <a:r>
              <a:rPr lang="en-US" sz="2400" dirty="0" err="1">
                <a:latin typeface="Futura PT Book"/>
                <a:ea typeface="Source Sans Pro Light"/>
                <a:cs typeface="Calibri"/>
              </a:rPr>
              <a:t>daļa</a:t>
            </a:r>
            <a:endParaRPr lang="en-US" sz="2400" dirty="0">
              <a:latin typeface="Futura PT Book"/>
              <a:ea typeface="Source Sans Pro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7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3" y="278861"/>
            <a:ext cx="10515600" cy="1325563"/>
          </a:xfrm>
        </p:spPr>
        <p:txBody>
          <a:bodyPr/>
          <a:lstStyle/>
          <a:p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pārbaudīt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B3A74D4F-332F-B31B-FD46-40428BC29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7" y="1956758"/>
            <a:ext cx="27432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957A5F-B955-0D0C-3CAE-9D0CDC9486F6}"/>
              </a:ext>
            </a:extLst>
          </p:cNvPr>
          <p:cNvSpPr txBox="1"/>
          <p:nvPr/>
        </p:nvSpPr>
        <p:spPr>
          <a:xfrm>
            <a:off x="3980952" y="1717443"/>
            <a:ext cx="747497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Futura PT Book"/>
              </a:rPr>
              <a:t>1. </a:t>
            </a:r>
            <a:r>
              <a:rPr lang="en-US" sz="2400" dirty="0" err="1">
                <a:latin typeface="Futura PT Book"/>
              </a:rPr>
              <a:t>Noskenē</a:t>
            </a:r>
            <a:r>
              <a:rPr lang="en-US" sz="2400" dirty="0">
                <a:latin typeface="Futura PT Book"/>
              </a:rPr>
              <a:t> QR </a:t>
            </a:r>
            <a:r>
              <a:rPr lang="en-US" sz="2400" dirty="0" err="1">
                <a:latin typeface="Futura PT Book"/>
              </a:rPr>
              <a:t>kodu</a:t>
            </a:r>
            <a:r>
              <a:rPr lang="en-US" sz="2400" dirty="0">
                <a:latin typeface="Futura PT Book"/>
              </a:rPr>
              <a:t>. Tur </a:t>
            </a:r>
            <a:r>
              <a:rPr lang="en-US" sz="2400" dirty="0" err="1">
                <a:latin typeface="Futura PT Book"/>
              </a:rPr>
              <a:t>redzēsi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attēlu</a:t>
            </a:r>
            <a:r>
              <a:rPr lang="en-US" sz="2400" dirty="0">
                <a:latin typeface="Futura PT Book"/>
              </a:rPr>
              <a:t>, kas </a:t>
            </a:r>
            <a:r>
              <a:rPr lang="en-US" sz="2400" dirty="0" err="1">
                <a:latin typeface="Futura PT Book"/>
              </a:rPr>
              <a:t>bieži</a:t>
            </a:r>
            <a:r>
              <a:rPr lang="en-US" sz="2400" dirty="0">
                <a:latin typeface="Futura PT Book"/>
              </a:rPr>
              <a:t> </a:t>
            </a:r>
            <a:r>
              <a:rPr lang="en-US" sz="2400" dirty="0" err="1">
                <a:latin typeface="Futura PT Book"/>
              </a:rPr>
              <a:t>izmantots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sociālajos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medijos</a:t>
            </a:r>
            <a:r>
              <a:rPr lang="en-US" sz="2400" dirty="0">
                <a:latin typeface="Futura PT Book"/>
              </a:rPr>
              <a:t>, </a:t>
            </a:r>
            <a:r>
              <a:rPr lang="en-US" sz="2400" dirty="0" err="1">
                <a:latin typeface="Futura PT Book"/>
              </a:rPr>
              <a:t>lai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apgalvotu</a:t>
            </a:r>
            <a:r>
              <a:rPr lang="en-US" sz="2400" dirty="0">
                <a:latin typeface="Futura PT Book"/>
              </a:rPr>
              <a:t>, ka </a:t>
            </a:r>
            <a:r>
              <a:rPr lang="en-US" sz="2400" dirty="0" err="1">
                <a:latin typeface="Futura PT Book"/>
              </a:rPr>
              <a:t>tajā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redzamas</a:t>
            </a:r>
            <a:r>
              <a:rPr lang="en-US" sz="2400" dirty="0">
                <a:latin typeface="Futura PT Book"/>
              </a:rPr>
              <a:t> </a:t>
            </a:r>
            <a:r>
              <a:rPr lang="en-US" sz="2400" dirty="0" err="1">
                <a:latin typeface="Futura PT Book"/>
              </a:rPr>
              <a:t>sejas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maskas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lietošanas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kaitīgās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sekas</a:t>
            </a:r>
            <a:r>
              <a:rPr lang="en-US" sz="2400" dirty="0">
                <a:latin typeface="Futura PT Book"/>
              </a:rPr>
              <a:t>.</a:t>
            </a:r>
          </a:p>
          <a:p>
            <a:r>
              <a:rPr lang="en-US" sz="2400" dirty="0">
                <a:latin typeface="Futura PT Book"/>
              </a:rPr>
              <a:t>2. Ej </a:t>
            </a:r>
            <a:r>
              <a:rPr lang="en-US" sz="2400" dirty="0" err="1">
                <a:latin typeface="Futura PT Book"/>
              </a:rPr>
              <a:t>uz</a:t>
            </a:r>
            <a:r>
              <a:rPr lang="en-US" sz="2400" dirty="0">
                <a:latin typeface="Futura PT Book"/>
              </a:rPr>
              <a:t> images.google.com</a:t>
            </a:r>
            <a:endParaRPr lang="en-US" sz="1600"/>
          </a:p>
          <a:p>
            <a:r>
              <a:rPr lang="en-US" sz="2400" dirty="0">
                <a:latin typeface="Futura PT Book"/>
                <a:ea typeface="Source Sans Pro Light"/>
              </a:rPr>
              <a:t>3. Spied </a:t>
            </a:r>
            <a:r>
              <a:rPr lang="en-US" sz="2400" dirty="0" err="1">
                <a:latin typeface="Futura PT Book"/>
                <a:ea typeface="Source Sans Pro Light"/>
              </a:rPr>
              <a:t>uz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ikonas</a:t>
            </a:r>
            <a:r>
              <a:rPr lang="en-US" sz="2400" dirty="0">
                <a:latin typeface="Futura PT Book"/>
                <a:ea typeface="Source Sans Pro Light"/>
              </a:rPr>
              <a:t> "search by image" </a:t>
            </a:r>
            <a:r>
              <a:rPr lang="en-US" sz="2400" dirty="0" err="1">
                <a:latin typeface="Futura PT Book"/>
                <a:ea typeface="Source Sans Pro Light"/>
              </a:rPr>
              <a:t>meklēšanas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lauka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labajā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pusē</a:t>
            </a:r>
            <a:r>
              <a:rPr lang="en-US" sz="2400" dirty="0">
                <a:latin typeface="Futura PT Book"/>
                <a:ea typeface="Source Sans Pro Light"/>
              </a:rPr>
              <a:t> (ja </a:t>
            </a:r>
            <a:r>
              <a:rPr lang="en-US" sz="2400" dirty="0" err="1">
                <a:latin typeface="Futura PT Book"/>
                <a:ea typeface="Source Sans Pro Light"/>
              </a:rPr>
              <a:t>izmanto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telefonu</a:t>
            </a:r>
            <a:r>
              <a:rPr lang="en-US" sz="2400" dirty="0">
                <a:latin typeface="Futura PT Book"/>
                <a:ea typeface="Source Sans Pro Light"/>
              </a:rPr>
              <a:t>, </a:t>
            </a:r>
            <a:r>
              <a:rPr lang="en-US" sz="2400" dirty="0" err="1">
                <a:latin typeface="Futura PT Book"/>
                <a:ea typeface="Source Sans Pro Light"/>
              </a:rPr>
              <a:t>nevis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datoru</a:t>
            </a:r>
            <a:r>
              <a:rPr lang="en-US" sz="2400" dirty="0">
                <a:latin typeface="Futura PT Book"/>
                <a:ea typeface="Source Sans Pro Light"/>
              </a:rPr>
              <a:t>, </a:t>
            </a:r>
            <a:r>
              <a:rPr lang="en-US" sz="2400" dirty="0" err="1">
                <a:latin typeface="Futura PT Book"/>
                <a:ea typeface="Source Sans Pro Light"/>
              </a:rPr>
              <a:t>vari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izmantot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lietotni</a:t>
            </a:r>
            <a:r>
              <a:rPr lang="en-US" sz="2400" dirty="0">
                <a:latin typeface="Futura PT Book"/>
                <a:ea typeface="Source Sans Pro Light"/>
              </a:rPr>
              <a:t> Google Lens </a:t>
            </a:r>
            <a:r>
              <a:rPr lang="en-US" sz="2400" dirty="0" err="1">
                <a:latin typeface="Futura PT Book"/>
                <a:ea typeface="Source Sans Pro Light"/>
              </a:rPr>
              <a:t>vai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arī</a:t>
            </a:r>
            <a:r>
              <a:rPr lang="en-US" sz="2400" dirty="0">
                <a:latin typeface="Futura PT Book"/>
                <a:ea typeface="Source Sans Pro Light"/>
              </a:rPr>
              <a:t> </a:t>
            </a:r>
            <a:r>
              <a:rPr lang="en-US" sz="2400" dirty="0" err="1">
                <a:latin typeface="Futura PT Book"/>
                <a:ea typeface="Source Sans Pro Light"/>
              </a:rPr>
              <a:t>nospiest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uz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trīs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punkriem</a:t>
            </a:r>
            <a:r>
              <a:rPr lang="en-US" sz="2400" dirty="0">
                <a:latin typeface="Futura PT Book"/>
                <a:ea typeface="Source Sans Pro Light"/>
              </a:rPr>
              <a:t> Google Chrome </a:t>
            </a:r>
            <a:r>
              <a:rPr lang="en-US" sz="2400" dirty="0" err="1">
                <a:latin typeface="Futura PT Book"/>
                <a:ea typeface="Source Sans Pro Light"/>
              </a:rPr>
              <a:t>pārlūka</a:t>
            </a:r>
            <a:r>
              <a:rPr lang="en-US" sz="2400" dirty="0">
                <a:latin typeface="Futura PT Book"/>
                <a:ea typeface="Source Sans Pro Light"/>
              </a:rPr>
              <a:t> </a:t>
            </a:r>
            <a:r>
              <a:rPr lang="en-US" sz="2400" dirty="0" err="1">
                <a:latin typeface="Futura PT Book"/>
                <a:ea typeface="Source Sans Pro Light"/>
              </a:rPr>
              <a:t>labajā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malā</a:t>
            </a:r>
            <a:r>
              <a:rPr lang="en-US" sz="2400" dirty="0">
                <a:latin typeface="Futura PT Book"/>
                <a:ea typeface="Source Sans Pro Light"/>
              </a:rPr>
              <a:t> un </a:t>
            </a:r>
            <a:r>
              <a:rPr lang="en-US" sz="2400" dirty="0" err="1">
                <a:latin typeface="Futura PT Book"/>
                <a:ea typeface="Source Sans Pro Light"/>
              </a:rPr>
              <a:t>izvēlēties</a:t>
            </a:r>
            <a:r>
              <a:rPr lang="en-US" sz="2400" dirty="0">
                <a:latin typeface="Futura PT Book"/>
                <a:ea typeface="Source Sans Pro Light"/>
              </a:rPr>
              <a:t> "Desktop site")</a:t>
            </a:r>
          </a:p>
          <a:p>
            <a:r>
              <a:rPr lang="en-US" sz="2400" dirty="0">
                <a:latin typeface="Futura PT Book"/>
                <a:ea typeface="Source Sans Pro Light"/>
              </a:rPr>
              <a:t>4. </a:t>
            </a:r>
            <a:r>
              <a:rPr lang="en-US" sz="2400" dirty="0" err="1">
                <a:latin typeface="Futura PT Book"/>
                <a:ea typeface="Source Sans Pro Light"/>
              </a:rPr>
              <a:t>Ielīmē</a:t>
            </a:r>
            <a:r>
              <a:rPr lang="en-US" sz="2400" dirty="0">
                <a:latin typeface="Futura PT Book"/>
                <a:ea typeface="Source Sans Pro Light"/>
              </a:rPr>
              <a:t> </a:t>
            </a:r>
            <a:r>
              <a:rPr lang="en-US" sz="2400" dirty="0" err="1">
                <a:latin typeface="Futura PT Book"/>
                <a:ea typeface="Source Sans Pro Light"/>
              </a:rPr>
              <a:t>attēla</a:t>
            </a:r>
            <a:r>
              <a:rPr lang="en-US" sz="2400" dirty="0">
                <a:latin typeface="Futura PT Book"/>
                <a:ea typeface="Source Sans Pro Light"/>
              </a:rPr>
              <a:t> </a:t>
            </a:r>
            <a:r>
              <a:rPr lang="en-US" sz="2400" dirty="0" err="1">
                <a:latin typeface="Futura PT Book"/>
                <a:ea typeface="Source Sans Pro Light"/>
              </a:rPr>
              <a:t>adresi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vai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arī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augšupielādē</a:t>
            </a:r>
            <a:r>
              <a:rPr lang="en-US" sz="2400" dirty="0">
                <a:latin typeface="Futura PT Book"/>
                <a:ea typeface="Source Sans Pro Light"/>
              </a:rPr>
              <a:t> </a:t>
            </a:r>
            <a:r>
              <a:rPr lang="en-US" sz="2400" dirty="0" err="1">
                <a:latin typeface="Futura PT Book"/>
                <a:ea typeface="Source Sans Pro Light"/>
              </a:rPr>
              <a:t>attēlu</a:t>
            </a:r>
            <a:r>
              <a:rPr lang="en-US" sz="2400" dirty="0">
                <a:latin typeface="Futura PT Book"/>
                <a:ea typeface="Source Sans Pro Light"/>
              </a:rPr>
              <a:t>. Spied </a:t>
            </a:r>
            <a:r>
              <a:rPr lang="en-US" sz="2400" dirty="0" err="1">
                <a:latin typeface="Futura PT Book"/>
                <a:ea typeface="Source Sans Pro Light"/>
              </a:rPr>
              <a:t>uz</a:t>
            </a:r>
            <a:r>
              <a:rPr lang="en-US" sz="2400" dirty="0">
                <a:latin typeface="Futura PT Book"/>
                <a:ea typeface="Source Sans Pro Light"/>
              </a:rPr>
              <a:t> "search by image".</a:t>
            </a:r>
            <a:endParaRPr lang="en-US" sz="2400" dirty="0">
              <a:latin typeface="Futura PT Boo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1D081-23D0-E4EE-6BFB-3FD6F1B74C95}"/>
              </a:ext>
            </a:extLst>
          </p:cNvPr>
          <p:cNvSpPr txBox="1"/>
          <p:nvPr/>
        </p:nvSpPr>
        <p:spPr>
          <a:xfrm>
            <a:off x="370820" y="5162089"/>
            <a:ext cx="35947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ea typeface="+mn-lt"/>
                <a:cs typeface="+mn-lt"/>
              </a:rPr>
              <a:t>https://ej.uz/VeryVerifiedAttels1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15048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693375-FB5D-4A72-199C-5538A3A2A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0" y="76160"/>
            <a:ext cx="7032523" cy="2256587"/>
          </a:xfrm>
          <a:prstGeom prst="rect">
            <a:avLst/>
          </a:prstGeom>
        </p:spPr>
      </p:pic>
      <p:pic>
        <p:nvPicPr>
          <p:cNvPr id="8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BB2088-2846-F4F1-7354-336B86F104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1" y="2511613"/>
            <a:ext cx="7032522" cy="3985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CB478-2AAE-8AC1-3B15-2CD54A0EBED5}"/>
              </a:ext>
            </a:extLst>
          </p:cNvPr>
          <p:cNvSpPr txBox="1"/>
          <p:nvPr/>
        </p:nvSpPr>
        <p:spPr>
          <a:xfrm>
            <a:off x="7902181" y="997720"/>
            <a:ext cx="360352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Futura PT Book"/>
              </a:rPr>
              <a:t>Aplūko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lapas</a:t>
            </a:r>
            <a:r>
              <a:rPr lang="en-US" sz="2400" dirty="0">
                <a:latin typeface="Futura PT Book"/>
              </a:rPr>
              <a:t>, </a:t>
            </a:r>
            <a:r>
              <a:rPr lang="en-US" sz="2400" dirty="0" err="1">
                <a:latin typeface="Futura PT Book"/>
              </a:rPr>
              <a:t>kur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ir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izmantots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šis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attēls</a:t>
            </a:r>
            <a:r>
              <a:rPr lang="en-US" sz="2400" dirty="0">
                <a:latin typeface="Futura PT Book"/>
              </a:rPr>
              <a:t> (pages that include matching images). Lai </a:t>
            </a:r>
            <a:r>
              <a:rPr lang="en-US" sz="2400" dirty="0" err="1">
                <a:latin typeface="Futura PT Book"/>
              </a:rPr>
              <a:t>gan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meklēšanas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rezultāti</a:t>
            </a:r>
            <a:r>
              <a:rPr lang="en-US" sz="2400" dirty="0">
                <a:latin typeface="Futura PT Book"/>
              </a:rPr>
              <a:t> </a:t>
            </a:r>
            <a:r>
              <a:rPr lang="en-US" sz="2400" dirty="0" err="1">
                <a:latin typeface="Futura PT Book"/>
              </a:rPr>
              <a:t>atšķiras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dažādiem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cilvēkiem</a:t>
            </a:r>
            <a:r>
              <a:rPr lang="en-US" sz="2400" dirty="0">
                <a:latin typeface="Futura PT Book"/>
              </a:rPr>
              <a:t>, </a:t>
            </a:r>
            <a:r>
              <a:rPr lang="en-US" sz="2400" dirty="0" err="1">
                <a:latin typeface="Futura PT Book"/>
              </a:rPr>
              <a:t>ir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iespējams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noskiadrot</a:t>
            </a:r>
            <a:r>
              <a:rPr lang="en-US" sz="2400" dirty="0">
                <a:latin typeface="Futura PT Book"/>
              </a:rPr>
              <a:t>, ka </a:t>
            </a:r>
            <a:r>
              <a:rPr lang="en-US" sz="2400" dirty="0" err="1">
                <a:latin typeface="Futura PT Book"/>
              </a:rPr>
              <a:t>attēls</a:t>
            </a:r>
            <a:r>
              <a:rPr lang="en-US" sz="2400" dirty="0">
                <a:latin typeface="Futura PT Book"/>
              </a:rPr>
              <a:t> nav </a:t>
            </a:r>
            <a:r>
              <a:rPr lang="en-US" sz="2400" dirty="0" err="1">
                <a:latin typeface="Futura PT Book"/>
              </a:rPr>
              <a:t>saistīts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ar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sejas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masku</a:t>
            </a:r>
            <a:r>
              <a:rPr lang="en-US" sz="2400" dirty="0">
                <a:latin typeface="Futura PT Book"/>
              </a:rPr>
              <a:t> un </a:t>
            </a:r>
            <a:r>
              <a:rPr lang="en-US" sz="2400" dirty="0" err="1">
                <a:latin typeface="Futura PT Book"/>
              </a:rPr>
              <a:t>lietots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vēl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krietni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pirms</a:t>
            </a:r>
            <a:r>
              <a:rPr lang="en-US" sz="2400" dirty="0">
                <a:latin typeface="Futura PT Book"/>
              </a:rPr>
              <a:t> Covid-19 </a:t>
            </a:r>
            <a:r>
              <a:rPr lang="en-US" sz="2400" dirty="0" err="1">
                <a:latin typeface="Futura PT Book"/>
              </a:rPr>
              <a:t>pandēmijas</a:t>
            </a:r>
            <a:r>
              <a:rPr lang="en-US" sz="2400" dirty="0">
                <a:latin typeface="Futura PT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35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28F2F5A-DDBD-F410-EAEE-63ED4F00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78" y="137174"/>
            <a:ext cx="8814619" cy="54406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99C319-9E62-7C43-6FD6-39AAC4033F81}"/>
              </a:ext>
            </a:extLst>
          </p:cNvPr>
          <p:cNvSpPr txBox="1"/>
          <p:nvPr/>
        </p:nvSpPr>
        <p:spPr>
          <a:xfrm>
            <a:off x="310905" y="5748997"/>
            <a:ext cx="115790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latin typeface="Futura PT Book"/>
              </a:rPr>
              <a:t>Piemēram</a:t>
            </a:r>
            <a:r>
              <a:rPr lang="en-US" sz="2400" dirty="0">
                <a:latin typeface="Futura PT Book"/>
              </a:rPr>
              <a:t>, </a:t>
            </a:r>
            <a:r>
              <a:rPr lang="en-US" sz="2400" dirty="0" err="1">
                <a:latin typeface="Futura PT Book"/>
              </a:rPr>
              <a:t>iespējams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atrast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rezultātu</a:t>
            </a:r>
            <a:r>
              <a:rPr lang="en-US" sz="2400" dirty="0">
                <a:latin typeface="Futura PT Book"/>
              </a:rPr>
              <a:t>, kas </a:t>
            </a:r>
            <a:r>
              <a:rPr lang="en-US" sz="2400" dirty="0" err="1">
                <a:latin typeface="Futura PT Book"/>
              </a:rPr>
              <a:t>uzrāda</a:t>
            </a:r>
            <a:r>
              <a:rPr lang="en-US" sz="2400" dirty="0">
                <a:latin typeface="Futura PT Book"/>
              </a:rPr>
              <a:t>, ka </a:t>
            </a:r>
            <a:r>
              <a:rPr lang="en-US" sz="2400" dirty="0" err="1">
                <a:latin typeface="Futura PT Book"/>
              </a:rPr>
              <a:t>attēls</a:t>
            </a:r>
            <a:r>
              <a:rPr lang="en-US" sz="2400" dirty="0">
                <a:latin typeface="Futura PT Book"/>
              </a:rPr>
              <a:t> </a:t>
            </a:r>
            <a:r>
              <a:rPr lang="en-US" sz="2400" dirty="0" err="1">
                <a:latin typeface="Futura PT Book"/>
              </a:rPr>
              <a:t>augšupielādēts</a:t>
            </a:r>
            <a:r>
              <a:rPr lang="en-US" sz="2400" dirty="0">
                <a:latin typeface="Futura PT Book"/>
              </a:rPr>
              <a:t> 2016.gadā, un to </a:t>
            </a:r>
            <a:r>
              <a:rPr lang="en-US" sz="2400" dirty="0" err="1">
                <a:latin typeface="Futura PT Book"/>
              </a:rPr>
              <a:t>izmanto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vējbaku</a:t>
            </a:r>
            <a:r>
              <a:rPr lang="en-US" sz="2400" dirty="0">
                <a:latin typeface="Futura PT Book"/>
              </a:rPr>
              <a:t> </a:t>
            </a:r>
            <a:r>
              <a:rPr lang="en-US" sz="2400" dirty="0" err="1">
                <a:latin typeface="Futura PT Book"/>
              </a:rPr>
              <a:t>ilustrēšanai</a:t>
            </a:r>
            <a:r>
              <a:rPr lang="en-US" sz="2400" dirty="0">
                <a:latin typeface="Futura PT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09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ziļviltojumi un lētviltojumi LV">
            <a:hlinkClick r:id="" action="ppaction://media"/>
            <a:extLst>
              <a:ext uri="{FF2B5EF4-FFF2-40B4-BE49-F238E27FC236}">
                <a16:creationId xmlns:a16="http://schemas.microsoft.com/office/drawing/2014/main" id="{7D50E28C-E3D1-0A55-8274-39ABD93F45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604" y="123526"/>
            <a:ext cx="11899660" cy="65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798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utura PT Bold"/>
              </a:rPr>
              <a:t>Noslēgums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Futura FT Book"/>
                <a:ea typeface="+mn-lt"/>
                <a:cs typeface="+mn-lt"/>
              </a:rPr>
              <a:t>Atbildīgam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sociālo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mediju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lietotājam</a:t>
            </a:r>
            <a:r>
              <a:rPr lang="en-US" dirty="0">
                <a:latin typeface="Futura FT Book"/>
                <a:ea typeface="+mn-lt"/>
                <a:cs typeface="+mn-lt"/>
              </a:rPr>
              <a:t> </a:t>
            </a:r>
            <a:r>
              <a:rPr lang="en-US" dirty="0" err="1">
                <a:latin typeface="Futura FT Book"/>
                <a:ea typeface="+mn-lt"/>
                <a:cs typeface="+mn-lt"/>
              </a:rPr>
              <a:t>vienmēr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jāpārbauda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attēlus</a:t>
            </a:r>
            <a:r>
              <a:rPr lang="en-US" dirty="0">
                <a:latin typeface="Futura FT Book"/>
                <a:ea typeface="+mn-lt"/>
                <a:cs typeface="+mn-lt"/>
              </a:rPr>
              <a:t> un </a:t>
            </a:r>
            <a:r>
              <a:rPr lang="en-US" dirty="0" err="1">
                <a:latin typeface="Futura FT Book"/>
                <a:ea typeface="+mn-lt"/>
                <a:cs typeface="+mn-lt"/>
              </a:rPr>
              <a:t>citu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informāciju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dirty="0" err="1">
                <a:latin typeface="Futura FT Book"/>
                <a:ea typeface="+mn-lt"/>
                <a:cs typeface="+mn-lt"/>
              </a:rPr>
              <a:t>īpaši</a:t>
            </a:r>
            <a:r>
              <a:rPr lang="en-US" dirty="0">
                <a:latin typeface="Futura FT Book"/>
                <a:ea typeface="+mn-lt"/>
                <a:cs typeface="+mn-lt"/>
              </a:rPr>
              <a:t> ja </a:t>
            </a:r>
            <a:r>
              <a:rPr lang="en-US" dirty="0" err="1">
                <a:latin typeface="Futura FT Book"/>
                <a:ea typeface="+mn-lt"/>
                <a:cs typeface="+mn-lt"/>
              </a:rPr>
              <a:t>tā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nāk</a:t>
            </a:r>
            <a:r>
              <a:rPr lang="en-US" dirty="0">
                <a:latin typeface="Futura FT Book"/>
                <a:ea typeface="+mn-lt"/>
                <a:cs typeface="+mn-lt"/>
              </a:rPr>
              <a:t> no </a:t>
            </a:r>
            <a:r>
              <a:rPr lang="en-US" dirty="0" err="1">
                <a:latin typeface="Futura FT Book"/>
                <a:ea typeface="+mn-lt"/>
                <a:cs typeface="+mn-lt"/>
              </a:rPr>
              <a:t>nepazīstama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avota</a:t>
            </a:r>
            <a:r>
              <a:rPr lang="en-US" dirty="0">
                <a:latin typeface="Futura FT Book"/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endParaRPr lang="en-US" dirty="0">
              <a:latin typeface="Futura FT Book"/>
              <a:ea typeface="Source Sans Pro Light"/>
            </a:endParaRPr>
          </a:p>
          <a:p>
            <a:pPr marL="0" indent="0">
              <a:buNone/>
            </a:pPr>
            <a:r>
              <a:rPr lang="en-US" dirty="0">
                <a:latin typeface="Futura FT Book"/>
                <a:ea typeface="+mn-lt"/>
                <a:cs typeface="+mn-lt"/>
              </a:rPr>
              <a:t>Ja </a:t>
            </a:r>
            <a:r>
              <a:rPr lang="en-US" dirty="0" err="1">
                <a:latin typeface="Futura FT Book"/>
                <a:ea typeface="+mn-lt"/>
                <a:cs typeface="+mn-lt"/>
              </a:rPr>
              <a:t>šobrīd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nepēj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pārbaudīt</a:t>
            </a:r>
            <a:r>
              <a:rPr lang="en-US" dirty="0">
                <a:latin typeface="Futura FT Book"/>
                <a:ea typeface="+mn-lt"/>
                <a:cs typeface="+mn-lt"/>
              </a:rPr>
              <a:t> </a:t>
            </a:r>
            <a:r>
              <a:rPr lang="en-US" dirty="0" err="1">
                <a:latin typeface="Futura FT Book"/>
                <a:ea typeface="+mn-lt"/>
                <a:cs typeface="+mn-lt"/>
              </a:rPr>
              <a:t>informāciju</a:t>
            </a:r>
            <a:r>
              <a:rPr lang="en-US" dirty="0">
                <a:latin typeface="Futura FT Book"/>
                <a:ea typeface="+mn-lt"/>
                <a:cs typeface="+mn-lt"/>
              </a:rPr>
              <a:t>, </a:t>
            </a:r>
            <a:r>
              <a:rPr lang="en-US" u="sng" dirty="0" err="1">
                <a:latin typeface="Futura FT Book"/>
                <a:ea typeface="+mn-lt"/>
                <a:cs typeface="+mn-lt"/>
              </a:rPr>
              <a:t>nedalies</a:t>
            </a:r>
            <a:r>
              <a:rPr lang="en-US" u="sng" dirty="0">
                <a:latin typeface="Futura FT Book"/>
                <a:ea typeface="+mn-lt"/>
                <a:cs typeface="+mn-lt"/>
              </a:rPr>
              <a:t> </a:t>
            </a:r>
            <a:r>
              <a:rPr lang="en-US" u="sng" dirty="0" err="1">
                <a:latin typeface="Futura FT Book"/>
                <a:ea typeface="+mn-lt"/>
                <a:cs typeface="+mn-lt"/>
              </a:rPr>
              <a:t>ar</a:t>
            </a:r>
            <a:r>
              <a:rPr lang="en-US" u="sng" dirty="0">
                <a:latin typeface="Futura FT Book"/>
                <a:ea typeface="+mn-lt"/>
                <a:cs typeface="+mn-lt"/>
              </a:rPr>
              <a:t> to!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DD2E3-177C-F33B-8D3C-414773307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143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Futura PT Book"/>
                <a:ea typeface="Source Sans Pro Light"/>
              </a:rPr>
              <a:t>Ļoti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rūpīgi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izlasi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instrukcijas</a:t>
            </a:r>
            <a:r>
              <a:rPr lang="en-US" dirty="0">
                <a:latin typeface="Futura PT Book"/>
                <a:ea typeface="Source Sans Pro Light"/>
              </a:rPr>
              <a:t>!</a:t>
            </a:r>
          </a:p>
          <a:p>
            <a:r>
              <a:rPr lang="en-US" dirty="0">
                <a:latin typeface="Futura PT Book"/>
                <a:ea typeface="Source Sans Pro Light"/>
              </a:rPr>
              <a:t>Tev </a:t>
            </a:r>
            <a:r>
              <a:rPr lang="en-US" dirty="0" err="1">
                <a:latin typeface="Futura PT Book"/>
                <a:ea typeface="Source Sans Pro Light"/>
              </a:rPr>
              <a:t>būs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tikai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trīs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minūtes</a:t>
            </a:r>
            <a:r>
              <a:rPr lang="en-US" dirty="0">
                <a:latin typeface="Futura PT Book"/>
                <a:ea typeface="Source Sans Pro Light"/>
              </a:rPr>
              <a:t> </a:t>
            </a:r>
            <a:r>
              <a:rPr lang="en-US" dirty="0" err="1">
                <a:latin typeface="Futura PT Book"/>
                <a:ea typeface="Source Sans Pro Light"/>
              </a:rPr>
              <a:t>izpildīt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visu</a:t>
            </a:r>
            <a:r>
              <a:rPr lang="en-US" dirty="0">
                <a:latin typeface="Futura PT Book"/>
                <a:ea typeface="Source Sans Pro Light"/>
              </a:rPr>
              <a:t>, kas </a:t>
            </a:r>
            <a:r>
              <a:rPr lang="en-US" dirty="0" err="1">
                <a:latin typeface="Futura PT Book"/>
                <a:ea typeface="Source Sans Pro Light"/>
              </a:rPr>
              <a:t>prasīts</a:t>
            </a:r>
            <a:r>
              <a:rPr lang="en-US" dirty="0">
                <a:latin typeface="Futura PT Book"/>
                <a:ea typeface="Source Sans Pro Light"/>
              </a:rPr>
              <a:t>.</a:t>
            </a:r>
          </a:p>
          <a:p>
            <a:r>
              <a:rPr lang="en-US" dirty="0">
                <a:latin typeface="Futura PT Book"/>
                <a:ea typeface="Source Sans Pro Light"/>
              </a:rPr>
              <a:t>Tas, </a:t>
            </a:r>
            <a:r>
              <a:rPr lang="en-US" dirty="0" err="1">
                <a:latin typeface="Futura PT Book"/>
                <a:ea typeface="Source Sans Pro Light"/>
              </a:rPr>
              <a:t>kurš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visu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izdarīs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pirmais</a:t>
            </a:r>
            <a:r>
              <a:rPr lang="en-US" dirty="0">
                <a:latin typeface="Futura PT Book"/>
                <a:ea typeface="Source Sans Pro Light"/>
              </a:rPr>
              <a:t>, </a:t>
            </a:r>
            <a:r>
              <a:rPr lang="en-US" dirty="0" err="1">
                <a:latin typeface="Futura PT Book"/>
                <a:ea typeface="Source Sans Pro Light"/>
              </a:rPr>
              <a:t>saņems</a:t>
            </a:r>
            <a:r>
              <a:rPr lang="en-US" dirty="0">
                <a:latin typeface="Futura PT Book"/>
                <a:ea typeface="Source Sans Pro Light"/>
              </a:rPr>
              <a:t> </a:t>
            </a:r>
            <a:r>
              <a:rPr lang="en-US" dirty="0" err="1">
                <a:latin typeface="Futura PT Book"/>
                <a:ea typeface="Source Sans Pro Light"/>
              </a:rPr>
              <a:t>balvu</a:t>
            </a:r>
            <a:r>
              <a:rPr lang="en-US" dirty="0">
                <a:latin typeface="Futura PT Book"/>
                <a:ea typeface="Source Sans Pro Light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C24D40-CCF8-3177-A715-865C0A8A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/>
              <a:t>Spēle</a:t>
            </a:r>
            <a:r>
              <a:rPr lang="en-US" dirty="0"/>
              <a:t>: Cik </a:t>
            </a:r>
            <a:r>
              <a:rPr lang="en-US" dirty="0" err="1"/>
              <a:t>labi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spēj</a:t>
            </a:r>
            <a:r>
              <a:rPr lang="en-US" dirty="0"/>
              <a:t> </a:t>
            </a:r>
            <a:r>
              <a:rPr lang="en-US" dirty="0" err="1"/>
              <a:t>sekot</a:t>
            </a:r>
            <a:r>
              <a:rPr lang="en-US" dirty="0"/>
              <a:t> </a:t>
            </a:r>
            <a:r>
              <a:rPr lang="en-US" dirty="0" err="1"/>
              <a:t>instrukcijām</a:t>
            </a:r>
            <a:r>
              <a:rPr lang="en-US" dirty="0"/>
              <a:t>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172B2C1-1B04-F4BB-BCFA-71645387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001F3C4F-ABFE-5B48-7062-DDC766264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8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8408-B5DA-8D6B-C38F-57C1D466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Jautājums</a:t>
            </a:r>
            <a:r>
              <a:rPr lang="en-US" dirty="0"/>
              <a:t>: Vai </a:t>
            </a:r>
            <a:r>
              <a:rPr lang="en-US" dirty="0" err="1"/>
              <a:t>virsraksts</a:t>
            </a:r>
            <a:r>
              <a:rPr lang="en-US" dirty="0"/>
              <a:t> </a:t>
            </a:r>
            <a:r>
              <a:rPr lang="en-US" dirty="0" err="1"/>
              <a:t>atklāj</a:t>
            </a:r>
            <a:r>
              <a:rPr lang="en-US" dirty="0"/>
              <a:t> </a:t>
            </a:r>
            <a:r>
              <a:rPr lang="en-US" dirty="0" err="1"/>
              <a:t>visu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5F041F3-6373-772E-EA80-A29FCEB9F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5" name="Picture 6" descr="Qr code&#10;&#10;Description automatically generated">
            <a:extLst>
              <a:ext uri="{FF2B5EF4-FFF2-40B4-BE49-F238E27FC236}">
                <a16:creationId xmlns:a16="http://schemas.microsoft.com/office/drawing/2014/main" id="{3567BA60-7D63-7AC1-8113-9DB5B4FE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665" y="1884872"/>
            <a:ext cx="3735237" cy="373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Virsraksti un manipulatīvi vizuālie materiāli LV">
            <a:hlinkClick r:id="" action="ppaction://media"/>
            <a:extLst>
              <a:ext uri="{FF2B5EF4-FFF2-40B4-BE49-F238E27FC236}">
                <a16:creationId xmlns:a16="http://schemas.microsoft.com/office/drawing/2014/main" id="{2916DF69-22D2-A8D2-B55B-06280DBFCB7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3359" y="109149"/>
            <a:ext cx="11856528" cy="662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3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/>
          <a:lstStyle/>
          <a:p>
            <a:r>
              <a:rPr lang="en-US" dirty="0" err="1">
                <a:latin typeface="Futura PT Bold"/>
              </a:rPr>
              <a:t>Trīs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galvenie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manipulatīvu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attēlu</a:t>
            </a:r>
            <a:r>
              <a:rPr lang="en-US" dirty="0">
                <a:latin typeface="Futura PT Bold"/>
              </a:rPr>
              <a:t> </a:t>
            </a:r>
            <a:r>
              <a:rPr lang="en-US" dirty="0" err="1">
                <a:latin typeface="Futura PT Bold"/>
              </a:rPr>
              <a:t>veidi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Futura PT Book"/>
                <a:ea typeface="Source Sans Pro Light"/>
              </a:rPr>
              <a:t>1.</a:t>
            </a:r>
            <a:r>
              <a:rPr lang="en-US" dirty="0">
                <a:latin typeface="Futura PT Book"/>
                <a:ea typeface="+mn-lt"/>
                <a:cs typeface="+mn-lt"/>
              </a:rPr>
              <a:t>Kādas </a:t>
            </a:r>
            <a:r>
              <a:rPr lang="en-US" dirty="0" err="1">
                <a:latin typeface="Futura PT Book"/>
                <a:ea typeface="+mn-lt"/>
                <a:cs typeface="+mn-lt"/>
              </a:rPr>
              <a:t>vietas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vai</a:t>
            </a:r>
            <a:r>
              <a:rPr lang="en-US" dirty="0">
                <a:latin typeface="Futura PT Book"/>
                <a:ea typeface="+mn-lt"/>
                <a:cs typeface="+mn-lt"/>
              </a:rPr>
              <a:t> personas </a:t>
            </a:r>
            <a:r>
              <a:rPr lang="en-US" dirty="0" err="1">
                <a:latin typeface="Futura PT Book"/>
                <a:ea typeface="+mn-lt"/>
                <a:cs typeface="+mn-lt"/>
              </a:rPr>
              <a:t>fotogrāfija</a:t>
            </a:r>
            <a:r>
              <a:rPr lang="en-US" dirty="0">
                <a:latin typeface="Futura PT Book"/>
                <a:ea typeface="+mn-lt"/>
                <a:cs typeface="+mn-lt"/>
              </a:rPr>
              <a:t>, kas </a:t>
            </a:r>
            <a:r>
              <a:rPr lang="en-US" dirty="0" err="1">
                <a:latin typeface="Futura PT Book"/>
                <a:ea typeface="+mn-lt"/>
                <a:cs typeface="+mn-lt"/>
              </a:rPr>
              <a:t>izmantota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pilnīgi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atšķirīgā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kontekstā</a:t>
            </a:r>
            <a:r>
              <a:rPr lang="en-US" dirty="0">
                <a:latin typeface="Futura PT Book"/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Futura PT Book"/>
                <a:ea typeface="Source Sans Pro Light"/>
              </a:rPr>
              <a:t>2. </a:t>
            </a:r>
            <a:r>
              <a:rPr lang="en-US" dirty="0" err="1">
                <a:latin typeface="Futura PT Book"/>
                <a:ea typeface="+mn-lt"/>
                <a:cs typeface="+mn-lt"/>
              </a:rPr>
              <a:t>Maldinoši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rediģētas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fotogrāfijas</a:t>
            </a:r>
            <a:r>
              <a:rPr lang="en-US" dirty="0">
                <a:latin typeface="Futura PT Book"/>
                <a:ea typeface="+mn-lt"/>
                <a:cs typeface="+mn-lt"/>
              </a:rPr>
              <a:t> (</a:t>
            </a:r>
            <a:r>
              <a:rPr lang="en-US" dirty="0" err="1">
                <a:latin typeface="Futura PT Book"/>
                <a:ea typeface="+mn-lt"/>
                <a:cs typeface="+mn-lt"/>
              </a:rPr>
              <a:t>kurām</a:t>
            </a:r>
            <a:r>
              <a:rPr lang="en-US" dirty="0">
                <a:latin typeface="Futura PT Book"/>
                <a:ea typeface="+mn-lt"/>
                <a:cs typeface="+mn-lt"/>
              </a:rPr>
              <a:t>, </a:t>
            </a:r>
            <a:r>
              <a:rPr lang="en-US" dirty="0" err="1">
                <a:latin typeface="Futura PT Book"/>
                <a:ea typeface="+mn-lt"/>
                <a:cs typeface="+mn-lt"/>
              </a:rPr>
              <a:t>piemēram</a:t>
            </a:r>
            <a:r>
              <a:rPr lang="en-US" dirty="0">
                <a:latin typeface="Futura PT Book"/>
                <a:ea typeface="+mn-lt"/>
                <a:cs typeface="+mn-lt"/>
              </a:rPr>
              <a:t>, </a:t>
            </a:r>
            <a:r>
              <a:rPr lang="en-US" dirty="0" err="1">
                <a:latin typeface="Futura PT Book"/>
                <a:ea typeface="+mn-lt"/>
                <a:cs typeface="+mn-lt"/>
              </a:rPr>
              <a:t>pielikti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vai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noņemti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atsevišķi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dirty="0" err="1">
                <a:latin typeface="Futura PT Book"/>
                <a:ea typeface="+mn-lt"/>
                <a:cs typeface="+mn-lt"/>
              </a:rPr>
              <a:t>elementi</a:t>
            </a:r>
            <a:r>
              <a:rPr lang="en-US" dirty="0">
                <a:latin typeface="Futura PT Book"/>
                <a:ea typeface="+mn-lt"/>
                <a:cs typeface="+mn-lt"/>
              </a:rPr>
              <a:t>).</a:t>
            </a:r>
          </a:p>
          <a:p>
            <a:pPr marL="0" indent="0">
              <a:buNone/>
            </a:pPr>
            <a:r>
              <a:rPr lang="en-US" dirty="0">
                <a:latin typeface="Futura PT Book"/>
                <a:ea typeface="+mn-lt"/>
                <a:cs typeface="+mn-lt"/>
              </a:rPr>
              <a:t>3. </a:t>
            </a:r>
            <a:r>
              <a:rPr lang="en-US" err="1">
                <a:latin typeface="Futura PT Book"/>
                <a:ea typeface="+mn-lt"/>
                <a:cs typeface="+mn-lt"/>
              </a:rPr>
              <a:t>Maldinoši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err="1">
                <a:latin typeface="Futura PT Book"/>
                <a:ea typeface="+mn-lt"/>
                <a:cs typeface="+mn-lt"/>
              </a:rPr>
              <a:t>apgrieztas</a:t>
            </a:r>
            <a:r>
              <a:rPr lang="en-US" dirty="0">
                <a:latin typeface="Futura PT Book"/>
                <a:ea typeface="+mn-lt"/>
                <a:cs typeface="+mn-lt"/>
              </a:rPr>
              <a:t> </a:t>
            </a:r>
            <a:r>
              <a:rPr lang="en-US" err="1">
                <a:latin typeface="Futura PT Book"/>
                <a:ea typeface="+mn-lt"/>
                <a:cs typeface="+mn-lt"/>
              </a:rPr>
              <a:t>fotogrāfijas</a:t>
            </a:r>
            <a:r>
              <a:rPr lang="en-US" dirty="0">
                <a:latin typeface="Futura PT Book"/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dirty="0">
              <a:latin typeface="Futura PT Book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26F83AC-D591-03B4-5528-1F568652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0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532DAF-BCA8-E4BF-AB9A-D5272B8E1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52" y="253787"/>
            <a:ext cx="8175522" cy="6510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F1C662-9D9B-84B4-7B39-3798F3D45BF3}"/>
              </a:ext>
            </a:extLst>
          </p:cNvPr>
          <p:cNvSpPr txBox="1"/>
          <p:nvPr/>
        </p:nvSpPr>
        <p:spPr>
          <a:xfrm>
            <a:off x="8976852" y="209427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4"/>
              </a:rPr>
              <a:t>AVOTS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F777FF-B828-03BA-6A92-320D839FA52C}"/>
              </a:ext>
            </a:extLst>
          </p:cNvPr>
          <p:cNvSpPr txBox="1"/>
          <p:nvPr/>
        </p:nvSpPr>
        <p:spPr>
          <a:xfrm>
            <a:off x="8976851" y="938979"/>
            <a:ext cx="924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1.</a:t>
            </a:r>
            <a:endParaRPr lang="en-US" sz="540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897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text, sky, different, tarmac&#10;&#10;Description automatically generated">
            <a:extLst>
              <a:ext uri="{FF2B5EF4-FFF2-40B4-BE49-F238E27FC236}">
                <a16:creationId xmlns:a16="http://schemas.microsoft.com/office/drawing/2014/main" id="{D140FD90-0711-D93A-4AD8-E68F98B5C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2113" y="215593"/>
            <a:ext cx="11343194" cy="54820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4A30A4-03CE-E8FF-F91E-78443CFCECD6}"/>
              </a:ext>
            </a:extLst>
          </p:cNvPr>
          <p:cNvSpPr txBox="1"/>
          <p:nvPr/>
        </p:nvSpPr>
        <p:spPr>
          <a:xfrm>
            <a:off x="10451690" y="618694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4"/>
              </a:rPr>
              <a:t>AVOTS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114F1A-786D-AEB1-3135-0298C8A7DCCE}"/>
              </a:ext>
            </a:extLst>
          </p:cNvPr>
          <p:cNvSpPr txBox="1"/>
          <p:nvPr/>
        </p:nvSpPr>
        <p:spPr>
          <a:xfrm>
            <a:off x="693173" y="5769076"/>
            <a:ext cx="924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2.</a:t>
            </a:r>
            <a:endParaRPr lang="en-US" sz="540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667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0612BF-4C80-A213-2A6E-8642E7346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84" y="218442"/>
            <a:ext cx="11702844" cy="5241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E99FC-96CD-A983-57EA-BE721FECC71D}"/>
              </a:ext>
            </a:extLst>
          </p:cNvPr>
          <p:cNvSpPr txBox="1"/>
          <p:nvPr/>
        </p:nvSpPr>
        <p:spPr>
          <a:xfrm>
            <a:off x="10513141" y="606404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4"/>
              </a:rPr>
              <a:t>AVOTS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FDD-2A0E-DBA3-A17D-9AF137510985}"/>
              </a:ext>
            </a:extLst>
          </p:cNvPr>
          <p:cNvSpPr txBox="1"/>
          <p:nvPr/>
        </p:nvSpPr>
        <p:spPr>
          <a:xfrm>
            <a:off x="385916" y="5597011"/>
            <a:ext cx="9242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/>
              <a:t>3.</a:t>
            </a:r>
            <a:endParaRPr lang="en-US" sz="5400">
              <a:ea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410625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F2FD6F-3A0E-4703-9CD3-A9A3842E08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C904D5-C355-4A0B-83CA-19145B6ACB62}">
  <ds:schemaRefs>
    <ds:schemaRef ds:uri="ce8b8449-7073-4f43-8a1a-984ca5569f20"/>
    <ds:schemaRef ds:uri="e49c4de8-714a-4d9a-88a7-b286d1a87f8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A5D4C8-E49C-4998-B446-AD4468B3D789}">
  <ds:schemaRefs>
    <ds:schemaRef ds:uri="ce8b8449-7073-4f43-8a1a-984ca5569f20"/>
    <ds:schemaRef ds:uri="e49c4de8-714a-4d9a-88a7-b286d1a87f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4_Office Theme</vt:lpstr>
      <vt:lpstr>PowerPoint Presentation</vt:lpstr>
      <vt:lpstr>Spēle: Cik labi tu spēj sekot instrukcijām?</vt:lpstr>
      <vt:lpstr>PowerPoint Presentation</vt:lpstr>
      <vt:lpstr>Jautājums: Vai virsraksts atklāj visu?</vt:lpstr>
      <vt:lpstr>PowerPoint Presentation</vt:lpstr>
      <vt:lpstr>Trīs galvenie manipulatīvu attēlu veidi</vt:lpstr>
      <vt:lpstr>PowerPoint Presentation</vt:lpstr>
      <vt:lpstr>PowerPoint Presentation</vt:lpstr>
      <vt:lpstr>PowerPoint Presentation</vt:lpstr>
      <vt:lpstr>Kā pārbaudīt foto?</vt:lpstr>
      <vt:lpstr>PowerPoint Presentation</vt:lpstr>
      <vt:lpstr>PowerPoint Presentation</vt:lpstr>
      <vt:lpstr>PowerPoint Presentation</vt:lpstr>
      <vt:lpstr>Noslēgums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204</cp:revision>
  <dcterms:created xsi:type="dcterms:W3CDTF">2022-06-27T09:52:52Z</dcterms:created>
  <dcterms:modified xsi:type="dcterms:W3CDTF">2022-09-06T07:54:32Z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